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57" r:id="rId3"/>
    <p:sldId id="337" r:id="rId4"/>
    <p:sldId id="351" r:id="rId5"/>
    <p:sldId id="358" r:id="rId6"/>
    <p:sldId id="320" r:id="rId7"/>
    <p:sldId id="364" r:id="rId8"/>
    <p:sldId id="365" r:id="rId9"/>
    <p:sldId id="340" r:id="rId10"/>
    <p:sldId id="257" r:id="rId11"/>
    <p:sldId id="359" r:id="rId12"/>
    <p:sldId id="321" r:id="rId13"/>
    <p:sldId id="333" r:id="rId14"/>
    <p:sldId id="366" r:id="rId15"/>
    <p:sldId id="342" r:id="rId16"/>
    <p:sldId id="322" r:id="rId17"/>
    <p:sldId id="370" r:id="rId18"/>
    <p:sldId id="371" r:id="rId19"/>
    <p:sldId id="369" r:id="rId20"/>
    <p:sldId id="299" r:id="rId21"/>
    <p:sldId id="324" r:id="rId22"/>
    <p:sldId id="325" r:id="rId23"/>
    <p:sldId id="326" r:id="rId24"/>
    <p:sldId id="266" r:id="rId25"/>
    <p:sldId id="267" r:id="rId26"/>
    <p:sldId id="360" r:id="rId27"/>
    <p:sldId id="368" r:id="rId28"/>
    <p:sldId id="367" r:id="rId29"/>
    <p:sldId id="361" r:id="rId30"/>
    <p:sldId id="271" r:id="rId31"/>
    <p:sldId id="327" r:id="rId32"/>
    <p:sldId id="329" r:id="rId33"/>
    <p:sldId id="345" r:id="rId34"/>
    <p:sldId id="346" r:id="rId35"/>
    <p:sldId id="330" r:id="rId36"/>
    <p:sldId id="331" r:id="rId37"/>
    <p:sldId id="362" r:id="rId38"/>
    <p:sldId id="363" r:id="rId39"/>
    <p:sldId id="37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8000"/>
    <a:srgbClr val="8040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1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888D9-38E0-4C42-9F0F-0B3F8D07C508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D404-C65C-604E-BBAE-CEDD2615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9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3045-9927-C648-A062-429975271863}" type="datetimeFigureOut">
              <a:rPr lang="en-US" smtClean="0"/>
              <a:pPr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55194-A6B8-5C4C-8AF9-9E03F294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3466"/>
            <a:ext cx="7772400" cy="292616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The Kingmaker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Make us a King!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83" y="333860"/>
            <a:ext cx="7922969" cy="629747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Genesis 17:6, 16</a:t>
            </a:r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I will make you exceedingly fruitful; and I will make nations of you, and </a:t>
            </a:r>
            <a:r>
              <a:rPr lang="en-US" sz="2000" b="1" dirty="0"/>
              <a:t>kings</a:t>
            </a:r>
            <a:r>
              <a:rPr lang="en-US" sz="2000" dirty="0"/>
              <a:t> shall come from you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Genesis 35:11</a:t>
            </a:r>
          </a:p>
          <a:p>
            <a:pPr marL="0" indent="0">
              <a:buNone/>
            </a:pPr>
            <a:r>
              <a:rPr lang="en-US" sz="2000" dirty="0" smtClean="0"/>
              <a:t>“God said to him: </a:t>
            </a:r>
            <a:r>
              <a:rPr lang="en-US" sz="2000" dirty="0"/>
              <a:t>“I am God Almighty. Be fruitful and multiply; a nation and a company of nations shall proceed from you, and </a:t>
            </a:r>
            <a:r>
              <a:rPr lang="en-US" sz="2000" b="1" dirty="0"/>
              <a:t>kings</a:t>
            </a:r>
            <a:r>
              <a:rPr lang="en-US" sz="2000" dirty="0"/>
              <a:t> shall come from your body</a:t>
            </a:r>
            <a:r>
              <a:rPr lang="en-US" sz="2000" dirty="0" smtClean="0"/>
              <a:t>.”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Numbers 20:17</a:t>
            </a:r>
          </a:p>
          <a:p>
            <a:pPr marL="0" indent="0">
              <a:buNone/>
            </a:pPr>
            <a:r>
              <a:rPr lang="en-US" sz="2000" dirty="0" smtClean="0"/>
              <a:t>“Please </a:t>
            </a:r>
            <a:r>
              <a:rPr lang="en-US" sz="2000" dirty="0"/>
              <a:t>let us pass through your </a:t>
            </a:r>
            <a:r>
              <a:rPr lang="en-US" sz="2000" dirty="0" smtClean="0"/>
              <a:t>country…. </a:t>
            </a:r>
            <a:r>
              <a:rPr lang="en-US" sz="2000" dirty="0"/>
              <a:t>we will go along the </a:t>
            </a:r>
            <a:r>
              <a:rPr lang="en-US" sz="2000" b="1" dirty="0"/>
              <a:t>King</a:t>
            </a:r>
            <a:r>
              <a:rPr lang="en-US" sz="2000" dirty="0"/>
              <a:t>’s Highway; we will not turn aside to the right hand or to the left until we have passed through your territory.’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endParaRPr lang="en-US" sz="2000" i="1" dirty="0" smtClean="0"/>
          </a:p>
          <a:p>
            <a:r>
              <a:rPr lang="en-US" sz="2000" b="1" dirty="0" smtClean="0"/>
              <a:t>Deuteronomy 17:15-20</a:t>
            </a:r>
          </a:p>
          <a:p>
            <a:pPr marL="0" indent="0">
              <a:buNone/>
            </a:pPr>
            <a:r>
              <a:rPr lang="en-US" sz="2000" dirty="0" smtClean="0"/>
              <a:t>“...you </a:t>
            </a:r>
            <a:r>
              <a:rPr lang="en-US" sz="2000" dirty="0"/>
              <a:t>shall surely set a </a:t>
            </a:r>
            <a:r>
              <a:rPr lang="en-US" sz="2000" b="1" dirty="0"/>
              <a:t>king</a:t>
            </a:r>
            <a:r>
              <a:rPr lang="en-US" sz="2000" dirty="0"/>
              <a:t> over you whom the Lord your God chooses; one from among your brethren you shall set as king over </a:t>
            </a:r>
            <a:r>
              <a:rPr lang="en-US" sz="2000" dirty="0" smtClean="0"/>
              <a:t>you”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615383" y="944865"/>
            <a:ext cx="681493" cy="526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83346" y="2395890"/>
            <a:ext cx="681493" cy="526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11832" y="5506795"/>
            <a:ext cx="844412" cy="526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71157" y="3753979"/>
            <a:ext cx="820890" cy="526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011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Commitment</a:t>
            </a:r>
            <a:endParaRPr lang="en-US" sz="7200" b="1" dirty="0">
              <a:solidFill>
                <a:schemeClr val="bg1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107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670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oyim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685" y="1409685"/>
            <a:ext cx="7426904" cy="413589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from Hebrew </a:t>
            </a:r>
            <a:r>
              <a:rPr lang="en-US" sz="2400" dirty="0" err="1" smtClean="0"/>
              <a:t>gôy</a:t>
            </a:r>
            <a:endParaRPr lang="en-US" sz="2400" dirty="0" smtClean="0"/>
          </a:p>
          <a:p>
            <a:r>
              <a:rPr lang="en-US" sz="2400" dirty="0" smtClean="0"/>
              <a:t>Yiddish </a:t>
            </a:r>
            <a:r>
              <a:rPr lang="en-US" sz="2400" dirty="0"/>
              <a:t>- </a:t>
            </a:r>
            <a:r>
              <a:rPr lang="en-US" sz="2400" b="1" i="1" dirty="0" smtClean="0"/>
              <a:t>someone </a:t>
            </a:r>
            <a:r>
              <a:rPr lang="en-US" sz="2400" b="1" i="1" dirty="0"/>
              <a:t>ignorant of </a:t>
            </a:r>
            <a:r>
              <a:rPr lang="en-US" sz="2400" b="1" i="1" dirty="0" smtClean="0"/>
              <a:t>Jewish religion</a:t>
            </a:r>
          </a:p>
          <a:p>
            <a:pPr marL="0" indent="0">
              <a:buNone/>
            </a:pPr>
            <a:endParaRPr lang="en-US" sz="2400" b="1" i="1" dirty="0"/>
          </a:p>
          <a:p>
            <a:r>
              <a:rPr lang="en-US" sz="2400" b="1" dirty="0" smtClean="0"/>
              <a:t>1 Samuel 8:5 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“Now </a:t>
            </a:r>
            <a:r>
              <a:rPr lang="en-US" sz="2400" dirty="0"/>
              <a:t>make us a king to judge us - </a:t>
            </a:r>
            <a:r>
              <a:rPr lang="en-US" sz="2400" b="1" dirty="0"/>
              <a:t>like all the </a:t>
            </a:r>
            <a:r>
              <a:rPr lang="en-US" sz="2400" b="1" dirty="0" smtClean="0"/>
              <a:t>nations</a:t>
            </a:r>
            <a:r>
              <a:rPr lang="en-US" sz="2400" dirty="0" smtClean="0"/>
              <a:t>”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FFFFFF"/>
                </a:solidFill>
              </a:rPr>
              <a:t>1 Samuel 8:20 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FFFFFF"/>
                </a:solidFill>
              </a:rPr>
              <a:t>	“</a:t>
            </a:r>
            <a:r>
              <a:rPr lang="en-US" sz="2400" dirty="0" smtClean="0">
                <a:solidFill>
                  <a:srgbClr val="FFFFFF"/>
                </a:solidFill>
              </a:rPr>
              <a:t>that </a:t>
            </a:r>
            <a:r>
              <a:rPr lang="en-US" sz="2400" dirty="0">
                <a:solidFill>
                  <a:srgbClr val="FFFFFF"/>
                </a:solidFill>
              </a:rPr>
              <a:t>we also may be </a:t>
            </a:r>
            <a:r>
              <a:rPr lang="en-US" sz="2400" b="1" dirty="0">
                <a:solidFill>
                  <a:srgbClr val="FFFFFF"/>
                </a:solidFill>
              </a:rPr>
              <a:t>like all the nations </a:t>
            </a:r>
            <a:r>
              <a:rPr lang="en-US" sz="2400" dirty="0">
                <a:solidFill>
                  <a:srgbClr val="FFFFFF"/>
                </a:solidFill>
              </a:rPr>
              <a:t>- and that our king may judge us and go out before us and fight our battles”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670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oyim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685" y="1409685"/>
            <a:ext cx="7426904" cy="413589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from Hebrew </a:t>
            </a:r>
            <a:r>
              <a:rPr lang="en-US" sz="2400" dirty="0" err="1" smtClean="0"/>
              <a:t>gôy</a:t>
            </a:r>
            <a:endParaRPr lang="en-US" sz="2400" dirty="0" smtClean="0"/>
          </a:p>
          <a:p>
            <a:r>
              <a:rPr lang="en-US" sz="2400" dirty="0" smtClean="0"/>
              <a:t>Yiddish </a:t>
            </a:r>
            <a:r>
              <a:rPr lang="en-US" sz="2400" dirty="0"/>
              <a:t>- </a:t>
            </a:r>
            <a:r>
              <a:rPr lang="en-US" sz="2400" b="1" i="1" dirty="0" smtClean="0"/>
              <a:t>someone </a:t>
            </a:r>
            <a:r>
              <a:rPr lang="en-US" sz="2400" b="1" i="1" dirty="0"/>
              <a:t>ignorant of </a:t>
            </a:r>
            <a:r>
              <a:rPr lang="en-US" sz="2400" b="1" i="1" dirty="0" smtClean="0"/>
              <a:t>Jewish religion</a:t>
            </a:r>
          </a:p>
          <a:p>
            <a:pPr marL="0" indent="0">
              <a:buNone/>
            </a:pPr>
            <a:endParaRPr lang="en-US" sz="2400" b="1" i="1" dirty="0"/>
          </a:p>
          <a:p>
            <a:r>
              <a:rPr lang="en-US" sz="2400" b="1" dirty="0" smtClean="0"/>
              <a:t>1 Samuel 8:5 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“Now </a:t>
            </a:r>
            <a:r>
              <a:rPr lang="en-US" sz="2400" dirty="0"/>
              <a:t>make us a king to judge us - </a:t>
            </a:r>
            <a:r>
              <a:rPr lang="en-US" sz="2400" b="1" dirty="0"/>
              <a:t>like all the </a:t>
            </a:r>
            <a:r>
              <a:rPr lang="en-US" sz="2400" b="1" dirty="0" smtClean="0"/>
              <a:t>nations</a:t>
            </a:r>
            <a:r>
              <a:rPr lang="en-US" sz="2400" dirty="0" smtClean="0"/>
              <a:t>”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1 Samuel 8:20 </a:t>
            </a:r>
          </a:p>
          <a:p>
            <a:pPr>
              <a:buNone/>
            </a:pPr>
            <a:r>
              <a:rPr lang="en-US" sz="2400" i="1" dirty="0" smtClean="0"/>
              <a:t>	“</a:t>
            </a:r>
            <a:r>
              <a:rPr lang="en-US" sz="2400" dirty="0" smtClean="0"/>
              <a:t>that </a:t>
            </a:r>
            <a:r>
              <a:rPr lang="en-US" sz="2400" dirty="0"/>
              <a:t>we also may be </a:t>
            </a:r>
            <a:r>
              <a:rPr lang="en-US" sz="2400" b="1" dirty="0"/>
              <a:t>like all the nations </a:t>
            </a:r>
            <a:r>
              <a:rPr lang="en-US" sz="2400" dirty="0"/>
              <a:t>- and that our king may judge us and go out before us and fight our battles”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8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670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oyim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685" y="1409685"/>
            <a:ext cx="7426904" cy="413589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from Hebrew </a:t>
            </a:r>
            <a:r>
              <a:rPr lang="en-US" sz="2400" dirty="0" err="1" smtClean="0"/>
              <a:t>gôy</a:t>
            </a:r>
            <a:endParaRPr lang="en-US" sz="2400" dirty="0" smtClean="0"/>
          </a:p>
          <a:p>
            <a:r>
              <a:rPr lang="en-US" sz="2400" dirty="0" smtClean="0"/>
              <a:t>Yiddish </a:t>
            </a:r>
            <a:r>
              <a:rPr lang="en-US" sz="2400" dirty="0"/>
              <a:t>- </a:t>
            </a:r>
            <a:r>
              <a:rPr lang="en-US" sz="2400" b="1" i="1" dirty="0" smtClean="0"/>
              <a:t>someone </a:t>
            </a:r>
            <a:r>
              <a:rPr lang="en-US" sz="2400" b="1" i="1" dirty="0"/>
              <a:t>ignorant of </a:t>
            </a:r>
            <a:r>
              <a:rPr lang="en-US" sz="2400" b="1" i="1" dirty="0" smtClean="0"/>
              <a:t>Jewish religion</a:t>
            </a:r>
          </a:p>
          <a:p>
            <a:pPr marL="0" indent="0">
              <a:buNone/>
            </a:pPr>
            <a:endParaRPr lang="en-US" sz="2400" b="1" i="1" dirty="0"/>
          </a:p>
          <a:p>
            <a:r>
              <a:rPr lang="en-US" sz="2400" b="1" dirty="0" smtClean="0"/>
              <a:t>1 Samuel 8:5 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“Now </a:t>
            </a:r>
            <a:r>
              <a:rPr lang="en-US" sz="2400" dirty="0"/>
              <a:t>make us a king to judge us - </a:t>
            </a:r>
            <a:r>
              <a:rPr lang="en-US" sz="2400" b="1" dirty="0"/>
              <a:t>like all the </a:t>
            </a:r>
            <a:r>
              <a:rPr lang="en-US" sz="2400" b="1" dirty="0" smtClean="0"/>
              <a:t>nations</a:t>
            </a:r>
            <a:r>
              <a:rPr lang="en-US" sz="2400" dirty="0" smtClean="0"/>
              <a:t>”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1 Samuel 8:20 </a:t>
            </a:r>
          </a:p>
          <a:p>
            <a:pPr>
              <a:buNone/>
            </a:pPr>
            <a:r>
              <a:rPr lang="en-US" sz="2400" i="1" dirty="0" smtClean="0"/>
              <a:t>	“</a:t>
            </a:r>
            <a:r>
              <a:rPr lang="en-US" sz="2400" dirty="0" smtClean="0"/>
              <a:t>that </a:t>
            </a:r>
            <a:r>
              <a:rPr lang="en-US" sz="2400" dirty="0"/>
              <a:t>we also may be </a:t>
            </a:r>
            <a:r>
              <a:rPr lang="en-US" sz="2400" b="1" dirty="0"/>
              <a:t>like all the nations </a:t>
            </a:r>
            <a:r>
              <a:rPr lang="en-US" sz="2400" dirty="0"/>
              <a:t>- and that our king may judge us and go out before us and fight our battles”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29308" y="4182180"/>
            <a:ext cx="3082203" cy="573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1085" y="5545579"/>
            <a:ext cx="402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“may we also be”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45508" y="4755294"/>
            <a:ext cx="1130657" cy="944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9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794" y="1731968"/>
            <a:ext cx="7089997" cy="3705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Latin root “</a:t>
            </a:r>
            <a:r>
              <a:rPr lang="en-US" sz="2400" dirty="0" err="1" smtClean="0"/>
              <a:t>ligo</a:t>
            </a:r>
            <a:r>
              <a:rPr lang="en-US" sz="2400" dirty="0" smtClean="0"/>
              <a:t>”: </a:t>
            </a:r>
          </a:p>
          <a:p>
            <a:pPr>
              <a:buNone/>
            </a:pPr>
            <a:endParaRPr lang="en-US" sz="2400" dirty="0" smtClean="0"/>
          </a:p>
          <a:p>
            <a:pPr lvl="2"/>
            <a:r>
              <a:rPr lang="en-US" dirty="0" smtClean="0"/>
              <a:t>‘to bind’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“LEGAL” </a:t>
            </a:r>
          </a:p>
          <a:p>
            <a:pPr lvl="2"/>
            <a:r>
              <a:rPr lang="en-US" dirty="0" smtClean="0"/>
              <a:t>“OBLIGATION”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993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rgon_of_Akk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40" y="883879"/>
            <a:ext cx="4547763" cy="5974120"/>
          </a:xfrm>
          <a:prstGeom prst="rect">
            <a:avLst/>
          </a:prstGeom>
        </p:spPr>
      </p:pic>
      <p:pic>
        <p:nvPicPr>
          <p:cNvPr id="5" name="Picture 4" descr="sun-go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5" y="883879"/>
            <a:ext cx="4181885" cy="597412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6798"/>
            <a:ext cx="8229600" cy="895670"/>
          </a:xfrm>
        </p:spPr>
        <p:txBody>
          <a:bodyPr>
            <a:normAutofit/>
          </a:bodyPr>
          <a:lstStyle/>
          <a:p>
            <a:r>
              <a:rPr lang="en-US" dirty="0" smtClean="0"/>
              <a:t>the god-king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4691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Jeremiah  17:5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735" y="1693776"/>
            <a:ext cx="72456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“Thus </a:t>
            </a:r>
            <a:r>
              <a:rPr lang="en-US" sz="2400" dirty="0"/>
              <a:t>says the Lord:</a:t>
            </a:r>
          </a:p>
          <a:p>
            <a:pPr marL="0" indent="0">
              <a:buNone/>
            </a:pPr>
            <a:r>
              <a:rPr lang="en-US" sz="2400" dirty="0"/>
              <a:t>“ Cursed is the man who trusts in </a:t>
            </a:r>
            <a:r>
              <a:rPr lang="en-US" sz="2400" dirty="0" smtClean="0"/>
              <a:t>man and </a:t>
            </a:r>
            <a:r>
              <a:rPr lang="en-US" sz="2400" dirty="0"/>
              <a:t>makes flesh his strength</a:t>
            </a:r>
            <a:r>
              <a:rPr lang="en-US" sz="2400" dirty="0" smtClean="0"/>
              <a:t>, </a:t>
            </a:r>
            <a:r>
              <a:rPr lang="en-US" sz="2400" dirty="0"/>
              <a:t>w</a:t>
            </a:r>
            <a:r>
              <a:rPr lang="en-US" sz="2400" dirty="0" smtClean="0"/>
              <a:t>hose </a:t>
            </a:r>
            <a:r>
              <a:rPr lang="en-US" sz="2400" dirty="0"/>
              <a:t>heart </a:t>
            </a:r>
            <a:r>
              <a:rPr lang="en-US" sz="2400" b="1" dirty="0"/>
              <a:t>departs</a:t>
            </a:r>
            <a:r>
              <a:rPr lang="en-US" sz="2400" dirty="0"/>
              <a:t> from the Lord.”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692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Jeremiah  17:5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735" y="1693776"/>
            <a:ext cx="72456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“Thus </a:t>
            </a:r>
            <a:r>
              <a:rPr lang="en-US" sz="2400" dirty="0"/>
              <a:t>says the Lord:</a:t>
            </a:r>
          </a:p>
          <a:p>
            <a:pPr marL="0" indent="0">
              <a:buNone/>
            </a:pPr>
            <a:r>
              <a:rPr lang="en-US" sz="2400" dirty="0"/>
              <a:t>“ Cursed is the man who trusts in </a:t>
            </a:r>
            <a:r>
              <a:rPr lang="en-US" sz="2400" dirty="0" smtClean="0"/>
              <a:t>man and </a:t>
            </a:r>
            <a:r>
              <a:rPr lang="en-US" sz="2400" dirty="0"/>
              <a:t>makes flesh his strength</a:t>
            </a:r>
            <a:r>
              <a:rPr lang="en-US" sz="2400" dirty="0" smtClean="0"/>
              <a:t>, </a:t>
            </a:r>
            <a:r>
              <a:rPr lang="en-US" sz="2400" dirty="0"/>
              <a:t>w</a:t>
            </a:r>
            <a:r>
              <a:rPr lang="en-US" sz="2400" dirty="0" smtClean="0"/>
              <a:t>hose </a:t>
            </a:r>
            <a:r>
              <a:rPr lang="en-US" sz="2400" dirty="0"/>
              <a:t>heart </a:t>
            </a:r>
            <a:r>
              <a:rPr lang="en-US" sz="2400" b="1" dirty="0"/>
              <a:t>departs</a:t>
            </a:r>
            <a:r>
              <a:rPr lang="en-US" sz="2400" dirty="0"/>
              <a:t> from the Lord.”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4272497" y="2500548"/>
            <a:ext cx="1144249" cy="526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851417" y="3027193"/>
            <a:ext cx="0" cy="13525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37917" y="4353446"/>
            <a:ext cx="402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“REBELS”</a:t>
            </a:r>
          </a:p>
          <a:p>
            <a:pPr algn="ctr"/>
            <a:r>
              <a:rPr lang="en-US" sz="2400" b="1" dirty="0" smtClean="0"/>
              <a:t>“REVOLTS”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143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2032"/>
            <a:ext cx="8229600" cy="1143000"/>
          </a:xfrm>
        </p:spPr>
        <p:txBody>
          <a:bodyPr/>
          <a:lstStyle/>
          <a:p>
            <a:r>
              <a:rPr lang="en-US" dirty="0" smtClean="0"/>
              <a:t>Numbers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9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en NZ (copyright owned by Royal Household)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28" y="142537"/>
            <a:ext cx="526694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0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9770" y="209073"/>
            <a:ext cx="850316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3600" b="1" spc="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REJECTION</a:t>
            </a:r>
            <a:endParaRPr lang="en-US" sz="3600" b="1" spc="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51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 Arrow 16"/>
          <p:cNvSpPr/>
          <p:nvPr/>
        </p:nvSpPr>
        <p:spPr>
          <a:xfrm>
            <a:off x="4243837" y="985924"/>
            <a:ext cx="542096" cy="44139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2 22"/>
          <p:cNvSpPr/>
          <p:nvPr/>
        </p:nvSpPr>
        <p:spPr>
          <a:xfrm>
            <a:off x="108419" y="1394347"/>
            <a:ext cx="8921354" cy="1643105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9770" y="209073"/>
            <a:ext cx="850316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3600" b="1" spc="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REJECTION</a:t>
            </a:r>
            <a:endParaRPr lang="en-US" sz="3600" b="1" spc="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2150" y="2010339"/>
            <a:ext cx="512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REBELLION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97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39078" y="3351673"/>
            <a:ext cx="6675526" cy="133543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243837" y="985924"/>
            <a:ext cx="542096" cy="44139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243837" y="2821550"/>
            <a:ext cx="542096" cy="44139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2 22"/>
          <p:cNvSpPr/>
          <p:nvPr/>
        </p:nvSpPr>
        <p:spPr>
          <a:xfrm>
            <a:off x="108419" y="1394347"/>
            <a:ext cx="8921354" cy="1643105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9770" y="209073"/>
            <a:ext cx="850316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3600" b="1" spc="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REJECTION</a:t>
            </a:r>
            <a:endParaRPr lang="en-US" sz="3600" b="1" spc="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2150" y="2010339"/>
            <a:ext cx="512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REBELLION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5223" y="3550510"/>
            <a:ext cx="414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8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FEAR</a:t>
            </a:r>
            <a:endParaRPr lang="en-US" sz="48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43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39078" y="3351673"/>
            <a:ext cx="6675526" cy="133543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lternate Process 12"/>
          <p:cNvSpPr/>
          <p:nvPr/>
        </p:nvSpPr>
        <p:spPr>
          <a:xfrm>
            <a:off x="1362985" y="5400644"/>
            <a:ext cx="6443199" cy="896835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243837" y="985924"/>
            <a:ext cx="542096" cy="44139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296209" y="4811482"/>
            <a:ext cx="489723" cy="471329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243837" y="2821550"/>
            <a:ext cx="542096" cy="44139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2 22"/>
          <p:cNvSpPr/>
          <p:nvPr/>
        </p:nvSpPr>
        <p:spPr>
          <a:xfrm>
            <a:off x="108419" y="1394347"/>
            <a:ext cx="8921354" cy="1643105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9770" y="209073"/>
            <a:ext cx="850316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3600" b="1" spc="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REJECTION</a:t>
            </a:r>
            <a:endParaRPr lang="en-US" sz="3600" b="1" spc="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2150" y="2010339"/>
            <a:ext cx="512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REBELLION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5223" y="3550510"/>
            <a:ext cx="414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8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FEAR</a:t>
            </a:r>
            <a:endParaRPr lang="en-US" sz="48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03731" y="5590947"/>
            <a:ext cx="562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800" b="1" dirty="0" smtClean="0"/>
              <a:t>LACK OF BELIEF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261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DDLE_EAST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4" y="159013"/>
            <a:ext cx="8832590" cy="64821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2591865" y="1228299"/>
            <a:ext cx="2191737" cy="957656"/>
          </a:xfrm>
          <a:custGeom>
            <a:avLst/>
            <a:gdLst>
              <a:gd name="connsiteX0" fmla="*/ 128521 w 2191737"/>
              <a:gd name="connsiteY0" fmla="*/ 333097 h 957656"/>
              <a:gd name="connsiteX1" fmla="*/ 135460 w 2191737"/>
              <a:gd name="connsiteY1" fmla="*/ 180428 h 957656"/>
              <a:gd name="connsiteX2" fmla="*/ 170159 w 2191737"/>
              <a:gd name="connsiteY2" fmla="*/ 152669 h 957656"/>
              <a:gd name="connsiteX3" fmla="*/ 197918 w 2191737"/>
              <a:gd name="connsiteY3" fmla="*/ 131851 h 957656"/>
              <a:gd name="connsiteX4" fmla="*/ 225677 w 2191737"/>
              <a:gd name="connsiteY4" fmla="*/ 124911 h 957656"/>
              <a:gd name="connsiteX5" fmla="*/ 246496 w 2191737"/>
              <a:gd name="connsiteY5" fmla="*/ 117972 h 957656"/>
              <a:gd name="connsiteX6" fmla="*/ 274255 w 2191737"/>
              <a:gd name="connsiteY6" fmla="*/ 111032 h 957656"/>
              <a:gd name="connsiteX7" fmla="*/ 315894 w 2191737"/>
              <a:gd name="connsiteY7" fmla="*/ 97153 h 957656"/>
              <a:gd name="connsiteX8" fmla="*/ 357533 w 2191737"/>
              <a:gd name="connsiteY8" fmla="*/ 83274 h 957656"/>
              <a:gd name="connsiteX9" fmla="*/ 399171 w 2191737"/>
              <a:gd name="connsiteY9" fmla="*/ 69395 h 957656"/>
              <a:gd name="connsiteX10" fmla="*/ 419990 w 2191737"/>
              <a:gd name="connsiteY10" fmla="*/ 62455 h 957656"/>
              <a:gd name="connsiteX11" fmla="*/ 475508 w 2191737"/>
              <a:gd name="connsiteY11" fmla="*/ 48576 h 957656"/>
              <a:gd name="connsiteX12" fmla="*/ 857195 w 2191737"/>
              <a:gd name="connsiteY12" fmla="*/ 34697 h 957656"/>
              <a:gd name="connsiteX13" fmla="*/ 1107027 w 2191737"/>
              <a:gd name="connsiteY13" fmla="*/ 13879 h 957656"/>
              <a:gd name="connsiteX14" fmla="*/ 1148665 w 2191737"/>
              <a:gd name="connsiteY14" fmla="*/ 6939 h 957656"/>
              <a:gd name="connsiteX15" fmla="*/ 1225002 w 2191737"/>
              <a:gd name="connsiteY15" fmla="*/ 0 h 957656"/>
              <a:gd name="connsiteX16" fmla="*/ 1509533 w 2191737"/>
              <a:gd name="connsiteY16" fmla="*/ 6939 h 957656"/>
              <a:gd name="connsiteX17" fmla="*/ 1565051 w 2191737"/>
              <a:gd name="connsiteY17" fmla="*/ 13879 h 957656"/>
              <a:gd name="connsiteX18" fmla="*/ 1599749 w 2191737"/>
              <a:gd name="connsiteY18" fmla="*/ 55516 h 957656"/>
              <a:gd name="connsiteX19" fmla="*/ 1641388 w 2191737"/>
              <a:gd name="connsiteY19" fmla="*/ 90214 h 957656"/>
              <a:gd name="connsiteX20" fmla="*/ 1683027 w 2191737"/>
              <a:gd name="connsiteY20" fmla="*/ 124911 h 957656"/>
              <a:gd name="connsiteX21" fmla="*/ 1703846 w 2191737"/>
              <a:gd name="connsiteY21" fmla="*/ 131851 h 957656"/>
              <a:gd name="connsiteX22" fmla="*/ 1856521 w 2191737"/>
              <a:gd name="connsiteY22" fmla="*/ 145730 h 957656"/>
              <a:gd name="connsiteX23" fmla="*/ 1898159 w 2191737"/>
              <a:gd name="connsiteY23" fmla="*/ 152669 h 957656"/>
              <a:gd name="connsiteX24" fmla="*/ 1960617 w 2191737"/>
              <a:gd name="connsiteY24" fmla="*/ 159609 h 957656"/>
              <a:gd name="connsiteX25" fmla="*/ 2002255 w 2191737"/>
              <a:gd name="connsiteY25" fmla="*/ 194307 h 957656"/>
              <a:gd name="connsiteX26" fmla="*/ 2043894 w 2191737"/>
              <a:gd name="connsiteY26" fmla="*/ 222065 h 957656"/>
              <a:gd name="connsiteX27" fmla="*/ 2064713 w 2191737"/>
              <a:gd name="connsiteY27" fmla="*/ 235944 h 957656"/>
              <a:gd name="connsiteX28" fmla="*/ 2085533 w 2191737"/>
              <a:gd name="connsiteY28" fmla="*/ 249823 h 957656"/>
              <a:gd name="connsiteX29" fmla="*/ 2113292 w 2191737"/>
              <a:gd name="connsiteY29" fmla="*/ 291460 h 957656"/>
              <a:gd name="connsiteX30" fmla="*/ 2127171 w 2191737"/>
              <a:gd name="connsiteY30" fmla="*/ 319218 h 957656"/>
              <a:gd name="connsiteX31" fmla="*/ 2154930 w 2191737"/>
              <a:gd name="connsiteY31" fmla="*/ 360856 h 957656"/>
              <a:gd name="connsiteX32" fmla="*/ 2161870 w 2191737"/>
              <a:gd name="connsiteY32" fmla="*/ 381674 h 957656"/>
              <a:gd name="connsiteX33" fmla="*/ 2175749 w 2191737"/>
              <a:gd name="connsiteY33" fmla="*/ 430251 h 957656"/>
              <a:gd name="connsiteX34" fmla="*/ 2182689 w 2191737"/>
              <a:gd name="connsiteY34" fmla="*/ 513525 h 957656"/>
              <a:gd name="connsiteX35" fmla="*/ 2189629 w 2191737"/>
              <a:gd name="connsiteY35" fmla="*/ 562102 h 957656"/>
              <a:gd name="connsiteX36" fmla="*/ 2182689 w 2191737"/>
              <a:gd name="connsiteY36" fmla="*/ 721712 h 957656"/>
              <a:gd name="connsiteX37" fmla="*/ 2154930 w 2191737"/>
              <a:gd name="connsiteY37" fmla="*/ 763349 h 957656"/>
              <a:gd name="connsiteX38" fmla="*/ 2106352 w 2191737"/>
              <a:gd name="connsiteY38" fmla="*/ 791107 h 957656"/>
              <a:gd name="connsiteX39" fmla="*/ 2085533 w 2191737"/>
              <a:gd name="connsiteY39" fmla="*/ 811926 h 957656"/>
              <a:gd name="connsiteX40" fmla="*/ 2036954 w 2191737"/>
              <a:gd name="connsiteY40" fmla="*/ 846623 h 957656"/>
              <a:gd name="connsiteX41" fmla="*/ 2002255 w 2191737"/>
              <a:gd name="connsiteY41" fmla="*/ 881321 h 957656"/>
              <a:gd name="connsiteX42" fmla="*/ 1981436 w 2191737"/>
              <a:gd name="connsiteY42" fmla="*/ 902140 h 957656"/>
              <a:gd name="connsiteX43" fmla="*/ 1939798 w 2191737"/>
              <a:gd name="connsiteY43" fmla="*/ 916019 h 957656"/>
              <a:gd name="connsiteX44" fmla="*/ 1828762 w 2191737"/>
              <a:gd name="connsiteY44" fmla="*/ 929898 h 957656"/>
              <a:gd name="connsiteX45" fmla="*/ 1752424 w 2191737"/>
              <a:gd name="connsiteY45" fmla="*/ 936837 h 957656"/>
              <a:gd name="connsiteX46" fmla="*/ 1495653 w 2191737"/>
              <a:gd name="connsiteY46" fmla="*/ 929898 h 957656"/>
              <a:gd name="connsiteX47" fmla="*/ 1474834 w 2191737"/>
              <a:gd name="connsiteY47" fmla="*/ 922958 h 957656"/>
              <a:gd name="connsiteX48" fmla="*/ 1419316 w 2191737"/>
              <a:gd name="connsiteY48" fmla="*/ 916019 h 957656"/>
              <a:gd name="connsiteX49" fmla="*/ 1377677 w 2191737"/>
              <a:gd name="connsiteY49" fmla="*/ 895200 h 957656"/>
              <a:gd name="connsiteX50" fmla="*/ 1315219 w 2191737"/>
              <a:gd name="connsiteY50" fmla="*/ 867442 h 957656"/>
              <a:gd name="connsiteX51" fmla="*/ 1294400 w 2191737"/>
              <a:gd name="connsiteY51" fmla="*/ 860502 h 957656"/>
              <a:gd name="connsiteX52" fmla="*/ 1273581 w 2191737"/>
              <a:gd name="connsiteY52" fmla="*/ 846623 h 957656"/>
              <a:gd name="connsiteX53" fmla="*/ 1238882 w 2191737"/>
              <a:gd name="connsiteY53" fmla="*/ 839684 h 957656"/>
              <a:gd name="connsiteX54" fmla="*/ 1190304 w 2191737"/>
              <a:gd name="connsiteY54" fmla="*/ 818865 h 957656"/>
              <a:gd name="connsiteX55" fmla="*/ 1148665 w 2191737"/>
              <a:gd name="connsiteY55" fmla="*/ 804986 h 957656"/>
              <a:gd name="connsiteX56" fmla="*/ 1120906 w 2191737"/>
              <a:gd name="connsiteY56" fmla="*/ 763349 h 957656"/>
              <a:gd name="connsiteX57" fmla="*/ 1107027 w 2191737"/>
              <a:gd name="connsiteY57" fmla="*/ 742530 h 957656"/>
              <a:gd name="connsiteX58" fmla="*/ 1079268 w 2191737"/>
              <a:gd name="connsiteY58" fmla="*/ 693953 h 957656"/>
              <a:gd name="connsiteX59" fmla="*/ 1058448 w 2191737"/>
              <a:gd name="connsiteY59" fmla="*/ 652316 h 957656"/>
              <a:gd name="connsiteX60" fmla="*/ 1016810 w 2191737"/>
              <a:gd name="connsiteY60" fmla="*/ 596800 h 957656"/>
              <a:gd name="connsiteX61" fmla="*/ 968231 w 2191737"/>
              <a:gd name="connsiteY61" fmla="*/ 569042 h 957656"/>
              <a:gd name="connsiteX62" fmla="*/ 905774 w 2191737"/>
              <a:gd name="connsiteY62" fmla="*/ 534344 h 957656"/>
              <a:gd name="connsiteX63" fmla="*/ 878015 w 2191737"/>
              <a:gd name="connsiteY63" fmla="*/ 527405 h 957656"/>
              <a:gd name="connsiteX64" fmla="*/ 773918 w 2191737"/>
              <a:gd name="connsiteY64" fmla="*/ 520465 h 957656"/>
              <a:gd name="connsiteX65" fmla="*/ 593484 w 2191737"/>
              <a:gd name="connsiteY65" fmla="*/ 527405 h 957656"/>
              <a:gd name="connsiteX66" fmla="*/ 524087 w 2191737"/>
              <a:gd name="connsiteY66" fmla="*/ 575981 h 957656"/>
              <a:gd name="connsiteX67" fmla="*/ 482448 w 2191737"/>
              <a:gd name="connsiteY67" fmla="*/ 596800 h 957656"/>
              <a:gd name="connsiteX68" fmla="*/ 433870 w 2191737"/>
              <a:gd name="connsiteY68" fmla="*/ 659256 h 957656"/>
              <a:gd name="connsiteX69" fmla="*/ 413051 w 2191737"/>
              <a:gd name="connsiteY69" fmla="*/ 680074 h 957656"/>
              <a:gd name="connsiteX70" fmla="*/ 385292 w 2191737"/>
              <a:gd name="connsiteY70" fmla="*/ 721712 h 957656"/>
              <a:gd name="connsiteX71" fmla="*/ 371412 w 2191737"/>
              <a:gd name="connsiteY71" fmla="*/ 742530 h 957656"/>
              <a:gd name="connsiteX72" fmla="*/ 343653 w 2191737"/>
              <a:gd name="connsiteY72" fmla="*/ 784167 h 957656"/>
              <a:gd name="connsiteX73" fmla="*/ 295075 w 2191737"/>
              <a:gd name="connsiteY73" fmla="*/ 839684 h 957656"/>
              <a:gd name="connsiteX74" fmla="*/ 239557 w 2191737"/>
              <a:gd name="connsiteY74" fmla="*/ 888261 h 957656"/>
              <a:gd name="connsiteX75" fmla="*/ 218737 w 2191737"/>
              <a:gd name="connsiteY75" fmla="*/ 902140 h 957656"/>
              <a:gd name="connsiteX76" fmla="*/ 177099 w 2191737"/>
              <a:gd name="connsiteY76" fmla="*/ 916019 h 957656"/>
              <a:gd name="connsiteX77" fmla="*/ 135460 w 2191737"/>
              <a:gd name="connsiteY77" fmla="*/ 950716 h 957656"/>
              <a:gd name="connsiteX78" fmla="*/ 114641 w 2191737"/>
              <a:gd name="connsiteY78" fmla="*/ 957656 h 957656"/>
              <a:gd name="connsiteX79" fmla="*/ 79942 w 2191737"/>
              <a:gd name="connsiteY79" fmla="*/ 922958 h 957656"/>
              <a:gd name="connsiteX80" fmla="*/ 31364 w 2191737"/>
              <a:gd name="connsiteY80" fmla="*/ 860502 h 95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191737" h="957656">
                <a:moveTo>
                  <a:pt x="128521" y="333097"/>
                </a:moveTo>
                <a:cubicBezTo>
                  <a:pt x="130834" y="282207"/>
                  <a:pt x="129141" y="230977"/>
                  <a:pt x="135460" y="180428"/>
                </a:cubicBezTo>
                <a:cubicBezTo>
                  <a:pt x="136370" y="173146"/>
                  <a:pt x="167946" y="154250"/>
                  <a:pt x="170159" y="152669"/>
                </a:cubicBezTo>
                <a:cubicBezTo>
                  <a:pt x="179571" y="145947"/>
                  <a:pt x="187573" y="137023"/>
                  <a:pt x="197918" y="131851"/>
                </a:cubicBezTo>
                <a:cubicBezTo>
                  <a:pt x="206449" y="127586"/>
                  <a:pt x="216506" y="127531"/>
                  <a:pt x="225677" y="124911"/>
                </a:cubicBezTo>
                <a:cubicBezTo>
                  <a:pt x="232711" y="122901"/>
                  <a:pt x="239462" y="119982"/>
                  <a:pt x="246496" y="117972"/>
                </a:cubicBezTo>
                <a:cubicBezTo>
                  <a:pt x="255667" y="115352"/>
                  <a:pt x="265119" y="113773"/>
                  <a:pt x="274255" y="111032"/>
                </a:cubicBezTo>
                <a:cubicBezTo>
                  <a:pt x="288268" y="106828"/>
                  <a:pt x="302014" y="101779"/>
                  <a:pt x="315894" y="97153"/>
                </a:cubicBezTo>
                <a:lnTo>
                  <a:pt x="357533" y="83274"/>
                </a:lnTo>
                <a:lnTo>
                  <a:pt x="399171" y="69395"/>
                </a:lnTo>
                <a:cubicBezTo>
                  <a:pt x="406111" y="67082"/>
                  <a:pt x="412893" y="64229"/>
                  <a:pt x="419990" y="62455"/>
                </a:cubicBezTo>
                <a:cubicBezTo>
                  <a:pt x="438496" y="57829"/>
                  <a:pt x="456549" y="50682"/>
                  <a:pt x="475508" y="48576"/>
                </a:cubicBezTo>
                <a:cubicBezTo>
                  <a:pt x="643750" y="29885"/>
                  <a:pt x="517024" y="42092"/>
                  <a:pt x="857195" y="34697"/>
                </a:cubicBezTo>
                <a:lnTo>
                  <a:pt x="1107027" y="13879"/>
                </a:lnTo>
                <a:cubicBezTo>
                  <a:pt x="1121034" y="12545"/>
                  <a:pt x="1134691" y="8583"/>
                  <a:pt x="1148665" y="6939"/>
                </a:cubicBezTo>
                <a:cubicBezTo>
                  <a:pt x="1174041" y="3954"/>
                  <a:pt x="1199556" y="2313"/>
                  <a:pt x="1225002" y="0"/>
                </a:cubicBezTo>
                <a:lnTo>
                  <a:pt x="1509533" y="6939"/>
                </a:lnTo>
                <a:cubicBezTo>
                  <a:pt x="1528168" y="7700"/>
                  <a:pt x="1547524" y="7506"/>
                  <a:pt x="1565051" y="13879"/>
                </a:cubicBezTo>
                <a:cubicBezTo>
                  <a:pt x="1579598" y="19169"/>
                  <a:pt x="1590769" y="44740"/>
                  <a:pt x="1599749" y="55516"/>
                </a:cubicBezTo>
                <a:cubicBezTo>
                  <a:pt x="1627389" y="88683"/>
                  <a:pt x="1611619" y="65407"/>
                  <a:pt x="1641388" y="90214"/>
                </a:cubicBezTo>
                <a:cubicBezTo>
                  <a:pt x="1664411" y="109400"/>
                  <a:pt x="1657181" y="111988"/>
                  <a:pt x="1683027" y="124911"/>
                </a:cubicBezTo>
                <a:cubicBezTo>
                  <a:pt x="1689570" y="128182"/>
                  <a:pt x="1696812" y="129841"/>
                  <a:pt x="1703846" y="131851"/>
                </a:cubicBezTo>
                <a:cubicBezTo>
                  <a:pt x="1761472" y="148315"/>
                  <a:pt x="1768391" y="140834"/>
                  <a:pt x="1856521" y="145730"/>
                </a:cubicBezTo>
                <a:cubicBezTo>
                  <a:pt x="1870400" y="148043"/>
                  <a:pt x="1884212" y="150809"/>
                  <a:pt x="1898159" y="152669"/>
                </a:cubicBezTo>
                <a:cubicBezTo>
                  <a:pt x="1918923" y="155437"/>
                  <a:pt x="1940295" y="154529"/>
                  <a:pt x="1960617" y="159609"/>
                </a:cubicBezTo>
                <a:cubicBezTo>
                  <a:pt x="1976280" y="163525"/>
                  <a:pt x="1991214" y="185720"/>
                  <a:pt x="2002255" y="194307"/>
                </a:cubicBezTo>
                <a:cubicBezTo>
                  <a:pt x="2015422" y="204548"/>
                  <a:pt x="2030014" y="212812"/>
                  <a:pt x="2043894" y="222065"/>
                </a:cubicBezTo>
                <a:lnTo>
                  <a:pt x="2064713" y="235944"/>
                </a:lnTo>
                <a:lnTo>
                  <a:pt x="2085533" y="249823"/>
                </a:lnTo>
                <a:cubicBezTo>
                  <a:pt x="2100418" y="294482"/>
                  <a:pt x="2080802" y="245977"/>
                  <a:pt x="2113292" y="291460"/>
                </a:cubicBezTo>
                <a:cubicBezTo>
                  <a:pt x="2119305" y="299878"/>
                  <a:pt x="2121849" y="310347"/>
                  <a:pt x="2127171" y="319218"/>
                </a:cubicBezTo>
                <a:cubicBezTo>
                  <a:pt x="2135753" y="333522"/>
                  <a:pt x="2149655" y="345031"/>
                  <a:pt x="2154930" y="360856"/>
                </a:cubicBezTo>
                <a:cubicBezTo>
                  <a:pt x="2157243" y="367795"/>
                  <a:pt x="2159860" y="374641"/>
                  <a:pt x="2161870" y="381674"/>
                </a:cubicBezTo>
                <a:cubicBezTo>
                  <a:pt x="2179309" y="442704"/>
                  <a:pt x="2159103" y="380308"/>
                  <a:pt x="2175749" y="430251"/>
                </a:cubicBezTo>
                <a:cubicBezTo>
                  <a:pt x="2178062" y="458009"/>
                  <a:pt x="2179773" y="485824"/>
                  <a:pt x="2182689" y="513525"/>
                </a:cubicBezTo>
                <a:cubicBezTo>
                  <a:pt x="2184401" y="529792"/>
                  <a:pt x="2189629" y="545745"/>
                  <a:pt x="2189629" y="562102"/>
                </a:cubicBezTo>
                <a:cubicBezTo>
                  <a:pt x="2189629" y="615356"/>
                  <a:pt x="2191737" y="669233"/>
                  <a:pt x="2182689" y="721712"/>
                </a:cubicBezTo>
                <a:cubicBezTo>
                  <a:pt x="2179855" y="738150"/>
                  <a:pt x="2168809" y="754096"/>
                  <a:pt x="2154930" y="763349"/>
                </a:cubicBezTo>
                <a:cubicBezTo>
                  <a:pt x="2125503" y="782966"/>
                  <a:pt x="2141571" y="773498"/>
                  <a:pt x="2106352" y="791107"/>
                </a:cubicBezTo>
                <a:cubicBezTo>
                  <a:pt x="2099412" y="798047"/>
                  <a:pt x="2092985" y="805539"/>
                  <a:pt x="2085533" y="811926"/>
                </a:cubicBezTo>
                <a:cubicBezTo>
                  <a:pt x="2070470" y="824836"/>
                  <a:pt x="2053430" y="835640"/>
                  <a:pt x="2036954" y="846623"/>
                </a:cubicBezTo>
                <a:cubicBezTo>
                  <a:pt x="2011509" y="884792"/>
                  <a:pt x="2036955" y="852405"/>
                  <a:pt x="2002255" y="881321"/>
                </a:cubicBezTo>
                <a:cubicBezTo>
                  <a:pt x="1994715" y="887604"/>
                  <a:pt x="1990015" y="897374"/>
                  <a:pt x="1981436" y="902140"/>
                </a:cubicBezTo>
                <a:cubicBezTo>
                  <a:pt x="1968647" y="909245"/>
                  <a:pt x="1953677" y="911393"/>
                  <a:pt x="1939798" y="916019"/>
                </a:cubicBezTo>
                <a:cubicBezTo>
                  <a:pt x="1889764" y="932696"/>
                  <a:pt x="1928748" y="921566"/>
                  <a:pt x="1828762" y="929898"/>
                </a:cubicBezTo>
                <a:lnTo>
                  <a:pt x="1752424" y="936837"/>
                </a:lnTo>
                <a:cubicBezTo>
                  <a:pt x="1666834" y="934524"/>
                  <a:pt x="1581168" y="934174"/>
                  <a:pt x="1495653" y="929898"/>
                </a:cubicBezTo>
                <a:cubicBezTo>
                  <a:pt x="1488347" y="929533"/>
                  <a:pt x="1482031" y="924267"/>
                  <a:pt x="1474834" y="922958"/>
                </a:cubicBezTo>
                <a:cubicBezTo>
                  <a:pt x="1456485" y="919622"/>
                  <a:pt x="1437822" y="918332"/>
                  <a:pt x="1419316" y="916019"/>
                </a:cubicBezTo>
                <a:cubicBezTo>
                  <a:pt x="1366982" y="898574"/>
                  <a:pt x="1431492" y="922106"/>
                  <a:pt x="1377677" y="895200"/>
                </a:cubicBezTo>
                <a:cubicBezTo>
                  <a:pt x="1357299" y="885012"/>
                  <a:pt x="1336249" y="876204"/>
                  <a:pt x="1315219" y="867442"/>
                </a:cubicBezTo>
                <a:cubicBezTo>
                  <a:pt x="1308467" y="864629"/>
                  <a:pt x="1300943" y="863773"/>
                  <a:pt x="1294400" y="860502"/>
                </a:cubicBezTo>
                <a:cubicBezTo>
                  <a:pt x="1286940" y="856772"/>
                  <a:pt x="1281390" y="849551"/>
                  <a:pt x="1273581" y="846623"/>
                </a:cubicBezTo>
                <a:cubicBezTo>
                  <a:pt x="1262537" y="842482"/>
                  <a:pt x="1250325" y="842545"/>
                  <a:pt x="1238882" y="839684"/>
                </a:cubicBezTo>
                <a:cubicBezTo>
                  <a:pt x="1209102" y="832239"/>
                  <a:pt x="1223399" y="832102"/>
                  <a:pt x="1190304" y="818865"/>
                </a:cubicBezTo>
                <a:cubicBezTo>
                  <a:pt x="1176720" y="813432"/>
                  <a:pt x="1148665" y="804986"/>
                  <a:pt x="1148665" y="804986"/>
                </a:cubicBezTo>
                <a:lnTo>
                  <a:pt x="1120906" y="763349"/>
                </a:lnTo>
                <a:cubicBezTo>
                  <a:pt x="1116280" y="756409"/>
                  <a:pt x="1109665" y="750442"/>
                  <a:pt x="1107027" y="742530"/>
                </a:cubicBezTo>
                <a:cubicBezTo>
                  <a:pt x="1096429" y="710739"/>
                  <a:pt x="1104476" y="727564"/>
                  <a:pt x="1079268" y="693953"/>
                </a:cubicBezTo>
                <a:cubicBezTo>
                  <a:pt x="1070900" y="668852"/>
                  <a:pt x="1075006" y="675083"/>
                  <a:pt x="1058448" y="652316"/>
                </a:cubicBezTo>
                <a:cubicBezTo>
                  <a:pt x="1044842" y="633609"/>
                  <a:pt x="1036057" y="609631"/>
                  <a:pt x="1016810" y="596800"/>
                </a:cubicBezTo>
                <a:cubicBezTo>
                  <a:pt x="944769" y="548776"/>
                  <a:pt x="1056304" y="621884"/>
                  <a:pt x="968231" y="569042"/>
                </a:cubicBezTo>
                <a:cubicBezTo>
                  <a:pt x="923050" y="541934"/>
                  <a:pt x="941302" y="544495"/>
                  <a:pt x="905774" y="534344"/>
                </a:cubicBezTo>
                <a:cubicBezTo>
                  <a:pt x="896603" y="531724"/>
                  <a:pt x="887500" y="528403"/>
                  <a:pt x="878015" y="527405"/>
                </a:cubicBezTo>
                <a:cubicBezTo>
                  <a:pt x="843430" y="523765"/>
                  <a:pt x="808617" y="522778"/>
                  <a:pt x="773918" y="520465"/>
                </a:cubicBezTo>
                <a:cubicBezTo>
                  <a:pt x="713773" y="522778"/>
                  <a:pt x="652952" y="518113"/>
                  <a:pt x="593484" y="527405"/>
                </a:cubicBezTo>
                <a:cubicBezTo>
                  <a:pt x="579749" y="529551"/>
                  <a:pt x="539171" y="567362"/>
                  <a:pt x="524087" y="575981"/>
                </a:cubicBezTo>
                <a:cubicBezTo>
                  <a:pt x="484258" y="598740"/>
                  <a:pt x="522008" y="563834"/>
                  <a:pt x="482448" y="596800"/>
                </a:cubicBezTo>
                <a:cubicBezTo>
                  <a:pt x="423845" y="645634"/>
                  <a:pt x="511245" y="581885"/>
                  <a:pt x="433870" y="659256"/>
                </a:cubicBezTo>
                <a:cubicBezTo>
                  <a:pt x="426930" y="666195"/>
                  <a:pt x="419076" y="672327"/>
                  <a:pt x="413051" y="680074"/>
                </a:cubicBezTo>
                <a:cubicBezTo>
                  <a:pt x="402810" y="693241"/>
                  <a:pt x="394545" y="707833"/>
                  <a:pt x="385292" y="721712"/>
                </a:cubicBezTo>
                <a:lnTo>
                  <a:pt x="371412" y="742530"/>
                </a:lnTo>
                <a:cubicBezTo>
                  <a:pt x="358139" y="782347"/>
                  <a:pt x="373977" y="745180"/>
                  <a:pt x="343653" y="784167"/>
                </a:cubicBezTo>
                <a:cubicBezTo>
                  <a:pt x="300056" y="840219"/>
                  <a:pt x="335379" y="812815"/>
                  <a:pt x="295075" y="839684"/>
                </a:cubicBezTo>
                <a:cubicBezTo>
                  <a:pt x="271942" y="874380"/>
                  <a:pt x="288133" y="855877"/>
                  <a:pt x="239557" y="888261"/>
                </a:cubicBezTo>
                <a:cubicBezTo>
                  <a:pt x="232617" y="892888"/>
                  <a:pt x="226650" y="899503"/>
                  <a:pt x="218737" y="902140"/>
                </a:cubicBezTo>
                <a:lnTo>
                  <a:pt x="177099" y="916019"/>
                </a:lnTo>
                <a:cubicBezTo>
                  <a:pt x="161749" y="931368"/>
                  <a:pt x="154785" y="941054"/>
                  <a:pt x="135460" y="950716"/>
                </a:cubicBezTo>
                <a:cubicBezTo>
                  <a:pt x="128917" y="953987"/>
                  <a:pt x="121581" y="955343"/>
                  <a:pt x="114641" y="957656"/>
                </a:cubicBezTo>
                <a:cubicBezTo>
                  <a:pt x="103075" y="946090"/>
                  <a:pt x="90508" y="935445"/>
                  <a:pt x="79942" y="922958"/>
                </a:cubicBezTo>
                <a:cubicBezTo>
                  <a:pt x="0" y="828484"/>
                  <a:pt x="59800" y="888938"/>
                  <a:pt x="31364" y="860502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86573" y="1502275"/>
            <a:ext cx="596306" cy="1293195"/>
          </a:xfrm>
          <a:custGeom>
            <a:avLst/>
            <a:gdLst>
              <a:gd name="connsiteX0" fmla="*/ 472398 w 596306"/>
              <a:gd name="connsiteY0" fmla="*/ 0 h 1293195"/>
              <a:gd name="connsiteX1" fmla="*/ 534352 w 596306"/>
              <a:gd name="connsiteY1" fmla="*/ 15487 h 1293195"/>
              <a:gd name="connsiteX2" fmla="*/ 557585 w 596306"/>
              <a:gd name="connsiteY2" fmla="*/ 30974 h 1293195"/>
              <a:gd name="connsiteX3" fmla="*/ 573073 w 596306"/>
              <a:gd name="connsiteY3" fmla="*/ 46462 h 1293195"/>
              <a:gd name="connsiteX4" fmla="*/ 596306 w 596306"/>
              <a:gd name="connsiteY4" fmla="*/ 100668 h 1293195"/>
              <a:gd name="connsiteX5" fmla="*/ 588561 w 596306"/>
              <a:gd name="connsiteY5" fmla="*/ 271029 h 1293195"/>
              <a:gd name="connsiteX6" fmla="*/ 580817 w 596306"/>
              <a:gd name="connsiteY6" fmla="*/ 294260 h 1293195"/>
              <a:gd name="connsiteX7" fmla="*/ 557585 w 596306"/>
              <a:gd name="connsiteY7" fmla="*/ 309747 h 1293195"/>
              <a:gd name="connsiteX8" fmla="*/ 495631 w 596306"/>
              <a:gd name="connsiteY8" fmla="*/ 363953 h 1293195"/>
              <a:gd name="connsiteX9" fmla="*/ 464654 w 596306"/>
              <a:gd name="connsiteY9" fmla="*/ 394928 h 1293195"/>
              <a:gd name="connsiteX10" fmla="*/ 456910 w 596306"/>
              <a:gd name="connsiteY10" fmla="*/ 418159 h 1293195"/>
              <a:gd name="connsiteX11" fmla="*/ 441421 w 596306"/>
              <a:gd name="connsiteY11" fmla="*/ 433646 h 1293195"/>
              <a:gd name="connsiteX12" fmla="*/ 425933 w 596306"/>
              <a:gd name="connsiteY12" fmla="*/ 480108 h 1293195"/>
              <a:gd name="connsiteX13" fmla="*/ 394956 w 596306"/>
              <a:gd name="connsiteY13" fmla="*/ 526570 h 1293195"/>
              <a:gd name="connsiteX14" fmla="*/ 379467 w 596306"/>
              <a:gd name="connsiteY14" fmla="*/ 542058 h 1293195"/>
              <a:gd name="connsiteX15" fmla="*/ 363979 w 596306"/>
              <a:gd name="connsiteY15" fmla="*/ 565289 h 1293195"/>
              <a:gd name="connsiteX16" fmla="*/ 348490 w 596306"/>
              <a:gd name="connsiteY16" fmla="*/ 580776 h 1293195"/>
              <a:gd name="connsiteX17" fmla="*/ 294281 w 596306"/>
              <a:gd name="connsiteY17" fmla="*/ 634982 h 1293195"/>
              <a:gd name="connsiteX18" fmla="*/ 278792 w 596306"/>
              <a:gd name="connsiteY18" fmla="*/ 665956 h 1293195"/>
              <a:gd name="connsiteX19" fmla="*/ 263304 w 596306"/>
              <a:gd name="connsiteY19" fmla="*/ 689188 h 1293195"/>
              <a:gd name="connsiteX20" fmla="*/ 255560 w 596306"/>
              <a:gd name="connsiteY20" fmla="*/ 720162 h 1293195"/>
              <a:gd name="connsiteX21" fmla="*/ 247815 w 596306"/>
              <a:gd name="connsiteY21" fmla="*/ 743393 h 1293195"/>
              <a:gd name="connsiteX22" fmla="*/ 232327 w 596306"/>
              <a:gd name="connsiteY22" fmla="*/ 774368 h 1293195"/>
              <a:gd name="connsiteX23" fmla="*/ 224583 w 596306"/>
              <a:gd name="connsiteY23" fmla="*/ 805343 h 1293195"/>
              <a:gd name="connsiteX24" fmla="*/ 170373 w 596306"/>
              <a:gd name="connsiteY24" fmla="*/ 875036 h 1293195"/>
              <a:gd name="connsiteX25" fmla="*/ 154885 w 596306"/>
              <a:gd name="connsiteY25" fmla="*/ 898267 h 1293195"/>
              <a:gd name="connsiteX26" fmla="*/ 139396 w 596306"/>
              <a:gd name="connsiteY26" fmla="*/ 944729 h 1293195"/>
              <a:gd name="connsiteX27" fmla="*/ 123908 w 596306"/>
              <a:gd name="connsiteY27" fmla="*/ 1022166 h 1293195"/>
              <a:gd name="connsiteX28" fmla="*/ 116163 w 596306"/>
              <a:gd name="connsiteY28" fmla="*/ 1107346 h 1293195"/>
              <a:gd name="connsiteX29" fmla="*/ 69698 w 596306"/>
              <a:gd name="connsiteY29" fmla="*/ 1200271 h 1293195"/>
              <a:gd name="connsiteX30" fmla="*/ 61954 w 596306"/>
              <a:gd name="connsiteY30" fmla="*/ 1223502 h 1293195"/>
              <a:gd name="connsiteX31" fmla="*/ 46465 w 596306"/>
              <a:gd name="connsiteY31" fmla="*/ 1238989 h 1293195"/>
              <a:gd name="connsiteX32" fmla="*/ 30977 w 596306"/>
              <a:gd name="connsiteY32" fmla="*/ 1262220 h 1293195"/>
              <a:gd name="connsiteX33" fmla="*/ 0 w 596306"/>
              <a:gd name="connsiteY33" fmla="*/ 1293195 h 129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96306" h="1293195">
                <a:moveTo>
                  <a:pt x="472398" y="0"/>
                </a:moveTo>
                <a:cubicBezTo>
                  <a:pt x="487130" y="2946"/>
                  <a:pt x="518474" y="7549"/>
                  <a:pt x="534352" y="15487"/>
                </a:cubicBezTo>
                <a:cubicBezTo>
                  <a:pt x="542677" y="19649"/>
                  <a:pt x="550317" y="25160"/>
                  <a:pt x="557585" y="30974"/>
                </a:cubicBezTo>
                <a:cubicBezTo>
                  <a:pt x="563286" y="35535"/>
                  <a:pt x="569023" y="40387"/>
                  <a:pt x="573073" y="46462"/>
                </a:cubicBezTo>
                <a:cubicBezTo>
                  <a:pt x="585830" y="65598"/>
                  <a:pt x="589422" y="80020"/>
                  <a:pt x="596306" y="100668"/>
                </a:cubicBezTo>
                <a:cubicBezTo>
                  <a:pt x="593724" y="157455"/>
                  <a:pt x="593095" y="214364"/>
                  <a:pt x="588561" y="271029"/>
                </a:cubicBezTo>
                <a:cubicBezTo>
                  <a:pt x="587910" y="279166"/>
                  <a:pt x="585916" y="287886"/>
                  <a:pt x="580817" y="294260"/>
                </a:cubicBezTo>
                <a:cubicBezTo>
                  <a:pt x="575003" y="301527"/>
                  <a:pt x="565329" y="304585"/>
                  <a:pt x="557585" y="309747"/>
                </a:cubicBezTo>
                <a:cubicBezTo>
                  <a:pt x="513698" y="375570"/>
                  <a:pt x="585983" y="273607"/>
                  <a:pt x="495631" y="363953"/>
                </a:cubicBezTo>
                <a:lnTo>
                  <a:pt x="464654" y="394928"/>
                </a:lnTo>
                <a:cubicBezTo>
                  <a:pt x="462073" y="402672"/>
                  <a:pt x="461110" y="411160"/>
                  <a:pt x="456910" y="418159"/>
                </a:cubicBezTo>
                <a:cubicBezTo>
                  <a:pt x="453153" y="424419"/>
                  <a:pt x="444686" y="427116"/>
                  <a:pt x="441421" y="433646"/>
                </a:cubicBezTo>
                <a:cubicBezTo>
                  <a:pt x="434120" y="448247"/>
                  <a:pt x="434989" y="466525"/>
                  <a:pt x="425933" y="480108"/>
                </a:cubicBezTo>
                <a:cubicBezTo>
                  <a:pt x="415607" y="495595"/>
                  <a:pt x="408118" y="513408"/>
                  <a:pt x="394956" y="526570"/>
                </a:cubicBezTo>
                <a:cubicBezTo>
                  <a:pt x="389793" y="531733"/>
                  <a:pt x="384028" y="536357"/>
                  <a:pt x="379467" y="542058"/>
                </a:cubicBezTo>
                <a:cubicBezTo>
                  <a:pt x="373653" y="549325"/>
                  <a:pt x="369793" y="558022"/>
                  <a:pt x="363979" y="565289"/>
                </a:cubicBezTo>
                <a:cubicBezTo>
                  <a:pt x="359418" y="570990"/>
                  <a:pt x="352871" y="574935"/>
                  <a:pt x="348490" y="580776"/>
                </a:cubicBezTo>
                <a:cubicBezTo>
                  <a:pt x="307066" y="636003"/>
                  <a:pt x="337767" y="620487"/>
                  <a:pt x="294281" y="634982"/>
                </a:cubicBezTo>
                <a:cubicBezTo>
                  <a:pt x="289118" y="645307"/>
                  <a:pt x="284520" y="655933"/>
                  <a:pt x="278792" y="665956"/>
                </a:cubicBezTo>
                <a:cubicBezTo>
                  <a:pt x="274174" y="674037"/>
                  <a:pt x="266970" y="680633"/>
                  <a:pt x="263304" y="689188"/>
                </a:cubicBezTo>
                <a:cubicBezTo>
                  <a:pt x="259112" y="698970"/>
                  <a:pt x="258484" y="709929"/>
                  <a:pt x="255560" y="720162"/>
                </a:cubicBezTo>
                <a:cubicBezTo>
                  <a:pt x="253317" y="728011"/>
                  <a:pt x="251031" y="735890"/>
                  <a:pt x="247815" y="743393"/>
                </a:cubicBezTo>
                <a:cubicBezTo>
                  <a:pt x="243267" y="754003"/>
                  <a:pt x="236380" y="763559"/>
                  <a:pt x="232327" y="774368"/>
                </a:cubicBezTo>
                <a:cubicBezTo>
                  <a:pt x="228590" y="784333"/>
                  <a:pt x="230161" y="796279"/>
                  <a:pt x="224583" y="805343"/>
                </a:cubicBezTo>
                <a:cubicBezTo>
                  <a:pt x="209157" y="830408"/>
                  <a:pt x="188033" y="851492"/>
                  <a:pt x="170373" y="875036"/>
                </a:cubicBezTo>
                <a:cubicBezTo>
                  <a:pt x="164789" y="882481"/>
                  <a:pt x="158665" y="889762"/>
                  <a:pt x="154885" y="898267"/>
                </a:cubicBezTo>
                <a:cubicBezTo>
                  <a:pt x="148254" y="913185"/>
                  <a:pt x="142598" y="928721"/>
                  <a:pt x="139396" y="944729"/>
                </a:cubicBezTo>
                <a:lnTo>
                  <a:pt x="123908" y="1022166"/>
                </a:lnTo>
                <a:cubicBezTo>
                  <a:pt x="121326" y="1050559"/>
                  <a:pt x="121118" y="1079269"/>
                  <a:pt x="116163" y="1107346"/>
                </a:cubicBezTo>
                <a:cubicBezTo>
                  <a:pt x="96410" y="1219270"/>
                  <a:pt x="107883" y="1085722"/>
                  <a:pt x="69698" y="1200271"/>
                </a:cubicBezTo>
                <a:cubicBezTo>
                  <a:pt x="67117" y="1208015"/>
                  <a:pt x="66154" y="1216503"/>
                  <a:pt x="61954" y="1223502"/>
                </a:cubicBezTo>
                <a:cubicBezTo>
                  <a:pt x="58197" y="1229762"/>
                  <a:pt x="51026" y="1233288"/>
                  <a:pt x="46465" y="1238989"/>
                </a:cubicBezTo>
                <a:cubicBezTo>
                  <a:pt x="40651" y="1246256"/>
                  <a:pt x="37034" y="1255154"/>
                  <a:pt x="30977" y="1262220"/>
                </a:cubicBezTo>
                <a:cubicBezTo>
                  <a:pt x="21474" y="1273307"/>
                  <a:pt x="0" y="1293195"/>
                  <a:pt x="0" y="1293195"/>
                </a:cubicBezTo>
              </a:path>
            </a:pathLst>
          </a:cu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94858" y="2243843"/>
            <a:ext cx="1482553" cy="2650469"/>
          </a:xfrm>
          <a:custGeom>
            <a:avLst/>
            <a:gdLst>
              <a:gd name="connsiteX0" fmla="*/ 1481946 w 1482553"/>
              <a:gd name="connsiteY0" fmla="*/ 822656 h 2650469"/>
              <a:gd name="connsiteX1" fmla="*/ 1466457 w 1482553"/>
              <a:gd name="connsiteY1" fmla="*/ 1124659 h 2650469"/>
              <a:gd name="connsiteX2" fmla="*/ 1458713 w 1482553"/>
              <a:gd name="connsiteY2" fmla="*/ 1155634 h 2650469"/>
              <a:gd name="connsiteX3" fmla="*/ 1443225 w 1482553"/>
              <a:gd name="connsiteY3" fmla="*/ 1240815 h 2650469"/>
              <a:gd name="connsiteX4" fmla="*/ 1435480 w 1482553"/>
              <a:gd name="connsiteY4" fmla="*/ 1395688 h 2650469"/>
              <a:gd name="connsiteX5" fmla="*/ 1412248 w 1482553"/>
              <a:gd name="connsiteY5" fmla="*/ 1488613 h 2650469"/>
              <a:gd name="connsiteX6" fmla="*/ 1396759 w 1482553"/>
              <a:gd name="connsiteY6" fmla="*/ 1566049 h 2650469"/>
              <a:gd name="connsiteX7" fmla="*/ 1381271 w 1482553"/>
              <a:gd name="connsiteY7" fmla="*/ 1620255 h 2650469"/>
              <a:gd name="connsiteX8" fmla="*/ 1327061 w 1482553"/>
              <a:gd name="connsiteY8" fmla="*/ 1813847 h 2650469"/>
              <a:gd name="connsiteX9" fmla="*/ 1303828 w 1482553"/>
              <a:gd name="connsiteY9" fmla="*/ 1852566 h 2650469"/>
              <a:gd name="connsiteX10" fmla="*/ 1288340 w 1482553"/>
              <a:gd name="connsiteY10" fmla="*/ 1899028 h 2650469"/>
              <a:gd name="connsiteX11" fmla="*/ 1272852 w 1482553"/>
              <a:gd name="connsiteY11" fmla="*/ 1922259 h 2650469"/>
              <a:gd name="connsiteX12" fmla="*/ 1265107 w 1482553"/>
              <a:gd name="connsiteY12" fmla="*/ 1945490 h 2650469"/>
              <a:gd name="connsiteX13" fmla="*/ 1241875 w 1482553"/>
              <a:gd name="connsiteY13" fmla="*/ 1960977 h 2650469"/>
              <a:gd name="connsiteX14" fmla="*/ 1226386 w 1482553"/>
              <a:gd name="connsiteY14" fmla="*/ 1984208 h 2650469"/>
              <a:gd name="connsiteX15" fmla="*/ 1218642 w 1482553"/>
              <a:gd name="connsiteY15" fmla="*/ 2007439 h 2650469"/>
              <a:gd name="connsiteX16" fmla="*/ 1195409 w 1482553"/>
              <a:gd name="connsiteY16" fmla="*/ 2038414 h 2650469"/>
              <a:gd name="connsiteX17" fmla="*/ 1164432 w 1482553"/>
              <a:gd name="connsiteY17" fmla="*/ 2084876 h 2650469"/>
              <a:gd name="connsiteX18" fmla="*/ 1148944 w 1482553"/>
              <a:gd name="connsiteY18" fmla="*/ 2108107 h 2650469"/>
              <a:gd name="connsiteX19" fmla="*/ 1141200 w 1482553"/>
              <a:gd name="connsiteY19" fmla="*/ 2131338 h 2650469"/>
              <a:gd name="connsiteX20" fmla="*/ 1117967 w 1482553"/>
              <a:gd name="connsiteY20" fmla="*/ 2162313 h 2650469"/>
              <a:gd name="connsiteX21" fmla="*/ 1102478 w 1482553"/>
              <a:gd name="connsiteY21" fmla="*/ 2185544 h 2650469"/>
              <a:gd name="connsiteX22" fmla="*/ 1094734 w 1482553"/>
              <a:gd name="connsiteY22" fmla="*/ 2208775 h 2650469"/>
              <a:gd name="connsiteX23" fmla="*/ 1079246 w 1482553"/>
              <a:gd name="connsiteY23" fmla="*/ 2224263 h 2650469"/>
              <a:gd name="connsiteX24" fmla="*/ 1063757 w 1482553"/>
              <a:gd name="connsiteY24" fmla="*/ 2270725 h 2650469"/>
              <a:gd name="connsiteX25" fmla="*/ 1032780 w 1482553"/>
              <a:gd name="connsiteY25" fmla="*/ 2317187 h 2650469"/>
              <a:gd name="connsiteX26" fmla="*/ 1017292 w 1482553"/>
              <a:gd name="connsiteY26" fmla="*/ 2340418 h 2650469"/>
              <a:gd name="connsiteX27" fmla="*/ 994059 w 1482553"/>
              <a:gd name="connsiteY27" fmla="*/ 2379136 h 2650469"/>
              <a:gd name="connsiteX28" fmla="*/ 970827 w 1482553"/>
              <a:gd name="connsiteY28" fmla="*/ 2417855 h 2650469"/>
              <a:gd name="connsiteX29" fmla="*/ 963082 w 1482553"/>
              <a:gd name="connsiteY29" fmla="*/ 2441086 h 2650469"/>
              <a:gd name="connsiteX30" fmla="*/ 947594 w 1482553"/>
              <a:gd name="connsiteY30" fmla="*/ 2464317 h 2650469"/>
              <a:gd name="connsiteX31" fmla="*/ 901128 w 1482553"/>
              <a:gd name="connsiteY31" fmla="*/ 2518523 h 2650469"/>
              <a:gd name="connsiteX32" fmla="*/ 877896 w 1482553"/>
              <a:gd name="connsiteY32" fmla="*/ 2534010 h 2650469"/>
              <a:gd name="connsiteX33" fmla="*/ 862407 w 1482553"/>
              <a:gd name="connsiteY33" fmla="*/ 2549497 h 2650469"/>
              <a:gd name="connsiteX34" fmla="*/ 784965 w 1482553"/>
              <a:gd name="connsiteY34" fmla="*/ 2580472 h 2650469"/>
              <a:gd name="connsiteX35" fmla="*/ 738500 w 1482553"/>
              <a:gd name="connsiteY35" fmla="*/ 2603703 h 2650469"/>
              <a:gd name="connsiteX36" fmla="*/ 707523 w 1482553"/>
              <a:gd name="connsiteY36" fmla="*/ 2611447 h 2650469"/>
              <a:gd name="connsiteX37" fmla="*/ 645569 w 1482553"/>
              <a:gd name="connsiteY37" fmla="*/ 2626934 h 2650469"/>
              <a:gd name="connsiteX38" fmla="*/ 544894 w 1482553"/>
              <a:gd name="connsiteY38" fmla="*/ 2634678 h 2650469"/>
              <a:gd name="connsiteX39" fmla="*/ 428730 w 1482553"/>
              <a:gd name="connsiteY39" fmla="*/ 2634678 h 2650469"/>
              <a:gd name="connsiteX40" fmla="*/ 405498 w 1482553"/>
              <a:gd name="connsiteY40" fmla="*/ 2619190 h 2650469"/>
              <a:gd name="connsiteX41" fmla="*/ 382265 w 1482553"/>
              <a:gd name="connsiteY41" fmla="*/ 2611447 h 2650469"/>
              <a:gd name="connsiteX42" fmla="*/ 343544 w 1482553"/>
              <a:gd name="connsiteY42" fmla="*/ 2603703 h 2650469"/>
              <a:gd name="connsiteX43" fmla="*/ 320311 w 1482553"/>
              <a:gd name="connsiteY43" fmla="*/ 2595959 h 2650469"/>
              <a:gd name="connsiteX44" fmla="*/ 281590 w 1482553"/>
              <a:gd name="connsiteY44" fmla="*/ 2588216 h 2650469"/>
              <a:gd name="connsiteX45" fmla="*/ 204148 w 1482553"/>
              <a:gd name="connsiteY45" fmla="*/ 2557241 h 2650469"/>
              <a:gd name="connsiteX46" fmla="*/ 180915 w 1482553"/>
              <a:gd name="connsiteY46" fmla="*/ 2549497 h 2650469"/>
              <a:gd name="connsiteX47" fmla="*/ 157682 w 1482553"/>
              <a:gd name="connsiteY47" fmla="*/ 2541754 h 2650469"/>
              <a:gd name="connsiteX48" fmla="*/ 111217 w 1482553"/>
              <a:gd name="connsiteY48" fmla="*/ 2510779 h 2650469"/>
              <a:gd name="connsiteX49" fmla="*/ 72496 w 1482553"/>
              <a:gd name="connsiteY49" fmla="*/ 2479804 h 2650469"/>
              <a:gd name="connsiteX50" fmla="*/ 57007 w 1482553"/>
              <a:gd name="connsiteY50" fmla="*/ 2441086 h 2650469"/>
              <a:gd name="connsiteX51" fmla="*/ 41519 w 1482553"/>
              <a:gd name="connsiteY51" fmla="*/ 2417855 h 2650469"/>
              <a:gd name="connsiteX52" fmla="*/ 33775 w 1482553"/>
              <a:gd name="connsiteY52" fmla="*/ 2379136 h 2650469"/>
              <a:gd name="connsiteX53" fmla="*/ 26030 w 1482553"/>
              <a:gd name="connsiteY53" fmla="*/ 2348162 h 2650469"/>
              <a:gd name="connsiteX54" fmla="*/ 10542 w 1482553"/>
              <a:gd name="connsiteY54" fmla="*/ 2301699 h 2650469"/>
              <a:gd name="connsiteX55" fmla="*/ 18286 w 1482553"/>
              <a:gd name="connsiteY55" fmla="*/ 1604768 h 2650469"/>
              <a:gd name="connsiteX56" fmla="*/ 103473 w 1482553"/>
              <a:gd name="connsiteY56" fmla="*/ 1124659 h 2650469"/>
              <a:gd name="connsiteX57" fmla="*/ 118961 w 1482553"/>
              <a:gd name="connsiteY57" fmla="*/ 1062710 h 2650469"/>
              <a:gd name="connsiteX58" fmla="*/ 134450 w 1482553"/>
              <a:gd name="connsiteY58" fmla="*/ 1016248 h 2650469"/>
              <a:gd name="connsiteX59" fmla="*/ 149938 w 1482553"/>
              <a:gd name="connsiteY59" fmla="*/ 938811 h 2650469"/>
              <a:gd name="connsiteX60" fmla="*/ 157682 w 1482553"/>
              <a:gd name="connsiteY60" fmla="*/ 900093 h 2650469"/>
              <a:gd name="connsiteX61" fmla="*/ 173171 w 1482553"/>
              <a:gd name="connsiteY61" fmla="*/ 853631 h 2650469"/>
              <a:gd name="connsiteX62" fmla="*/ 180915 w 1482553"/>
              <a:gd name="connsiteY62" fmla="*/ 814912 h 2650469"/>
              <a:gd name="connsiteX63" fmla="*/ 196403 w 1482553"/>
              <a:gd name="connsiteY63" fmla="*/ 768450 h 2650469"/>
              <a:gd name="connsiteX64" fmla="*/ 204148 w 1482553"/>
              <a:gd name="connsiteY64" fmla="*/ 745219 h 2650469"/>
              <a:gd name="connsiteX65" fmla="*/ 211892 w 1482553"/>
              <a:gd name="connsiteY65" fmla="*/ 706501 h 2650469"/>
              <a:gd name="connsiteX66" fmla="*/ 219636 w 1482553"/>
              <a:gd name="connsiteY66" fmla="*/ 551627 h 2650469"/>
              <a:gd name="connsiteX67" fmla="*/ 227380 w 1482553"/>
              <a:gd name="connsiteY67" fmla="*/ 528396 h 2650469"/>
              <a:gd name="connsiteX68" fmla="*/ 235125 w 1482553"/>
              <a:gd name="connsiteY68" fmla="*/ 481934 h 2650469"/>
              <a:gd name="connsiteX69" fmla="*/ 266102 w 1482553"/>
              <a:gd name="connsiteY69" fmla="*/ 412241 h 2650469"/>
              <a:gd name="connsiteX70" fmla="*/ 289334 w 1482553"/>
              <a:gd name="connsiteY70" fmla="*/ 358035 h 2650469"/>
              <a:gd name="connsiteX71" fmla="*/ 297078 w 1482553"/>
              <a:gd name="connsiteY71" fmla="*/ 327060 h 2650469"/>
              <a:gd name="connsiteX72" fmla="*/ 312567 w 1482553"/>
              <a:gd name="connsiteY72" fmla="*/ 272854 h 2650469"/>
              <a:gd name="connsiteX73" fmla="*/ 328055 w 1482553"/>
              <a:gd name="connsiteY73" fmla="*/ 156699 h 2650469"/>
              <a:gd name="connsiteX74" fmla="*/ 343544 w 1482553"/>
              <a:gd name="connsiteY74" fmla="*/ 63775 h 2650469"/>
              <a:gd name="connsiteX75" fmla="*/ 366777 w 1482553"/>
              <a:gd name="connsiteY75" fmla="*/ 1825 h 2650469"/>
              <a:gd name="connsiteX76" fmla="*/ 374521 w 1482553"/>
              <a:gd name="connsiteY76" fmla="*/ 1825 h 265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82553" h="2650469">
                <a:moveTo>
                  <a:pt x="1481946" y="822656"/>
                </a:moveTo>
                <a:cubicBezTo>
                  <a:pt x="1451330" y="945101"/>
                  <a:pt x="1482553" y="810807"/>
                  <a:pt x="1466457" y="1124659"/>
                </a:cubicBezTo>
                <a:cubicBezTo>
                  <a:pt x="1465912" y="1135288"/>
                  <a:pt x="1461022" y="1145245"/>
                  <a:pt x="1458713" y="1155634"/>
                </a:cubicBezTo>
                <a:cubicBezTo>
                  <a:pt x="1451498" y="1188102"/>
                  <a:pt x="1448829" y="1207194"/>
                  <a:pt x="1443225" y="1240815"/>
                </a:cubicBezTo>
                <a:cubicBezTo>
                  <a:pt x="1440643" y="1292439"/>
                  <a:pt x="1440987" y="1344293"/>
                  <a:pt x="1435480" y="1395688"/>
                </a:cubicBezTo>
                <a:cubicBezTo>
                  <a:pt x="1433694" y="1412359"/>
                  <a:pt x="1417013" y="1464790"/>
                  <a:pt x="1412248" y="1488613"/>
                </a:cubicBezTo>
                <a:cubicBezTo>
                  <a:pt x="1407085" y="1514425"/>
                  <a:pt x="1405083" y="1541077"/>
                  <a:pt x="1396759" y="1566049"/>
                </a:cubicBezTo>
                <a:cubicBezTo>
                  <a:pt x="1385650" y="1599377"/>
                  <a:pt x="1390995" y="1581362"/>
                  <a:pt x="1381271" y="1620255"/>
                </a:cubicBezTo>
                <a:cubicBezTo>
                  <a:pt x="1367644" y="1729265"/>
                  <a:pt x="1380701" y="1660602"/>
                  <a:pt x="1327061" y="1813847"/>
                </a:cubicBezTo>
                <a:cubicBezTo>
                  <a:pt x="1316234" y="1844779"/>
                  <a:pt x="1325781" y="1830614"/>
                  <a:pt x="1303828" y="1852566"/>
                </a:cubicBezTo>
                <a:cubicBezTo>
                  <a:pt x="1298665" y="1868053"/>
                  <a:pt x="1297396" y="1885445"/>
                  <a:pt x="1288340" y="1899028"/>
                </a:cubicBezTo>
                <a:cubicBezTo>
                  <a:pt x="1283177" y="1906772"/>
                  <a:pt x="1277014" y="1913935"/>
                  <a:pt x="1272852" y="1922259"/>
                </a:cubicBezTo>
                <a:cubicBezTo>
                  <a:pt x="1269201" y="1929560"/>
                  <a:pt x="1270206" y="1939116"/>
                  <a:pt x="1265107" y="1945490"/>
                </a:cubicBezTo>
                <a:cubicBezTo>
                  <a:pt x="1259293" y="1952757"/>
                  <a:pt x="1249619" y="1955815"/>
                  <a:pt x="1241875" y="1960977"/>
                </a:cubicBezTo>
                <a:cubicBezTo>
                  <a:pt x="1236712" y="1968721"/>
                  <a:pt x="1230549" y="1975884"/>
                  <a:pt x="1226386" y="1984208"/>
                </a:cubicBezTo>
                <a:cubicBezTo>
                  <a:pt x="1222735" y="1991509"/>
                  <a:pt x="1222692" y="2000352"/>
                  <a:pt x="1218642" y="2007439"/>
                </a:cubicBezTo>
                <a:cubicBezTo>
                  <a:pt x="1212238" y="2018645"/>
                  <a:pt x="1202811" y="2027841"/>
                  <a:pt x="1195409" y="2038414"/>
                </a:cubicBezTo>
                <a:cubicBezTo>
                  <a:pt x="1184734" y="2053663"/>
                  <a:pt x="1174758" y="2069389"/>
                  <a:pt x="1164432" y="2084876"/>
                </a:cubicBezTo>
                <a:cubicBezTo>
                  <a:pt x="1159269" y="2092620"/>
                  <a:pt x="1151887" y="2099278"/>
                  <a:pt x="1148944" y="2108107"/>
                </a:cubicBezTo>
                <a:cubicBezTo>
                  <a:pt x="1146363" y="2115851"/>
                  <a:pt x="1145250" y="2124251"/>
                  <a:pt x="1141200" y="2131338"/>
                </a:cubicBezTo>
                <a:cubicBezTo>
                  <a:pt x="1134796" y="2142544"/>
                  <a:pt x="1125469" y="2151811"/>
                  <a:pt x="1117967" y="2162313"/>
                </a:cubicBezTo>
                <a:cubicBezTo>
                  <a:pt x="1112557" y="2169886"/>
                  <a:pt x="1107641" y="2177800"/>
                  <a:pt x="1102478" y="2185544"/>
                </a:cubicBezTo>
                <a:cubicBezTo>
                  <a:pt x="1099897" y="2193288"/>
                  <a:pt x="1098934" y="2201776"/>
                  <a:pt x="1094734" y="2208775"/>
                </a:cubicBezTo>
                <a:cubicBezTo>
                  <a:pt x="1090978" y="2215036"/>
                  <a:pt x="1082511" y="2217733"/>
                  <a:pt x="1079246" y="2224263"/>
                </a:cubicBezTo>
                <a:cubicBezTo>
                  <a:pt x="1071945" y="2238865"/>
                  <a:pt x="1072813" y="2257142"/>
                  <a:pt x="1063757" y="2270725"/>
                </a:cubicBezTo>
                <a:lnTo>
                  <a:pt x="1032780" y="2317187"/>
                </a:lnTo>
                <a:cubicBezTo>
                  <a:pt x="1027617" y="2324931"/>
                  <a:pt x="1020235" y="2331589"/>
                  <a:pt x="1017292" y="2340418"/>
                </a:cubicBezTo>
                <a:cubicBezTo>
                  <a:pt x="1007239" y="2370575"/>
                  <a:pt x="1015320" y="2357878"/>
                  <a:pt x="994059" y="2379136"/>
                </a:cubicBezTo>
                <a:cubicBezTo>
                  <a:pt x="972124" y="2444939"/>
                  <a:pt x="1002715" y="2364712"/>
                  <a:pt x="970827" y="2417855"/>
                </a:cubicBezTo>
                <a:cubicBezTo>
                  <a:pt x="966627" y="2424854"/>
                  <a:pt x="966733" y="2433785"/>
                  <a:pt x="963082" y="2441086"/>
                </a:cubicBezTo>
                <a:cubicBezTo>
                  <a:pt x="958920" y="2449410"/>
                  <a:pt x="953178" y="2456872"/>
                  <a:pt x="947594" y="2464317"/>
                </a:cubicBezTo>
                <a:cubicBezTo>
                  <a:pt x="940680" y="2473535"/>
                  <a:pt x="915660" y="2506898"/>
                  <a:pt x="901128" y="2518523"/>
                </a:cubicBezTo>
                <a:cubicBezTo>
                  <a:pt x="893860" y="2524337"/>
                  <a:pt x="885164" y="2528196"/>
                  <a:pt x="877896" y="2534010"/>
                </a:cubicBezTo>
                <a:cubicBezTo>
                  <a:pt x="872195" y="2538571"/>
                  <a:pt x="868937" y="2546232"/>
                  <a:pt x="862407" y="2549497"/>
                </a:cubicBezTo>
                <a:cubicBezTo>
                  <a:pt x="837539" y="2561930"/>
                  <a:pt x="809832" y="2568039"/>
                  <a:pt x="784965" y="2580472"/>
                </a:cubicBezTo>
                <a:cubicBezTo>
                  <a:pt x="769477" y="2588216"/>
                  <a:pt x="754578" y="2597272"/>
                  <a:pt x="738500" y="2603703"/>
                </a:cubicBezTo>
                <a:cubicBezTo>
                  <a:pt x="728618" y="2607656"/>
                  <a:pt x="717757" y="2608523"/>
                  <a:pt x="707523" y="2611447"/>
                </a:cubicBezTo>
                <a:cubicBezTo>
                  <a:pt x="676819" y="2620219"/>
                  <a:pt x="684205" y="2622641"/>
                  <a:pt x="645569" y="2626934"/>
                </a:cubicBezTo>
                <a:cubicBezTo>
                  <a:pt x="612117" y="2630651"/>
                  <a:pt x="578452" y="2632097"/>
                  <a:pt x="544894" y="2634678"/>
                </a:cubicBezTo>
                <a:cubicBezTo>
                  <a:pt x="497978" y="2650316"/>
                  <a:pt x="507687" y="2650469"/>
                  <a:pt x="428730" y="2634678"/>
                </a:cubicBezTo>
                <a:cubicBezTo>
                  <a:pt x="419604" y="2632853"/>
                  <a:pt x="413823" y="2623352"/>
                  <a:pt x="405498" y="2619190"/>
                </a:cubicBezTo>
                <a:cubicBezTo>
                  <a:pt x="398197" y="2615540"/>
                  <a:pt x="390184" y="2613427"/>
                  <a:pt x="382265" y="2611447"/>
                </a:cubicBezTo>
                <a:cubicBezTo>
                  <a:pt x="369495" y="2608255"/>
                  <a:pt x="356314" y="2606895"/>
                  <a:pt x="343544" y="2603703"/>
                </a:cubicBezTo>
                <a:cubicBezTo>
                  <a:pt x="335625" y="2601723"/>
                  <a:pt x="328231" y="2597939"/>
                  <a:pt x="320311" y="2595959"/>
                </a:cubicBezTo>
                <a:cubicBezTo>
                  <a:pt x="307541" y="2592767"/>
                  <a:pt x="294497" y="2590797"/>
                  <a:pt x="281590" y="2588216"/>
                </a:cubicBezTo>
                <a:cubicBezTo>
                  <a:pt x="236009" y="2565426"/>
                  <a:pt x="261567" y="2576379"/>
                  <a:pt x="204148" y="2557241"/>
                </a:cubicBezTo>
                <a:lnTo>
                  <a:pt x="180915" y="2549497"/>
                </a:lnTo>
                <a:lnTo>
                  <a:pt x="157682" y="2541754"/>
                </a:lnTo>
                <a:cubicBezTo>
                  <a:pt x="142194" y="2531429"/>
                  <a:pt x="124380" y="2523940"/>
                  <a:pt x="111217" y="2510779"/>
                </a:cubicBezTo>
                <a:cubicBezTo>
                  <a:pt x="89146" y="2488711"/>
                  <a:pt x="101803" y="2499342"/>
                  <a:pt x="72496" y="2479804"/>
                </a:cubicBezTo>
                <a:cubicBezTo>
                  <a:pt x="67333" y="2466898"/>
                  <a:pt x="63224" y="2453519"/>
                  <a:pt x="57007" y="2441086"/>
                </a:cubicBezTo>
                <a:cubicBezTo>
                  <a:pt x="52845" y="2432762"/>
                  <a:pt x="44787" y="2426569"/>
                  <a:pt x="41519" y="2417855"/>
                </a:cubicBezTo>
                <a:cubicBezTo>
                  <a:pt x="36897" y="2405531"/>
                  <a:pt x="36631" y="2391984"/>
                  <a:pt x="33775" y="2379136"/>
                </a:cubicBezTo>
                <a:cubicBezTo>
                  <a:pt x="31466" y="2368747"/>
                  <a:pt x="29088" y="2358356"/>
                  <a:pt x="26030" y="2348162"/>
                </a:cubicBezTo>
                <a:cubicBezTo>
                  <a:pt x="21339" y="2332525"/>
                  <a:pt x="10542" y="2301699"/>
                  <a:pt x="10542" y="2301699"/>
                </a:cubicBezTo>
                <a:cubicBezTo>
                  <a:pt x="13123" y="2069389"/>
                  <a:pt x="0" y="1836372"/>
                  <a:pt x="18286" y="1604768"/>
                </a:cubicBezTo>
                <a:cubicBezTo>
                  <a:pt x="31079" y="1442736"/>
                  <a:pt x="73793" y="1284462"/>
                  <a:pt x="103473" y="1124659"/>
                </a:cubicBezTo>
                <a:cubicBezTo>
                  <a:pt x="107360" y="1103732"/>
                  <a:pt x="113113" y="1083176"/>
                  <a:pt x="118961" y="1062710"/>
                </a:cubicBezTo>
                <a:cubicBezTo>
                  <a:pt x="123446" y="1047013"/>
                  <a:pt x="134450" y="1016248"/>
                  <a:pt x="134450" y="1016248"/>
                </a:cubicBezTo>
                <a:cubicBezTo>
                  <a:pt x="153422" y="883447"/>
                  <a:pt x="131917" y="1010892"/>
                  <a:pt x="149938" y="938811"/>
                </a:cubicBezTo>
                <a:cubicBezTo>
                  <a:pt x="153130" y="926042"/>
                  <a:pt x="154219" y="912791"/>
                  <a:pt x="157682" y="900093"/>
                </a:cubicBezTo>
                <a:cubicBezTo>
                  <a:pt x="161978" y="884343"/>
                  <a:pt x="169969" y="869639"/>
                  <a:pt x="173171" y="853631"/>
                </a:cubicBezTo>
                <a:cubicBezTo>
                  <a:pt x="175752" y="840725"/>
                  <a:pt x="177452" y="827610"/>
                  <a:pt x="180915" y="814912"/>
                </a:cubicBezTo>
                <a:cubicBezTo>
                  <a:pt x="185211" y="799162"/>
                  <a:pt x="191240" y="783937"/>
                  <a:pt x="196403" y="768450"/>
                </a:cubicBezTo>
                <a:cubicBezTo>
                  <a:pt x="198984" y="760706"/>
                  <a:pt x="202547" y="753223"/>
                  <a:pt x="204148" y="745219"/>
                </a:cubicBezTo>
                <a:lnTo>
                  <a:pt x="211892" y="706501"/>
                </a:lnTo>
                <a:cubicBezTo>
                  <a:pt x="214473" y="654876"/>
                  <a:pt x="215158" y="603122"/>
                  <a:pt x="219636" y="551627"/>
                </a:cubicBezTo>
                <a:cubicBezTo>
                  <a:pt x="220343" y="543495"/>
                  <a:pt x="225609" y="536364"/>
                  <a:pt x="227380" y="528396"/>
                </a:cubicBezTo>
                <a:cubicBezTo>
                  <a:pt x="230786" y="513069"/>
                  <a:pt x="231317" y="497166"/>
                  <a:pt x="235125" y="481934"/>
                </a:cubicBezTo>
                <a:cubicBezTo>
                  <a:pt x="246185" y="437699"/>
                  <a:pt x="245759" y="442752"/>
                  <a:pt x="266102" y="412241"/>
                </a:cubicBezTo>
                <a:cubicBezTo>
                  <a:pt x="288334" y="323314"/>
                  <a:pt x="257246" y="432903"/>
                  <a:pt x="289334" y="358035"/>
                </a:cubicBezTo>
                <a:cubicBezTo>
                  <a:pt x="293527" y="348253"/>
                  <a:pt x="294154" y="337293"/>
                  <a:pt x="297078" y="327060"/>
                </a:cubicBezTo>
                <a:cubicBezTo>
                  <a:pt x="305375" y="298024"/>
                  <a:pt x="306513" y="306152"/>
                  <a:pt x="312567" y="272854"/>
                </a:cubicBezTo>
                <a:cubicBezTo>
                  <a:pt x="319546" y="234471"/>
                  <a:pt x="322275" y="195230"/>
                  <a:pt x="328055" y="156699"/>
                </a:cubicBezTo>
                <a:cubicBezTo>
                  <a:pt x="332714" y="125644"/>
                  <a:pt x="337385" y="94567"/>
                  <a:pt x="343544" y="63775"/>
                </a:cubicBezTo>
                <a:cubicBezTo>
                  <a:pt x="349085" y="36070"/>
                  <a:pt x="346835" y="21765"/>
                  <a:pt x="366777" y="1825"/>
                </a:cubicBezTo>
                <a:cubicBezTo>
                  <a:pt x="368602" y="0"/>
                  <a:pt x="371940" y="1825"/>
                  <a:pt x="374521" y="1825"/>
                </a:cubicBezTo>
              </a:path>
            </a:pathLst>
          </a:custGeom>
          <a:ln w="57150" cap="rnd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484" y="1424840"/>
            <a:ext cx="140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Assyria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7731" y="3174911"/>
            <a:ext cx="105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Egypt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DDLE_EAST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4" y="159013"/>
            <a:ext cx="8832590" cy="64821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76484" y="1424840"/>
            <a:ext cx="140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Assyria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7731" y="3174911"/>
            <a:ext cx="105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Egypt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72790" y="1269964"/>
            <a:ext cx="394347" cy="289239"/>
          </a:xfrm>
          <a:custGeom>
            <a:avLst/>
            <a:gdLst>
              <a:gd name="connsiteX0" fmla="*/ 379467 w 394347"/>
              <a:gd name="connsiteY0" fmla="*/ 46462 h 289239"/>
              <a:gd name="connsiteX1" fmla="*/ 356235 w 394347"/>
              <a:gd name="connsiteY1" fmla="*/ 38719 h 289239"/>
              <a:gd name="connsiteX2" fmla="*/ 317514 w 394347"/>
              <a:gd name="connsiteY2" fmla="*/ 30975 h 289239"/>
              <a:gd name="connsiteX3" fmla="*/ 286537 w 394347"/>
              <a:gd name="connsiteY3" fmla="*/ 7744 h 289239"/>
              <a:gd name="connsiteX4" fmla="*/ 263304 w 394347"/>
              <a:gd name="connsiteY4" fmla="*/ 0 h 289239"/>
              <a:gd name="connsiteX5" fmla="*/ 61954 w 394347"/>
              <a:gd name="connsiteY5" fmla="*/ 7744 h 289239"/>
              <a:gd name="connsiteX6" fmla="*/ 38721 w 394347"/>
              <a:gd name="connsiteY6" fmla="*/ 15488 h 289239"/>
              <a:gd name="connsiteX7" fmla="*/ 7744 w 394347"/>
              <a:gd name="connsiteY7" fmla="*/ 61950 h 289239"/>
              <a:gd name="connsiteX8" fmla="*/ 0 w 394347"/>
              <a:gd name="connsiteY8" fmla="*/ 92924 h 289239"/>
              <a:gd name="connsiteX9" fmla="*/ 7744 w 394347"/>
              <a:gd name="connsiteY9" fmla="*/ 240054 h 289239"/>
              <a:gd name="connsiteX10" fmla="*/ 23233 w 394347"/>
              <a:gd name="connsiteY10" fmla="*/ 255542 h 289239"/>
              <a:gd name="connsiteX11" fmla="*/ 240071 w 394347"/>
              <a:gd name="connsiteY11" fmla="*/ 278773 h 289239"/>
              <a:gd name="connsiteX12" fmla="*/ 371723 w 394347"/>
              <a:gd name="connsiteY12" fmla="*/ 255542 h 289239"/>
              <a:gd name="connsiteX13" fmla="*/ 379467 w 394347"/>
              <a:gd name="connsiteY13" fmla="*/ 232311 h 289239"/>
              <a:gd name="connsiteX14" fmla="*/ 379467 w 394347"/>
              <a:gd name="connsiteY14" fmla="*/ 46462 h 289239"/>
              <a:gd name="connsiteX15" fmla="*/ 340746 w 394347"/>
              <a:gd name="connsiteY15" fmla="*/ 15488 h 289239"/>
              <a:gd name="connsiteX16" fmla="*/ 325258 w 394347"/>
              <a:gd name="connsiteY16" fmla="*/ 15488 h 2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4347" h="289239">
                <a:moveTo>
                  <a:pt x="379467" y="46462"/>
                </a:moveTo>
                <a:cubicBezTo>
                  <a:pt x="371723" y="43881"/>
                  <a:pt x="364154" y="40699"/>
                  <a:pt x="356235" y="38719"/>
                </a:cubicBezTo>
                <a:cubicBezTo>
                  <a:pt x="343465" y="35527"/>
                  <a:pt x="329542" y="36321"/>
                  <a:pt x="317514" y="30975"/>
                </a:cubicBezTo>
                <a:cubicBezTo>
                  <a:pt x="305720" y="25733"/>
                  <a:pt x="297743" y="14147"/>
                  <a:pt x="286537" y="7744"/>
                </a:cubicBezTo>
                <a:cubicBezTo>
                  <a:pt x="279449" y="3694"/>
                  <a:pt x="271048" y="2581"/>
                  <a:pt x="263304" y="0"/>
                </a:cubicBezTo>
                <a:cubicBezTo>
                  <a:pt x="196187" y="2581"/>
                  <a:pt x="128961" y="3123"/>
                  <a:pt x="61954" y="7744"/>
                </a:cubicBezTo>
                <a:cubicBezTo>
                  <a:pt x="53810" y="8306"/>
                  <a:pt x="44493" y="9716"/>
                  <a:pt x="38721" y="15488"/>
                </a:cubicBezTo>
                <a:cubicBezTo>
                  <a:pt x="25559" y="28650"/>
                  <a:pt x="7744" y="61950"/>
                  <a:pt x="7744" y="61950"/>
                </a:cubicBezTo>
                <a:cubicBezTo>
                  <a:pt x="5163" y="72275"/>
                  <a:pt x="0" y="82282"/>
                  <a:pt x="0" y="92924"/>
                </a:cubicBezTo>
                <a:cubicBezTo>
                  <a:pt x="0" y="142035"/>
                  <a:pt x="798" y="191436"/>
                  <a:pt x="7744" y="240054"/>
                </a:cubicBezTo>
                <a:cubicBezTo>
                  <a:pt x="8777" y="247282"/>
                  <a:pt x="16213" y="253536"/>
                  <a:pt x="23233" y="255542"/>
                </a:cubicBezTo>
                <a:cubicBezTo>
                  <a:pt x="85646" y="273373"/>
                  <a:pt x="178826" y="274945"/>
                  <a:pt x="240071" y="278773"/>
                </a:cubicBezTo>
                <a:cubicBezTo>
                  <a:pt x="254919" y="277712"/>
                  <a:pt x="344764" y="289239"/>
                  <a:pt x="371723" y="255542"/>
                </a:cubicBezTo>
                <a:cubicBezTo>
                  <a:pt x="376822" y="249168"/>
                  <a:pt x="376886" y="240055"/>
                  <a:pt x="379467" y="232311"/>
                </a:cubicBezTo>
                <a:cubicBezTo>
                  <a:pt x="388137" y="154293"/>
                  <a:pt x="394347" y="135733"/>
                  <a:pt x="379467" y="46462"/>
                </a:cubicBezTo>
                <a:cubicBezTo>
                  <a:pt x="375821" y="24585"/>
                  <a:pt x="358450" y="19028"/>
                  <a:pt x="340746" y="15488"/>
                </a:cubicBezTo>
                <a:cubicBezTo>
                  <a:pt x="335684" y="14476"/>
                  <a:pt x="330421" y="15488"/>
                  <a:pt x="325258" y="15488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85792" y="2206950"/>
            <a:ext cx="522716" cy="1238989"/>
          </a:xfrm>
          <a:custGeom>
            <a:avLst/>
            <a:gdLst>
              <a:gd name="connsiteX0" fmla="*/ 79893 w 522716"/>
              <a:gd name="connsiteY0" fmla="*/ 116155 h 1238989"/>
              <a:gd name="connsiteX1" fmla="*/ 103125 w 522716"/>
              <a:gd name="connsiteY1" fmla="*/ 123899 h 1238989"/>
              <a:gd name="connsiteX2" fmla="*/ 149591 w 522716"/>
              <a:gd name="connsiteY2" fmla="*/ 178105 h 1238989"/>
              <a:gd name="connsiteX3" fmla="*/ 165079 w 522716"/>
              <a:gd name="connsiteY3" fmla="*/ 224567 h 1238989"/>
              <a:gd name="connsiteX4" fmla="*/ 172823 w 522716"/>
              <a:gd name="connsiteY4" fmla="*/ 247798 h 1238989"/>
              <a:gd name="connsiteX5" fmla="*/ 196056 w 522716"/>
              <a:gd name="connsiteY5" fmla="*/ 271029 h 1238989"/>
              <a:gd name="connsiteX6" fmla="*/ 172823 w 522716"/>
              <a:gd name="connsiteY6" fmla="*/ 309747 h 1238989"/>
              <a:gd name="connsiteX7" fmla="*/ 157335 w 522716"/>
              <a:gd name="connsiteY7" fmla="*/ 332978 h 1238989"/>
              <a:gd name="connsiteX8" fmla="*/ 118614 w 522716"/>
              <a:gd name="connsiteY8" fmla="*/ 363953 h 1238989"/>
              <a:gd name="connsiteX9" fmla="*/ 95381 w 522716"/>
              <a:gd name="connsiteY9" fmla="*/ 410415 h 1238989"/>
              <a:gd name="connsiteX10" fmla="*/ 64404 w 522716"/>
              <a:gd name="connsiteY10" fmla="*/ 441390 h 1238989"/>
              <a:gd name="connsiteX11" fmla="*/ 41171 w 522716"/>
              <a:gd name="connsiteY11" fmla="*/ 480108 h 1238989"/>
              <a:gd name="connsiteX12" fmla="*/ 33427 w 522716"/>
              <a:gd name="connsiteY12" fmla="*/ 503339 h 1238989"/>
              <a:gd name="connsiteX13" fmla="*/ 17939 w 522716"/>
              <a:gd name="connsiteY13" fmla="*/ 534314 h 1238989"/>
              <a:gd name="connsiteX14" fmla="*/ 2450 w 522716"/>
              <a:gd name="connsiteY14" fmla="*/ 580776 h 1238989"/>
              <a:gd name="connsiteX15" fmla="*/ 10194 w 522716"/>
              <a:gd name="connsiteY15" fmla="*/ 766625 h 1238989"/>
              <a:gd name="connsiteX16" fmla="*/ 56660 w 522716"/>
              <a:gd name="connsiteY16" fmla="*/ 828574 h 1238989"/>
              <a:gd name="connsiteX17" fmla="*/ 72148 w 522716"/>
              <a:gd name="connsiteY17" fmla="*/ 875036 h 1238989"/>
              <a:gd name="connsiteX18" fmla="*/ 87637 w 522716"/>
              <a:gd name="connsiteY18" fmla="*/ 898267 h 1238989"/>
              <a:gd name="connsiteX19" fmla="*/ 103125 w 522716"/>
              <a:gd name="connsiteY19" fmla="*/ 944729 h 1238989"/>
              <a:gd name="connsiteX20" fmla="*/ 134102 w 522716"/>
              <a:gd name="connsiteY20" fmla="*/ 983448 h 1238989"/>
              <a:gd name="connsiteX21" fmla="*/ 149591 w 522716"/>
              <a:gd name="connsiteY21" fmla="*/ 1029910 h 1238989"/>
              <a:gd name="connsiteX22" fmla="*/ 157335 w 522716"/>
              <a:gd name="connsiteY22" fmla="*/ 1053141 h 1238989"/>
              <a:gd name="connsiteX23" fmla="*/ 172823 w 522716"/>
              <a:gd name="connsiteY23" fmla="*/ 1215758 h 1238989"/>
              <a:gd name="connsiteX24" fmla="*/ 188312 w 522716"/>
              <a:gd name="connsiteY24" fmla="*/ 1231246 h 1238989"/>
              <a:gd name="connsiteX25" fmla="*/ 211544 w 522716"/>
              <a:gd name="connsiteY25" fmla="*/ 1238989 h 1238989"/>
              <a:gd name="connsiteX26" fmla="*/ 250266 w 522716"/>
              <a:gd name="connsiteY26" fmla="*/ 1231246 h 1238989"/>
              <a:gd name="connsiteX27" fmla="*/ 273498 w 522716"/>
              <a:gd name="connsiteY27" fmla="*/ 1184784 h 1238989"/>
              <a:gd name="connsiteX28" fmla="*/ 288987 w 522716"/>
              <a:gd name="connsiteY28" fmla="*/ 1146065 h 1238989"/>
              <a:gd name="connsiteX29" fmla="*/ 304475 w 522716"/>
              <a:gd name="connsiteY29" fmla="*/ 1091859 h 1238989"/>
              <a:gd name="connsiteX30" fmla="*/ 273498 w 522716"/>
              <a:gd name="connsiteY30" fmla="*/ 789856 h 1238989"/>
              <a:gd name="connsiteX31" fmla="*/ 258010 w 522716"/>
              <a:gd name="connsiteY31" fmla="*/ 743394 h 1238989"/>
              <a:gd name="connsiteX32" fmla="*/ 242521 w 522716"/>
              <a:gd name="connsiteY32" fmla="*/ 720162 h 1238989"/>
              <a:gd name="connsiteX33" fmla="*/ 219289 w 522716"/>
              <a:gd name="connsiteY33" fmla="*/ 704675 h 1238989"/>
              <a:gd name="connsiteX34" fmla="*/ 203800 w 522716"/>
              <a:gd name="connsiteY34" fmla="*/ 689188 h 1238989"/>
              <a:gd name="connsiteX35" fmla="*/ 196056 w 522716"/>
              <a:gd name="connsiteY35" fmla="*/ 642726 h 1238989"/>
              <a:gd name="connsiteX36" fmla="*/ 188312 w 522716"/>
              <a:gd name="connsiteY36" fmla="*/ 604007 h 1238989"/>
              <a:gd name="connsiteX37" fmla="*/ 196056 w 522716"/>
              <a:gd name="connsiteY37" fmla="*/ 503339 h 1238989"/>
              <a:gd name="connsiteX38" fmla="*/ 203800 w 522716"/>
              <a:gd name="connsiteY38" fmla="*/ 480108 h 1238989"/>
              <a:gd name="connsiteX39" fmla="*/ 250266 w 522716"/>
              <a:gd name="connsiteY39" fmla="*/ 449134 h 1238989"/>
              <a:gd name="connsiteX40" fmla="*/ 281243 w 522716"/>
              <a:gd name="connsiteY40" fmla="*/ 418159 h 1238989"/>
              <a:gd name="connsiteX41" fmla="*/ 296731 w 522716"/>
              <a:gd name="connsiteY41" fmla="*/ 402671 h 1238989"/>
              <a:gd name="connsiteX42" fmla="*/ 327708 w 522716"/>
              <a:gd name="connsiteY42" fmla="*/ 363953 h 1238989"/>
              <a:gd name="connsiteX43" fmla="*/ 350941 w 522716"/>
              <a:gd name="connsiteY43" fmla="*/ 348466 h 1238989"/>
              <a:gd name="connsiteX44" fmla="*/ 389662 w 522716"/>
              <a:gd name="connsiteY44" fmla="*/ 309747 h 1238989"/>
              <a:gd name="connsiteX45" fmla="*/ 412894 w 522716"/>
              <a:gd name="connsiteY45" fmla="*/ 286516 h 1238989"/>
              <a:gd name="connsiteX46" fmla="*/ 459360 w 522716"/>
              <a:gd name="connsiteY46" fmla="*/ 224567 h 1238989"/>
              <a:gd name="connsiteX47" fmla="*/ 482593 w 522716"/>
              <a:gd name="connsiteY47" fmla="*/ 178105 h 1238989"/>
              <a:gd name="connsiteX48" fmla="*/ 498081 w 522716"/>
              <a:gd name="connsiteY48" fmla="*/ 131643 h 1238989"/>
              <a:gd name="connsiteX49" fmla="*/ 505825 w 522716"/>
              <a:gd name="connsiteY49" fmla="*/ 108411 h 1238989"/>
              <a:gd name="connsiteX50" fmla="*/ 521314 w 522716"/>
              <a:gd name="connsiteY50" fmla="*/ 46462 h 1238989"/>
              <a:gd name="connsiteX51" fmla="*/ 521314 w 522716"/>
              <a:gd name="connsiteY51" fmla="*/ 0 h 123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2716" h="1238989">
                <a:moveTo>
                  <a:pt x="79893" y="116155"/>
                </a:moveTo>
                <a:cubicBezTo>
                  <a:pt x="87637" y="118736"/>
                  <a:pt x="96482" y="119155"/>
                  <a:pt x="103125" y="123899"/>
                </a:cubicBezTo>
                <a:cubicBezTo>
                  <a:pt x="127025" y="140970"/>
                  <a:pt x="134707" y="155781"/>
                  <a:pt x="149591" y="178105"/>
                </a:cubicBezTo>
                <a:lnTo>
                  <a:pt x="165079" y="224567"/>
                </a:lnTo>
                <a:cubicBezTo>
                  <a:pt x="167660" y="232311"/>
                  <a:pt x="167051" y="242026"/>
                  <a:pt x="172823" y="247798"/>
                </a:cubicBezTo>
                <a:lnTo>
                  <a:pt x="196056" y="271029"/>
                </a:lnTo>
                <a:cubicBezTo>
                  <a:pt x="182607" y="311374"/>
                  <a:pt x="197122" y="279376"/>
                  <a:pt x="172823" y="309747"/>
                </a:cubicBezTo>
                <a:cubicBezTo>
                  <a:pt x="167009" y="317014"/>
                  <a:pt x="163149" y="325711"/>
                  <a:pt x="157335" y="332978"/>
                </a:cubicBezTo>
                <a:cubicBezTo>
                  <a:pt x="144724" y="348741"/>
                  <a:pt x="135864" y="352454"/>
                  <a:pt x="118614" y="363953"/>
                </a:cubicBezTo>
                <a:cubicBezTo>
                  <a:pt x="111118" y="386437"/>
                  <a:pt x="111757" y="391311"/>
                  <a:pt x="95381" y="410415"/>
                </a:cubicBezTo>
                <a:cubicBezTo>
                  <a:pt x="85878" y="421502"/>
                  <a:pt x="64404" y="441390"/>
                  <a:pt x="64404" y="441390"/>
                </a:cubicBezTo>
                <a:cubicBezTo>
                  <a:pt x="42467" y="507198"/>
                  <a:pt x="73062" y="426961"/>
                  <a:pt x="41171" y="480108"/>
                </a:cubicBezTo>
                <a:cubicBezTo>
                  <a:pt x="36971" y="487107"/>
                  <a:pt x="36642" y="495836"/>
                  <a:pt x="33427" y="503339"/>
                </a:cubicBezTo>
                <a:cubicBezTo>
                  <a:pt x="28880" y="513949"/>
                  <a:pt x="22227" y="523596"/>
                  <a:pt x="17939" y="534314"/>
                </a:cubicBezTo>
                <a:cubicBezTo>
                  <a:pt x="11876" y="549471"/>
                  <a:pt x="2450" y="580776"/>
                  <a:pt x="2450" y="580776"/>
                </a:cubicBezTo>
                <a:cubicBezTo>
                  <a:pt x="5031" y="642726"/>
                  <a:pt x="0" y="705465"/>
                  <a:pt x="10194" y="766625"/>
                </a:cubicBezTo>
                <a:cubicBezTo>
                  <a:pt x="13697" y="787642"/>
                  <a:pt x="40373" y="812289"/>
                  <a:pt x="56660" y="828574"/>
                </a:cubicBezTo>
                <a:cubicBezTo>
                  <a:pt x="61823" y="844061"/>
                  <a:pt x="65517" y="860118"/>
                  <a:pt x="72148" y="875036"/>
                </a:cubicBezTo>
                <a:cubicBezTo>
                  <a:pt x="75928" y="883541"/>
                  <a:pt x="83857" y="889762"/>
                  <a:pt x="87637" y="898267"/>
                </a:cubicBezTo>
                <a:cubicBezTo>
                  <a:pt x="94268" y="913185"/>
                  <a:pt x="91581" y="933186"/>
                  <a:pt x="103125" y="944729"/>
                </a:cubicBezTo>
                <a:cubicBezTo>
                  <a:pt x="115999" y="957602"/>
                  <a:pt x="126286" y="965863"/>
                  <a:pt x="134102" y="983448"/>
                </a:cubicBezTo>
                <a:cubicBezTo>
                  <a:pt x="140733" y="998366"/>
                  <a:pt x="144428" y="1014423"/>
                  <a:pt x="149591" y="1029910"/>
                </a:cubicBezTo>
                <a:lnTo>
                  <a:pt x="157335" y="1053141"/>
                </a:lnTo>
                <a:cubicBezTo>
                  <a:pt x="162498" y="1107347"/>
                  <a:pt x="134319" y="1177257"/>
                  <a:pt x="172823" y="1215758"/>
                </a:cubicBezTo>
                <a:cubicBezTo>
                  <a:pt x="177986" y="1220921"/>
                  <a:pt x="182051" y="1227490"/>
                  <a:pt x="188312" y="1231246"/>
                </a:cubicBezTo>
                <a:cubicBezTo>
                  <a:pt x="195312" y="1235446"/>
                  <a:pt x="203800" y="1236408"/>
                  <a:pt x="211544" y="1238989"/>
                </a:cubicBezTo>
                <a:cubicBezTo>
                  <a:pt x="224451" y="1236408"/>
                  <a:pt x="238167" y="1236431"/>
                  <a:pt x="250266" y="1231246"/>
                </a:cubicBezTo>
                <a:cubicBezTo>
                  <a:pt x="270703" y="1222488"/>
                  <a:pt x="267738" y="1202062"/>
                  <a:pt x="273498" y="1184784"/>
                </a:cubicBezTo>
                <a:cubicBezTo>
                  <a:pt x="277894" y="1171597"/>
                  <a:pt x="284106" y="1159081"/>
                  <a:pt x="288987" y="1146065"/>
                </a:cubicBezTo>
                <a:cubicBezTo>
                  <a:pt x="297319" y="1123849"/>
                  <a:pt x="298373" y="1116266"/>
                  <a:pt x="304475" y="1091859"/>
                </a:cubicBezTo>
                <a:cubicBezTo>
                  <a:pt x="300399" y="994048"/>
                  <a:pt x="305439" y="885674"/>
                  <a:pt x="273498" y="789856"/>
                </a:cubicBezTo>
                <a:cubicBezTo>
                  <a:pt x="268335" y="774369"/>
                  <a:pt x="267066" y="756977"/>
                  <a:pt x="258010" y="743394"/>
                </a:cubicBezTo>
                <a:cubicBezTo>
                  <a:pt x="252847" y="735650"/>
                  <a:pt x="249102" y="726743"/>
                  <a:pt x="242521" y="720162"/>
                </a:cubicBezTo>
                <a:cubicBezTo>
                  <a:pt x="235940" y="713581"/>
                  <a:pt x="226557" y="710489"/>
                  <a:pt x="219289" y="704675"/>
                </a:cubicBezTo>
                <a:cubicBezTo>
                  <a:pt x="213588" y="700114"/>
                  <a:pt x="208963" y="694350"/>
                  <a:pt x="203800" y="689188"/>
                </a:cubicBezTo>
                <a:cubicBezTo>
                  <a:pt x="201219" y="673701"/>
                  <a:pt x="198865" y="658174"/>
                  <a:pt x="196056" y="642726"/>
                </a:cubicBezTo>
                <a:cubicBezTo>
                  <a:pt x="193701" y="629776"/>
                  <a:pt x="188312" y="617169"/>
                  <a:pt x="188312" y="604007"/>
                </a:cubicBezTo>
                <a:cubicBezTo>
                  <a:pt x="188312" y="570352"/>
                  <a:pt x="191881" y="536734"/>
                  <a:pt x="196056" y="503339"/>
                </a:cubicBezTo>
                <a:cubicBezTo>
                  <a:pt x="197068" y="495239"/>
                  <a:pt x="198028" y="485880"/>
                  <a:pt x="203800" y="480108"/>
                </a:cubicBezTo>
                <a:cubicBezTo>
                  <a:pt x="216963" y="466946"/>
                  <a:pt x="237103" y="462296"/>
                  <a:pt x="250266" y="449134"/>
                </a:cubicBezTo>
                <a:lnTo>
                  <a:pt x="281243" y="418159"/>
                </a:lnTo>
                <a:cubicBezTo>
                  <a:pt x="286406" y="412996"/>
                  <a:pt x="292681" y="408746"/>
                  <a:pt x="296731" y="402671"/>
                </a:cubicBezTo>
                <a:cubicBezTo>
                  <a:pt x="308233" y="385419"/>
                  <a:pt x="311942" y="376564"/>
                  <a:pt x="327708" y="363953"/>
                </a:cubicBezTo>
                <a:cubicBezTo>
                  <a:pt x="334976" y="358139"/>
                  <a:pt x="343936" y="354595"/>
                  <a:pt x="350941" y="348466"/>
                </a:cubicBezTo>
                <a:cubicBezTo>
                  <a:pt x="364678" y="336447"/>
                  <a:pt x="376755" y="322653"/>
                  <a:pt x="389662" y="309747"/>
                </a:cubicBezTo>
                <a:cubicBezTo>
                  <a:pt x="397406" y="302003"/>
                  <a:pt x="406819" y="295628"/>
                  <a:pt x="412894" y="286516"/>
                </a:cubicBezTo>
                <a:cubicBezTo>
                  <a:pt x="447921" y="233979"/>
                  <a:pt x="430708" y="253215"/>
                  <a:pt x="459360" y="224567"/>
                </a:cubicBezTo>
                <a:cubicBezTo>
                  <a:pt x="487602" y="139845"/>
                  <a:pt x="442560" y="268172"/>
                  <a:pt x="482593" y="178105"/>
                </a:cubicBezTo>
                <a:cubicBezTo>
                  <a:pt x="489224" y="163187"/>
                  <a:pt x="492918" y="147130"/>
                  <a:pt x="498081" y="131643"/>
                </a:cubicBezTo>
                <a:lnTo>
                  <a:pt x="505825" y="108411"/>
                </a:lnTo>
                <a:cubicBezTo>
                  <a:pt x="513384" y="85735"/>
                  <a:pt x="518978" y="72156"/>
                  <a:pt x="521314" y="46462"/>
                </a:cubicBezTo>
                <a:cubicBezTo>
                  <a:pt x="522716" y="31038"/>
                  <a:pt x="521314" y="15487"/>
                  <a:pt x="521314" y="0"/>
                </a:cubicBezTo>
              </a:path>
            </a:pathLst>
          </a:cu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28:9-11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735" y="1693776"/>
            <a:ext cx="72456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“He </a:t>
            </a:r>
            <a:r>
              <a:rPr lang="en-US" sz="2400" dirty="0"/>
              <a:t>puts his hand on the flint</a:t>
            </a:r>
            <a:r>
              <a:rPr lang="en-US" sz="2400" dirty="0" smtClean="0"/>
              <a:t>; He </a:t>
            </a:r>
            <a:r>
              <a:rPr lang="en-US" sz="2400" dirty="0"/>
              <a:t>overturns the mountains at the </a:t>
            </a:r>
            <a:r>
              <a:rPr lang="en-US" sz="2400" dirty="0" smtClean="0"/>
              <a:t>roots.</a:t>
            </a:r>
          </a:p>
          <a:p>
            <a:pPr marL="0" indent="0">
              <a:buNone/>
            </a:pPr>
            <a:r>
              <a:rPr lang="en-US" sz="2400" dirty="0" smtClean="0"/>
              <a:t>He </a:t>
            </a:r>
            <a:r>
              <a:rPr lang="en-US" sz="2400" dirty="0"/>
              <a:t>cuts out channels in the rocks</a:t>
            </a:r>
            <a:r>
              <a:rPr lang="en-US" sz="2400" dirty="0" smtClean="0"/>
              <a:t>, And </a:t>
            </a:r>
            <a:r>
              <a:rPr lang="en-US" sz="2400" dirty="0"/>
              <a:t>his eye sees every precious thing.</a:t>
            </a:r>
          </a:p>
          <a:p>
            <a:pPr marL="0" indent="0">
              <a:buNone/>
            </a:pPr>
            <a:r>
              <a:rPr lang="en-US" sz="2400" dirty="0" smtClean="0"/>
              <a:t>He </a:t>
            </a:r>
            <a:r>
              <a:rPr lang="en-US" sz="2400" dirty="0"/>
              <a:t>dams up the streams from trickling</a:t>
            </a:r>
            <a:r>
              <a:rPr lang="en-US" sz="2400" dirty="0" smtClean="0"/>
              <a:t>; What </a:t>
            </a:r>
            <a:r>
              <a:rPr lang="en-US" sz="2400" dirty="0"/>
              <a:t>is hidden he brings forth to light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76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DDLE_EAST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4" y="159013"/>
            <a:ext cx="8832590" cy="64821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76484" y="1424840"/>
            <a:ext cx="140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Assyria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7731" y="3174911"/>
            <a:ext cx="105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Egypt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72790" y="1269964"/>
            <a:ext cx="394347" cy="289239"/>
          </a:xfrm>
          <a:custGeom>
            <a:avLst/>
            <a:gdLst>
              <a:gd name="connsiteX0" fmla="*/ 379467 w 394347"/>
              <a:gd name="connsiteY0" fmla="*/ 46462 h 289239"/>
              <a:gd name="connsiteX1" fmla="*/ 356235 w 394347"/>
              <a:gd name="connsiteY1" fmla="*/ 38719 h 289239"/>
              <a:gd name="connsiteX2" fmla="*/ 317514 w 394347"/>
              <a:gd name="connsiteY2" fmla="*/ 30975 h 289239"/>
              <a:gd name="connsiteX3" fmla="*/ 286537 w 394347"/>
              <a:gd name="connsiteY3" fmla="*/ 7744 h 289239"/>
              <a:gd name="connsiteX4" fmla="*/ 263304 w 394347"/>
              <a:gd name="connsiteY4" fmla="*/ 0 h 289239"/>
              <a:gd name="connsiteX5" fmla="*/ 61954 w 394347"/>
              <a:gd name="connsiteY5" fmla="*/ 7744 h 289239"/>
              <a:gd name="connsiteX6" fmla="*/ 38721 w 394347"/>
              <a:gd name="connsiteY6" fmla="*/ 15488 h 289239"/>
              <a:gd name="connsiteX7" fmla="*/ 7744 w 394347"/>
              <a:gd name="connsiteY7" fmla="*/ 61950 h 289239"/>
              <a:gd name="connsiteX8" fmla="*/ 0 w 394347"/>
              <a:gd name="connsiteY8" fmla="*/ 92924 h 289239"/>
              <a:gd name="connsiteX9" fmla="*/ 7744 w 394347"/>
              <a:gd name="connsiteY9" fmla="*/ 240054 h 289239"/>
              <a:gd name="connsiteX10" fmla="*/ 23233 w 394347"/>
              <a:gd name="connsiteY10" fmla="*/ 255542 h 289239"/>
              <a:gd name="connsiteX11" fmla="*/ 240071 w 394347"/>
              <a:gd name="connsiteY11" fmla="*/ 278773 h 289239"/>
              <a:gd name="connsiteX12" fmla="*/ 371723 w 394347"/>
              <a:gd name="connsiteY12" fmla="*/ 255542 h 289239"/>
              <a:gd name="connsiteX13" fmla="*/ 379467 w 394347"/>
              <a:gd name="connsiteY13" fmla="*/ 232311 h 289239"/>
              <a:gd name="connsiteX14" fmla="*/ 379467 w 394347"/>
              <a:gd name="connsiteY14" fmla="*/ 46462 h 289239"/>
              <a:gd name="connsiteX15" fmla="*/ 340746 w 394347"/>
              <a:gd name="connsiteY15" fmla="*/ 15488 h 289239"/>
              <a:gd name="connsiteX16" fmla="*/ 325258 w 394347"/>
              <a:gd name="connsiteY16" fmla="*/ 15488 h 2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4347" h="289239">
                <a:moveTo>
                  <a:pt x="379467" y="46462"/>
                </a:moveTo>
                <a:cubicBezTo>
                  <a:pt x="371723" y="43881"/>
                  <a:pt x="364154" y="40699"/>
                  <a:pt x="356235" y="38719"/>
                </a:cubicBezTo>
                <a:cubicBezTo>
                  <a:pt x="343465" y="35527"/>
                  <a:pt x="329542" y="36321"/>
                  <a:pt x="317514" y="30975"/>
                </a:cubicBezTo>
                <a:cubicBezTo>
                  <a:pt x="305720" y="25733"/>
                  <a:pt x="297743" y="14147"/>
                  <a:pt x="286537" y="7744"/>
                </a:cubicBezTo>
                <a:cubicBezTo>
                  <a:pt x="279449" y="3694"/>
                  <a:pt x="271048" y="2581"/>
                  <a:pt x="263304" y="0"/>
                </a:cubicBezTo>
                <a:cubicBezTo>
                  <a:pt x="196187" y="2581"/>
                  <a:pt x="128961" y="3123"/>
                  <a:pt x="61954" y="7744"/>
                </a:cubicBezTo>
                <a:cubicBezTo>
                  <a:pt x="53810" y="8306"/>
                  <a:pt x="44493" y="9716"/>
                  <a:pt x="38721" y="15488"/>
                </a:cubicBezTo>
                <a:cubicBezTo>
                  <a:pt x="25559" y="28650"/>
                  <a:pt x="7744" y="61950"/>
                  <a:pt x="7744" y="61950"/>
                </a:cubicBezTo>
                <a:cubicBezTo>
                  <a:pt x="5163" y="72275"/>
                  <a:pt x="0" y="82282"/>
                  <a:pt x="0" y="92924"/>
                </a:cubicBezTo>
                <a:cubicBezTo>
                  <a:pt x="0" y="142035"/>
                  <a:pt x="798" y="191436"/>
                  <a:pt x="7744" y="240054"/>
                </a:cubicBezTo>
                <a:cubicBezTo>
                  <a:pt x="8777" y="247282"/>
                  <a:pt x="16213" y="253536"/>
                  <a:pt x="23233" y="255542"/>
                </a:cubicBezTo>
                <a:cubicBezTo>
                  <a:pt x="85646" y="273373"/>
                  <a:pt x="178826" y="274945"/>
                  <a:pt x="240071" y="278773"/>
                </a:cubicBezTo>
                <a:cubicBezTo>
                  <a:pt x="254919" y="277712"/>
                  <a:pt x="344764" y="289239"/>
                  <a:pt x="371723" y="255542"/>
                </a:cubicBezTo>
                <a:cubicBezTo>
                  <a:pt x="376822" y="249168"/>
                  <a:pt x="376886" y="240055"/>
                  <a:pt x="379467" y="232311"/>
                </a:cubicBezTo>
                <a:cubicBezTo>
                  <a:pt x="388137" y="154293"/>
                  <a:pt x="394347" y="135733"/>
                  <a:pt x="379467" y="46462"/>
                </a:cubicBezTo>
                <a:cubicBezTo>
                  <a:pt x="375821" y="24585"/>
                  <a:pt x="358450" y="19028"/>
                  <a:pt x="340746" y="15488"/>
                </a:cubicBezTo>
                <a:cubicBezTo>
                  <a:pt x="335684" y="14476"/>
                  <a:pt x="330421" y="15488"/>
                  <a:pt x="325258" y="15488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85792" y="2206950"/>
            <a:ext cx="522716" cy="1238989"/>
          </a:xfrm>
          <a:custGeom>
            <a:avLst/>
            <a:gdLst>
              <a:gd name="connsiteX0" fmla="*/ 79893 w 522716"/>
              <a:gd name="connsiteY0" fmla="*/ 116155 h 1238989"/>
              <a:gd name="connsiteX1" fmla="*/ 103125 w 522716"/>
              <a:gd name="connsiteY1" fmla="*/ 123899 h 1238989"/>
              <a:gd name="connsiteX2" fmla="*/ 149591 w 522716"/>
              <a:gd name="connsiteY2" fmla="*/ 178105 h 1238989"/>
              <a:gd name="connsiteX3" fmla="*/ 165079 w 522716"/>
              <a:gd name="connsiteY3" fmla="*/ 224567 h 1238989"/>
              <a:gd name="connsiteX4" fmla="*/ 172823 w 522716"/>
              <a:gd name="connsiteY4" fmla="*/ 247798 h 1238989"/>
              <a:gd name="connsiteX5" fmla="*/ 196056 w 522716"/>
              <a:gd name="connsiteY5" fmla="*/ 271029 h 1238989"/>
              <a:gd name="connsiteX6" fmla="*/ 172823 w 522716"/>
              <a:gd name="connsiteY6" fmla="*/ 309747 h 1238989"/>
              <a:gd name="connsiteX7" fmla="*/ 157335 w 522716"/>
              <a:gd name="connsiteY7" fmla="*/ 332978 h 1238989"/>
              <a:gd name="connsiteX8" fmla="*/ 118614 w 522716"/>
              <a:gd name="connsiteY8" fmla="*/ 363953 h 1238989"/>
              <a:gd name="connsiteX9" fmla="*/ 95381 w 522716"/>
              <a:gd name="connsiteY9" fmla="*/ 410415 h 1238989"/>
              <a:gd name="connsiteX10" fmla="*/ 64404 w 522716"/>
              <a:gd name="connsiteY10" fmla="*/ 441390 h 1238989"/>
              <a:gd name="connsiteX11" fmla="*/ 41171 w 522716"/>
              <a:gd name="connsiteY11" fmla="*/ 480108 h 1238989"/>
              <a:gd name="connsiteX12" fmla="*/ 33427 w 522716"/>
              <a:gd name="connsiteY12" fmla="*/ 503339 h 1238989"/>
              <a:gd name="connsiteX13" fmla="*/ 17939 w 522716"/>
              <a:gd name="connsiteY13" fmla="*/ 534314 h 1238989"/>
              <a:gd name="connsiteX14" fmla="*/ 2450 w 522716"/>
              <a:gd name="connsiteY14" fmla="*/ 580776 h 1238989"/>
              <a:gd name="connsiteX15" fmla="*/ 10194 w 522716"/>
              <a:gd name="connsiteY15" fmla="*/ 766625 h 1238989"/>
              <a:gd name="connsiteX16" fmla="*/ 56660 w 522716"/>
              <a:gd name="connsiteY16" fmla="*/ 828574 h 1238989"/>
              <a:gd name="connsiteX17" fmla="*/ 72148 w 522716"/>
              <a:gd name="connsiteY17" fmla="*/ 875036 h 1238989"/>
              <a:gd name="connsiteX18" fmla="*/ 87637 w 522716"/>
              <a:gd name="connsiteY18" fmla="*/ 898267 h 1238989"/>
              <a:gd name="connsiteX19" fmla="*/ 103125 w 522716"/>
              <a:gd name="connsiteY19" fmla="*/ 944729 h 1238989"/>
              <a:gd name="connsiteX20" fmla="*/ 134102 w 522716"/>
              <a:gd name="connsiteY20" fmla="*/ 983448 h 1238989"/>
              <a:gd name="connsiteX21" fmla="*/ 149591 w 522716"/>
              <a:gd name="connsiteY21" fmla="*/ 1029910 h 1238989"/>
              <a:gd name="connsiteX22" fmla="*/ 157335 w 522716"/>
              <a:gd name="connsiteY22" fmla="*/ 1053141 h 1238989"/>
              <a:gd name="connsiteX23" fmla="*/ 172823 w 522716"/>
              <a:gd name="connsiteY23" fmla="*/ 1215758 h 1238989"/>
              <a:gd name="connsiteX24" fmla="*/ 188312 w 522716"/>
              <a:gd name="connsiteY24" fmla="*/ 1231246 h 1238989"/>
              <a:gd name="connsiteX25" fmla="*/ 211544 w 522716"/>
              <a:gd name="connsiteY25" fmla="*/ 1238989 h 1238989"/>
              <a:gd name="connsiteX26" fmla="*/ 250266 w 522716"/>
              <a:gd name="connsiteY26" fmla="*/ 1231246 h 1238989"/>
              <a:gd name="connsiteX27" fmla="*/ 273498 w 522716"/>
              <a:gd name="connsiteY27" fmla="*/ 1184784 h 1238989"/>
              <a:gd name="connsiteX28" fmla="*/ 288987 w 522716"/>
              <a:gd name="connsiteY28" fmla="*/ 1146065 h 1238989"/>
              <a:gd name="connsiteX29" fmla="*/ 304475 w 522716"/>
              <a:gd name="connsiteY29" fmla="*/ 1091859 h 1238989"/>
              <a:gd name="connsiteX30" fmla="*/ 273498 w 522716"/>
              <a:gd name="connsiteY30" fmla="*/ 789856 h 1238989"/>
              <a:gd name="connsiteX31" fmla="*/ 258010 w 522716"/>
              <a:gd name="connsiteY31" fmla="*/ 743394 h 1238989"/>
              <a:gd name="connsiteX32" fmla="*/ 242521 w 522716"/>
              <a:gd name="connsiteY32" fmla="*/ 720162 h 1238989"/>
              <a:gd name="connsiteX33" fmla="*/ 219289 w 522716"/>
              <a:gd name="connsiteY33" fmla="*/ 704675 h 1238989"/>
              <a:gd name="connsiteX34" fmla="*/ 203800 w 522716"/>
              <a:gd name="connsiteY34" fmla="*/ 689188 h 1238989"/>
              <a:gd name="connsiteX35" fmla="*/ 196056 w 522716"/>
              <a:gd name="connsiteY35" fmla="*/ 642726 h 1238989"/>
              <a:gd name="connsiteX36" fmla="*/ 188312 w 522716"/>
              <a:gd name="connsiteY36" fmla="*/ 604007 h 1238989"/>
              <a:gd name="connsiteX37" fmla="*/ 196056 w 522716"/>
              <a:gd name="connsiteY37" fmla="*/ 503339 h 1238989"/>
              <a:gd name="connsiteX38" fmla="*/ 203800 w 522716"/>
              <a:gd name="connsiteY38" fmla="*/ 480108 h 1238989"/>
              <a:gd name="connsiteX39" fmla="*/ 250266 w 522716"/>
              <a:gd name="connsiteY39" fmla="*/ 449134 h 1238989"/>
              <a:gd name="connsiteX40" fmla="*/ 281243 w 522716"/>
              <a:gd name="connsiteY40" fmla="*/ 418159 h 1238989"/>
              <a:gd name="connsiteX41" fmla="*/ 296731 w 522716"/>
              <a:gd name="connsiteY41" fmla="*/ 402671 h 1238989"/>
              <a:gd name="connsiteX42" fmla="*/ 327708 w 522716"/>
              <a:gd name="connsiteY42" fmla="*/ 363953 h 1238989"/>
              <a:gd name="connsiteX43" fmla="*/ 350941 w 522716"/>
              <a:gd name="connsiteY43" fmla="*/ 348466 h 1238989"/>
              <a:gd name="connsiteX44" fmla="*/ 389662 w 522716"/>
              <a:gd name="connsiteY44" fmla="*/ 309747 h 1238989"/>
              <a:gd name="connsiteX45" fmla="*/ 412894 w 522716"/>
              <a:gd name="connsiteY45" fmla="*/ 286516 h 1238989"/>
              <a:gd name="connsiteX46" fmla="*/ 459360 w 522716"/>
              <a:gd name="connsiteY46" fmla="*/ 224567 h 1238989"/>
              <a:gd name="connsiteX47" fmla="*/ 482593 w 522716"/>
              <a:gd name="connsiteY47" fmla="*/ 178105 h 1238989"/>
              <a:gd name="connsiteX48" fmla="*/ 498081 w 522716"/>
              <a:gd name="connsiteY48" fmla="*/ 131643 h 1238989"/>
              <a:gd name="connsiteX49" fmla="*/ 505825 w 522716"/>
              <a:gd name="connsiteY49" fmla="*/ 108411 h 1238989"/>
              <a:gd name="connsiteX50" fmla="*/ 521314 w 522716"/>
              <a:gd name="connsiteY50" fmla="*/ 46462 h 1238989"/>
              <a:gd name="connsiteX51" fmla="*/ 521314 w 522716"/>
              <a:gd name="connsiteY51" fmla="*/ 0 h 123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2716" h="1238989">
                <a:moveTo>
                  <a:pt x="79893" y="116155"/>
                </a:moveTo>
                <a:cubicBezTo>
                  <a:pt x="87637" y="118736"/>
                  <a:pt x="96482" y="119155"/>
                  <a:pt x="103125" y="123899"/>
                </a:cubicBezTo>
                <a:cubicBezTo>
                  <a:pt x="127025" y="140970"/>
                  <a:pt x="134707" y="155781"/>
                  <a:pt x="149591" y="178105"/>
                </a:cubicBezTo>
                <a:lnTo>
                  <a:pt x="165079" y="224567"/>
                </a:lnTo>
                <a:cubicBezTo>
                  <a:pt x="167660" y="232311"/>
                  <a:pt x="167051" y="242026"/>
                  <a:pt x="172823" y="247798"/>
                </a:cubicBezTo>
                <a:lnTo>
                  <a:pt x="196056" y="271029"/>
                </a:lnTo>
                <a:cubicBezTo>
                  <a:pt x="182607" y="311374"/>
                  <a:pt x="197122" y="279376"/>
                  <a:pt x="172823" y="309747"/>
                </a:cubicBezTo>
                <a:cubicBezTo>
                  <a:pt x="167009" y="317014"/>
                  <a:pt x="163149" y="325711"/>
                  <a:pt x="157335" y="332978"/>
                </a:cubicBezTo>
                <a:cubicBezTo>
                  <a:pt x="144724" y="348741"/>
                  <a:pt x="135864" y="352454"/>
                  <a:pt x="118614" y="363953"/>
                </a:cubicBezTo>
                <a:cubicBezTo>
                  <a:pt x="111118" y="386437"/>
                  <a:pt x="111757" y="391311"/>
                  <a:pt x="95381" y="410415"/>
                </a:cubicBezTo>
                <a:cubicBezTo>
                  <a:pt x="85878" y="421502"/>
                  <a:pt x="64404" y="441390"/>
                  <a:pt x="64404" y="441390"/>
                </a:cubicBezTo>
                <a:cubicBezTo>
                  <a:pt x="42467" y="507198"/>
                  <a:pt x="73062" y="426961"/>
                  <a:pt x="41171" y="480108"/>
                </a:cubicBezTo>
                <a:cubicBezTo>
                  <a:pt x="36971" y="487107"/>
                  <a:pt x="36642" y="495836"/>
                  <a:pt x="33427" y="503339"/>
                </a:cubicBezTo>
                <a:cubicBezTo>
                  <a:pt x="28880" y="513949"/>
                  <a:pt x="22227" y="523596"/>
                  <a:pt x="17939" y="534314"/>
                </a:cubicBezTo>
                <a:cubicBezTo>
                  <a:pt x="11876" y="549471"/>
                  <a:pt x="2450" y="580776"/>
                  <a:pt x="2450" y="580776"/>
                </a:cubicBezTo>
                <a:cubicBezTo>
                  <a:pt x="5031" y="642726"/>
                  <a:pt x="0" y="705465"/>
                  <a:pt x="10194" y="766625"/>
                </a:cubicBezTo>
                <a:cubicBezTo>
                  <a:pt x="13697" y="787642"/>
                  <a:pt x="40373" y="812289"/>
                  <a:pt x="56660" y="828574"/>
                </a:cubicBezTo>
                <a:cubicBezTo>
                  <a:pt x="61823" y="844061"/>
                  <a:pt x="65517" y="860118"/>
                  <a:pt x="72148" y="875036"/>
                </a:cubicBezTo>
                <a:cubicBezTo>
                  <a:pt x="75928" y="883541"/>
                  <a:pt x="83857" y="889762"/>
                  <a:pt x="87637" y="898267"/>
                </a:cubicBezTo>
                <a:cubicBezTo>
                  <a:pt x="94268" y="913185"/>
                  <a:pt x="91581" y="933186"/>
                  <a:pt x="103125" y="944729"/>
                </a:cubicBezTo>
                <a:cubicBezTo>
                  <a:pt x="115999" y="957602"/>
                  <a:pt x="126286" y="965863"/>
                  <a:pt x="134102" y="983448"/>
                </a:cubicBezTo>
                <a:cubicBezTo>
                  <a:pt x="140733" y="998366"/>
                  <a:pt x="144428" y="1014423"/>
                  <a:pt x="149591" y="1029910"/>
                </a:cubicBezTo>
                <a:lnTo>
                  <a:pt x="157335" y="1053141"/>
                </a:lnTo>
                <a:cubicBezTo>
                  <a:pt x="162498" y="1107347"/>
                  <a:pt x="134319" y="1177257"/>
                  <a:pt x="172823" y="1215758"/>
                </a:cubicBezTo>
                <a:cubicBezTo>
                  <a:pt x="177986" y="1220921"/>
                  <a:pt x="182051" y="1227490"/>
                  <a:pt x="188312" y="1231246"/>
                </a:cubicBezTo>
                <a:cubicBezTo>
                  <a:pt x="195312" y="1235446"/>
                  <a:pt x="203800" y="1236408"/>
                  <a:pt x="211544" y="1238989"/>
                </a:cubicBezTo>
                <a:cubicBezTo>
                  <a:pt x="224451" y="1236408"/>
                  <a:pt x="238167" y="1236431"/>
                  <a:pt x="250266" y="1231246"/>
                </a:cubicBezTo>
                <a:cubicBezTo>
                  <a:pt x="270703" y="1222488"/>
                  <a:pt x="267738" y="1202062"/>
                  <a:pt x="273498" y="1184784"/>
                </a:cubicBezTo>
                <a:cubicBezTo>
                  <a:pt x="277894" y="1171597"/>
                  <a:pt x="284106" y="1159081"/>
                  <a:pt x="288987" y="1146065"/>
                </a:cubicBezTo>
                <a:cubicBezTo>
                  <a:pt x="297319" y="1123849"/>
                  <a:pt x="298373" y="1116266"/>
                  <a:pt x="304475" y="1091859"/>
                </a:cubicBezTo>
                <a:cubicBezTo>
                  <a:pt x="300399" y="994048"/>
                  <a:pt x="305439" y="885674"/>
                  <a:pt x="273498" y="789856"/>
                </a:cubicBezTo>
                <a:cubicBezTo>
                  <a:pt x="268335" y="774369"/>
                  <a:pt x="267066" y="756977"/>
                  <a:pt x="258010" y="743394"/>
                </a:cubicBezTo>
                <a:cubicBezTo>
                  <a:pt x="252847" y="735650"/>
                  <a:pt x="249102" y="726743"/>
                  <a:pt x="242521" y="720162"/>
                </a:cubicBezTo>
                <a:cubicBezTo>
                  <a:pt x="235940" y="713581"/>
                  <a:pt x="226557" y="710489"/>
                  <a:pt x="219289" y="704675"/>
                </a:cubicBezTo>
                <a:cubicBezTo>
                  <a:pt x="213588" y="700114"/>
                  <a:pt x="208963" y="694350"/>
                  <a:pt x="203800" y="689188"/>
                </a:cubicBezTo>
                <a:cubicBezTo>
                  <a:pt x="201219" y="673701"/>
                  <a:pt x="198865" y="658174"/>
                  <a:pt x="196056" y="642726"/>
                </a:cubicBezTo>
                <a:cubicBezTo>
                  <a:pt x="193701" y="629776"/>
                  <a:pt x="188312" y="617169"/>
                  <a:pt x="188312" y="604007"/>
                </a:cubicBezTo>
                <a:cubicBezTo>
                  <a:pt x="188312" y="570352"/>
                  <a:pt x="191881" y="536734"/>
                  <a:pt x="196056" y="503339"/>
                </a:cubicBezTo>
                <a:cubicBezTo>
                  <a:pt x="197068" y="495239"/>
                  <a:pt x="198028" y="485880"/>
                  <a:pt x="203800" y="480108"/>
                </a:cubicBezTo>
                <a:cubicBezTo>
                  <a:pt x="216963" y="466946"/>
                  <a:pt x="237103" y="462296"/>
                  <a:pt x="250266" y="449134"/>
                </a:cubicBezTo>
                <a:lnTo>
                  <a:pt x="281243" y="418159"/>
                </a:lnTo>
                <a:cubicBezTo>
                  <a:pt x="286406" y="412996"/>
                  <a:pt x="292681" y="408746"/>
                  <a:pt x="296731" y="402671"/>
                </a:cubicBezTo>
                <a:cubicBezTo>
                  <a:pt x="308233" y="385419"/>
                  <a:pt x="311942" y="376564"/>
                  <a:pt x="327708" y="363953"/>
                </a:cubicBezTo>
                <a:cubicBezTo>
                  <a:pt x="334976" y="358139"/>
                  <a:pt x="343936" y="354595"/>
                  <a:pt x="350941" y="348466"/>
                </a:cubicBezTo>
                <a:cubicBezTo>
                  <a:pt x="364678" y="336447"/>
                  <a:pt x="376755" y="322653"/>
                  <a:pt x="389662" y="309747"/>
                </a:cubicBezTo>
                <a:cubicBezTo>
                  <a:pt x="397406" y="302003"/>
                  <a:pt x="406819" y="295628"/>
                  <a:pt x="412894" y="286516"/>
                </a:cubicBezTo>
                <a:cubicBezTo>
                  <a:pt x="447921" y="233979"/>
                  <a:pt x="430708" y="253215"/>
                  <a:pt x="459360" y="224567"/>
                </a:cubicBezTo>
                <a:cubicBezTo>
                  <a:pt x="487602" y="139845"/>
                  <a:pt x="442560" y="268172"/>
                  <a:pt x="482593" y="178105"/>
                </a:cubicBezTo>
                <a:cubicBezTo>
                  <a:pt x="489224" y="163187"/>
                  <a:pt x="492918" y="147130"/>
                  <a:pt x="498081" y="131643"/>
                </a:cubicBezTo>
                <a:lnTo>
                  <a:pt x="505825" y="108411"/>
                </a:lnTo>
                <a:cubicBezTo>
                  <a:pt x="513384" y="85735"/>
                  <a:pt x="518978" y="72156"/>
                  <a:pt x="521314" y="46462"/>
                </a:cubicBezTo>
                <a:cubicBezTo>
                  <a:pt x="522716" y="31038"/>
                  <a:pt x="521314" y="15487"/>
                  <a:pt x="521314" y="0"/>
                </a:cubicBezTo>
              </a:path>
            </a:pathLst>
          </a:cu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DDLE_EAST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4" y="159013"/>
            <a:ext cx="8832590" cy="648212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9920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39078" y="3351673"/>
            <a:ext cx="6675526" cy="133543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lternate Process 12"/>
          <p:cNvSpPr/>
          <p:nvPr/>
        </p:nvSpPr>
        <p:spPr>
          <a:xfrm>
            <a:off x="1362985" y="5400644"/>
            <a:ext cx="6443199" cy="896835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4243837" y="985924"/>
            <a:ext cx="542096" cy="44139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296209" y="4811482"/>
            <a:ext cx="489723" cy="471329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243837" y="2821550"/>
            <a:ext cx="542096" cy="44139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2 22"/>
          <p:cNvSpPr/>
          <p:nvPr/>
        </p:nvSpPr>
        <p:spPr>
          <a:xfrm>
            <a:off x="108419" y="1394347"/>
            <a:ext cx="8921354" cy="1643105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9770" y="209073"/>
            <a:ext cx="850316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3600" b="1" spc="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REJECTION</a:t>
            </a:r>
            <a:endParaRPr lang="en-US" sz="3600" b="1" spc="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2150" y="2010339"/>
            <a:ext cx="512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REBELLION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5223" y="3550510"/>
            <a:ext cx="414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8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FEAR</a:t>
            </a:r>
            <a:endParaRPr lang="en-US" sz="480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03731" y="5590947"/>
            <a:ext cx="562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800" b="1" dirty="0" smtClean="0"/>
              <a:t>LACK OF BELIEF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5326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yal crowd - N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866"/>
            <a:ext cx="9144000" cy="51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101" y="1600200"/>
            <a:ext cx="6991797" cy="4525963"/>
          </a:xfrm>
        </p:spPr>
        <p:txBody>
          <a:bodyPr/>
          <a:lstStyle/>
          <a:p>
            <a:r>
              <a:rPr lang="en-US" sz="2400" b="1" dirty="0" smtClean="0"/>
              <a:t>Mark 7:9</a:t>
            </a: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“All </a:t>
            </a:r>
            <a:r>
              <a:rPr lang="en-US" sz="2400" dirty="0"/>
              <a:t>too well you </a:t>
            </a:r>
            <a:r>
              <a:rPr lang="en-US" sz="2400" b="1" dirty="0"/>
              <a:t>reject</a:t>
            </a:r>
            <a:r>
              <a:rPr lang="en-US" sz="2400" dirty="0"/>
              <a:t> the commandment of God, that you may keep your tradition</a:t>
            </a:r>
            <a:r>
              <a:rPr lang="en-US" sz="2400" dirty="0" smtClean="0"/>
              <a:t>.” 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‘rejection’  - Greek ‘</a:t>
            </a:r>
            <a:r>
              <a:rPr lang="en-US" sz="2400" dirty="0" err="1" smtClean="0">
                <a:solidFill>
                  <a:schemeClr val="bg1"/>
                </a:solidFill>
              </a:rPr>
              <a:t>atheteo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to act as</a:t>
            </a:r>
            <a:r>
              <a:rPr lang="en-US" dirty="0" smtClean="0">
                <a:solidFill>
                  <a:schemeClr val="bg1"/>
                </a:solidFill>
              </a:rPr>
              <a:t> if something </a:t>
            </a:r>
            <a:r>
              <a:rPr lang="en-US" dirty="0">
                <a:solidFill>
                  <a:schemeClr val="bg1"/>
                </a:solidFill>
              </a:rPr>
              <a:t>has </a:t>
            </a:r>
            <a:r>
              <a:rPr lang="en-US" dirty="0" smtClean="0">
                <a:solidFill>
                  <a:schemeClr val="bg1"/>
                </a:solidFill>
              </a:rPr>
              <a:t>been ANNULLED”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to make VOID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REJECTED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101" y="1600200"/>
            <a:ext cx="6991797" cy="4525963"/>
          </a:xfrm>
        </p:spPr>
        <p:txBody>
          <a:bodyPr/>
          <a:lstStyle/>
          <a:p>
            <a:r>
              <a:rPr lang="en-US" sz="2400" b="1" dirty="0" smtClean="0"/>
              <a:t>Mark 7:9</a:t>
            </a: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“All </a:t>
            </a:r>
            <a:r>
              <a:rPr lang="en-US" sz="2400" dirty="0"/>
              <a:t>too well you </a:t>
            </a:r>
            <a:r>
              <a:rPr lang="en-US" sz="2400" b="1" dirty="0"/>
              <a:t>reject</a:t>
            </a:r>
            <a:r>
              <a:rPr lang="en-US" sz="2400" dirty="0"/>
              <a:t> the commandment of God, that you may keep your tradition</a:t>
            </a:r>
            <a:r>
              <a:rPr lang="en-US" sz="2400" dirty="0" smtClean="0"/>
              <a:t>.” 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r>
              <a:rPr lang="en-US" sz="2400" dirty="0" smtClean="0"/>
              <a:t>	‘rejection’  - Greek ‘</a:t>
            </a:r>
            <a:r>
              <a:rPr lang="en-US" sz="2400" dirty="0" err="1" smtClean="0"/>
              <a:t>atheteo</a:t>
            </a:r>
            <a:r>
              <a:rPr lang="en-US" sz="2400" dirty="0" smtClean="0"/>
              <a:t>’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to act as</a:t>
            </a:r>
            <a:r>
              <a:rPr lang="en-US" dirty="0" smtClean="0"/>
              <a:t> if something </a:t>
            </a:r>
            <a:r>
              <a:rPr lang="en-US" dirty="0"/>
              <a:t>has </a:t>
            </a:r>
            <a:r>
              <a:rPr lang="en-US" dirty="0" smtClean="0"/>
              <a:t>been </a:t>
            </a:r>
            <a:r>
              <a:rPr lang="en-US" b="1" dirty="0" smtClean="0"/>
              <a:t>ANNULLED</a:t>
            </a:r>
            <a:r>
              <a:rPr lang="en-US" dirty="0" smtClean="0"/>
              <a:t>”</a:t>
            </a:r>
            <a:endParaRPr lang="en-US" dirty="0"/>
          </a:p>
          <a:p>
            <a:pPr lvl="2"/>
            <a:r>
              <a:rPr lang="en-US" dirty="0" smtClean="0"/>
              <a:t>“</a:t>
            </a:r>
            <a:r>
              <a:rPr lang="en-US" dirty="0"/>
              <a:t>to make </a:t>
            </a:r>
            <a:r>
              <a:rPr lang="en-US" b="1" dirty="0"/>
              <a:t>VOID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REJECTED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7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566" y="1600200"/>
            <a:ext cx="6952518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1 Peter 2:4</a:t>
            </a:r>
          </a:p>
          <a:p>
            <a:pPr>
              <a:buNone/>
            </a:pPr>
            <a:r>
              <a:rPr lang="en-US" sz="2400" dirty="0"/>
              <a:t>     “Coming to Him as to a living stone, </a:t>
            </a:r>
            <a:r>
              <a:rPr lang="en-US" sz="2400" b="1" dirty="0"/>
              <a:t>rejected </a:t>
            </a:r>
            <a:r>
              <a:rPr lang="en-US" sz="2400" dirty="0"/>
              <a:t>indeed by men, but chosen by God and precious…”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Luke 10:16	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“…he that </a:t>
            </a:r>
            <a:r>
              <a:rPr lang="en-US" sz="2400" b="1" dirty="0" err="1" smtClean="0">
                <a:solidFill>
                  <a:schemeClr val="bg1"/>
                </a:solidFill>
              </a:rPr>
              <a:t>despiseth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you </a:t>
            </a:r>
            <a:r>
              <a:rPr lang="en-US" sz="2400" b="1" dirty="0" err="1" smtClean="0">
                <a:solidFill>
                  <a:schemeClr val="bg1"/>
                </a:solidFill>
              </a:rPr>
              <a:t>despiseth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me; and he that </a:t>
            </a:r>
            <a:r>
              <a:rPr lang="en-US" sz="2400" b="1" dirty="0" err="1" smtClean="0">
                <a:solidFill>
                  <a:schemeClr val="bg1"/>
                </a:solidFill>
              </a:rPr>
              <a:t>despiseth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me </a:t>
            </a:r>
            <a:r>
              <a:rPr lang="en-US" sz="2400" b="1" dirty="0" err="1" smtClean="0">
                <a:solidFill>
                  <a:schemeClr val="bg1"/>
                </a:solidFill>
              </a:rPr>
              <a:t>despiseth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him that sent me.”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REJECTED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566" y="1600200"/>
            <a:ext cx="6952518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1 Peter 2:4</a:t>
            </a:r>
          </a:p>
          <a:p>
            <a:pPr>
              <a:buNone/>
            </a:pPr>
            <a:r>
              <a:rPr lang="en-US" sz="2400" dirty="0"/>
              <a:t>     “Coming to Him as to a living stone, </a:t>
            </a:r>
            <a:r>
              <a:rPr lang="en-US" sz="2400" b="1" dirty="0"/>
              <a:t>rejected </a:t>
            </a:r>
            <a:r>
              <a:rPr lang="en-US" sz="2400" dirty="0"/>
              <a:t>indeed by men, but chosen by God and precious…”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Luke 10:16	</a:t>
            </a:r>
          </a:p>
          <a:p>
            <a:pPr>
              <a:buNone/>
            </a:pPr>
            <a:r>
              <a:rPr lang="en-US" sz="2400" dirty="0" smtClean="0"/>
              <a:t>     “…he that </a:t>
            </a:r>
            <a:r>
              <a:rPr lang="en-US" sz="2400" b="1" dirty="0" err="1" smtClean="0"/>
              <a:t>despiseth</a:t>
            </a:r>
            <a:r>
              <a:rPr lang="en-US" sz="2400" b="1" dirty="0" smtClean="0"/>
              <a:t> </a:t>
            </a:r>
            <a:r>
              <a:rPr lang="en-US" sz="2400" dirty="0" smtClean="0"/>
              <a:t>you </a:t>
            </a:r>
            <a:r>
              <a:rPr lang="en-US" sz="2400" b="1" dirty="0" err="1" smtClean="0"/>
              <a:t>despiseth</a:t>
            </a:r>
            <a:r>
              <a:rPr lang="en-US" sz="2400" b="1" dirty="0" smtClean="0"/>
              <a:t> </a:t>
            </a:r>
            <a:r>
              <a:rPr lang="en-US" sz="2400" dirty="0" smtClean="0"/>
              <a:t>me; and he that </a:t>
            </a:r>
            <a:r>
              <a:rPr lang="en-US" sz="2400" b="1" dirty="0" err="1" smtClean="0"/>
              <a:t>despiseth</a:t>
            </a:r>
            <a:r>
              <a:rPr lang="en-US" sz="2400" b="1" dirty="0" smtClean="0"/>
              <a:t> </a:t>
            </a:r>
            <a:r>
              <a:rPr lang="en-US" sz="2400" dirty="0" smtClean="0"/>
              <a:t>me </a:t>
            </a:r>
            <a:r>
              <a:rPr lang="en-US" sz="2400" b="1" dirty="0" err="1" smtClean="0"/>
              <a:t>despiseth</a:t>
            </a:r>
            <a:r>
              <a:rPr lang="en-US" sz="2400" b="1" dirty="0" smtClean="0"/>
              <a:t> </a:t>
            </a:r>
            <a:r>
              <a:rPr lang="en-US" sz="2400" dirty="0" smtClean="0"/>
              <a:t>him that sent me.”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REJECTED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587"/>
            <a:ext cx="8229600" cy="1143000"/>
          </a:xfrm>
        </p:spPr>
        <p:txBody>
          <a:bodyPr/>
          <a:lstStyle/>
          <a:p>
            <a:r>
              <a:rPr lang="en-US" dirty="0" smtClean="0"/>
              <a:t>Psalm 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4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700" y="1459810"/>
            <a:ext cx="7816100" cy="4719835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Matthew 21:42</a:t>
            </a:r>
          </a:p>
          <a:p>
            <a:pPr>
              <a:buNone/>
            </a:pPr>
            <a:r>
              <a:rPr lang="en-US" sz="2600" i="1" dirty="0"/>
              <a:t>	</a:t>
            </a:r>
            <a:r>
              <a:rPr lang="en-US" sz="2600" i="1" dirty="0" smtClean="0"/>
              <a:t>“</a:t>
            </a:r>
            <a:r>
              <a:rPr lang="en-US" sz="2600" dirty="0" smtClean="0"/>
              <a:t>Jesus </a:t>
            </a:r>
            <a:r>
              <a:rPr lang="en-US" sz="2600" dirty="0"/>
              <a:t>said to them, “Have you never read in the Scriptures: ‘ The stone which the builders </a:t>
            </a:r>
            <a:r>
              <a:rPr lang="en-US" sz="2600" b="1" dirty="0" smtClean="0"/>
              <a:t>rejected </a:t>
            </a:r>
            <a:r>
              <a:rPr lang="en-US" sz="2600" dirty="0" smtClean="0"/>
              <a:t>has </a:t>
            </a:r>
            <a:r>
              <a:rPr lang="en-US" sz="2600" dirty="0"/>
              <a:t>become the chief cornerstone.</a:t>
            </a:r>
            <a:r>
              <a:rPr lang="en-US" sz="2600" dirty="0" smtClean="0"/>
              <a:t> This </a:t>
            </a:r>
            <a:r>
              <a:rPr lang="en-US" sz="2600" dirty="0"/>
              <a:t>was the LORD’s </a:t>
            </a:r>
            <a:r>
              <a:rPr lang="en-US" sz="2600" dirty="0" smtClean="0"/>
              <a:t>doing, And </a:t>
            </a:r>
            <a:r>
              <a:rPr lang="en-US" sz="2600" dirty="0"/>
              <a:t>it is marvelous in our eyes’</a:t>
            </a:r>
            <a:r>
              <a:rPr lang="en-US" sz="2600" dirty="0" smtClean="0"/>
              <a:t>?”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smtClean="0">
                <a:solidFill>
                  <a:srgbClr val="FFFFFF"/>
                </a:solidFill>
              </a:rPr>
              <a:t>‘rejected’ - Greek </a:t>
            </a:r>
            <a:r>
              <a:rPr lang="en-US" sz="2600" dirty="0">
                <a:solidFill>
                  <a:srgbClr val="FFFFFF"/>
                </a:solidFill>
              </a:rPr>
              <a:t>root</a:t>
            </a:r>
            <a:r>
              <a:rPr lang="en-US" sz="2600" dirty="0" smtClean="0">
                <a:solidFill>
                  <a:srgbClr val="FFFFFF"/>
                </a:solidFill>
              </a:rPr>
              <a:t> - ‘</a:t>
            </a:r>
            <a:r>
              <a:rPr lang="en-US" sz="2600" dirty="0" err="1">
                <a:solidFill>
                  <a:srgbClr val="FFFFFF"/>
                </a:solidFill>
              </a:rPr>
              <a:t>dokimazo</a:t>
            </a:r>
            <a:r>
              <a:rPr lang="en-US" sz="2600" dirty="0" smtClean="0">
                <a:solidFill>
                  <a:srgbClr val="FFFFFF"/>
                </a:solidFill>
              </a:rPr>
              <a:t>’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‘to </a:t>
            </a:r>
            <a:r>
              <a:rPr lang="en-US" b="1" dirty="0">
                <a:solidFill>
                  <a:srgbClr val="FFFFFF"/>
                </a:solidFill>
              </a:rPr>
              <a:t>scrutinize</a:t>
            </a:r>
            <a:r>
              <a:rPr lang="en-US" dirty="0" smtClean="0">
                <a:solidFill>
                  <a:srgbClr val="FFFFFF"/>
                </a:solidFill>
              </a:rPr>
              <a:t>’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‘</a:t>
            </a:r>
            <a:r>
              <a:rPr lang="en-US" b="1" dirty="0">
                <a:solidFill>
                  <a:srgbClr val="FFFFFF"/>
                </a:solidFill>
              </a:rPr>
              <a:t>to </a:t>
            </a:r>
            <a:r>
              <a:rPr lang="en-US" b="1" dirty="0" smtClean="0">
                <a:solidFill>
                  <a:srgbClr val="FFFFFF"/>
                </a:solidFill>
              </a:rPr>
              <a:t>inspect whether </a:t>
            </a:r>
            <a:r>
              <a:rPr lang="en-US" b="1" dirty="0">
                <a:solidFill>
                  <a:srgbClr val="FFFFFF"/>
                </a:solidFill>
              </a:rPr>
              <a:t>something is genuine or not</a:t>
            </a:r>
            <a:r>
              <a:rPr lang="en-US" dirty="0" smtClean="0">
                <a:solidFill>
                  <a:srgbClr val="FFFFFF"/>
                </a:solidFill>
              </a:rPr>
              <a:t>’ </a:t>
            </a:r>
            <a:endParaRPr lang="en-US" dirty="0">
              <a:solidFill>
                <a:srgbClr val="FFFFF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REJECTED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9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700" y="1459810"/>
            <a:ext cx="7816100" cy="4719835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Matthew 21:42</a:t>
            </a:r>
          </a:p>
          <a:p>
            <a:pPr>
              <a:buNone/>
            </a:pPr>
            <a:r>
              <a:rPr lang="en-US" sz="2600" i="1" dirty="0"/>
              <a:t>	</a:t>
            </a:r>
            <a:r>
              <a:rPr lang="en-US" sz="2600" i="1" dirty="0" smtClean="0"/>
              <a:t>“</a:t>
            </a:r>
            <a:r>
              <a:rPr lang="en-US" sz="2600" dirty="0" smtClean="0"/>
              <a:t>Jesus </a:t>
            </a:r>
            <a:r>
              <a:rPr lang="en-US" sz="2600" dirty="0"/>
              <a:t>said to them, “Have you never read in the Scriptures: ‘ The stone which the builders </a:t>
            </a:r>
            <a:r>
              <a:rPr lang="en-US" sz="2600" b="1" dirty="0" smtClean="0"/>
              <a:t>rejected </a:t>
            </a:r>
            <a:r>
              <a:rPr lang="en-US" sz="2600" dirty="0" smtClean="0"/>
              <a:t>has </a:t>
            </a:r>
            <a:r>
              <a:rPr lang="en-US" sz="2600" dirty="0"/>
              <a:t>become the chief cornerstone.</a:t>
            </a:r>
            <a:r>
              <a:rPr lang="en-US" sz="2600" dirty="0" smtClean="0"/>
              <a:t> This </a:t>
            </a:r>
            <a:r>
              <a:rPr lang="en-US" sz="2600" dirty="0"/>
              <a:t>was the LORD’s </a:t>
            </a:r>
            <a:r>
              <a:rPr lang="en-US" sz="2600" dirty="0" smtClean="0"/>
              <a:t>doing, And </a:t>
            </a:r>
            <a:r>
              <a:rPr lang="en-US" sz="2600" dirty="0"/>
              <a:t>it is marvelous in our eyes’</a:t>
            </a:r>
            <a:r>
              <a:rPr lang="en-US" sz="2600" dirty="0" smtClean="0"/>
              <a:t>?”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‘rejected’ - Greek </a:t>
            </a:r>
            <a:r>
              <a:rPr lang="en-US" sz="2600" dirty="0"/>
              <a:t>root</a:t>
            </a:r>
            <a:r>
              <a:rPr lang="en-US" sz="2600" dirty="0" smtClean="0"/>
              <a:t> - ‘</a:t>
            </a:r>
            <a:r>
              <a:rPr lang="en-US" sz="2600" dirty="0" err="1"/>
              <a:t>dokimazo</a:t>
            </a:r>
            <a:r>
              <a:rPr lang="en-US" sz="2600" dirty="0" smtClean="0"/>
              <a:t>’</a:t>
            </a:r>
          </a:p>
          <a:p>
            <a:pPr lvl="2"/>
            <a:r>
              <a:rPr lang="en-US" dirty="0" smtClean="0"/>
              <a:t>‘to </a:t>
            </a:r>
            <a:r>
              <a:rPr lang="en-US" b="1" dirty="0"/>
              <a:t>scrutinize</a:t>
            </a:r>
            <a:r>
              <a:rPr lang="en-US" dirty="0" smtClean="0"/>
              <a:t>’</a:t>
            </a:r>
          </a:p>
          <a:p>
            <a:pPr lvl="2"/>
            <a:r>
              <a:rPr lang="en-US" dirty="0" smtClean="0"/>
              <a:t>‘</a:t>
            </a:r>
            <a:r>
              <a:rPr lang="en-US" b="1" dirty="0"/>
              <a:t>to </a:t>
            </a:r>
            <a:r>
              <a:rPr lang="en-US" b="1" dirty="0" smtClean="0"/>
              <a:t>inspect whether </a:t>
            </a:r>
            <a:r>
              <a:rPr lang="en-US" b="1" dirty="0"/>
              <a:t>something is genuine or not</a:t>
            </a:r>
            <a:r>
              <a:rPr lang="en-US" dirty="0" smtClean="0"/>
              <a:t>’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REJECTED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60276" y="4933413"/>
            <a:ext cx="1363835" cy="526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8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8649"/>
            <a:ext cx="8229600" cy="1143000"/>
          </a:xfrm>
        </p:spPr>
        <p:txBody>
          <a:bodyPr/>
          <a:lstStyle/>
          <a:p>
            <a:r>
              <a:rPr lang="en-US" dirty="0" smtClean="0"/>
              <a:t>Psalm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0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8649"/>
            <a:ext cx="8229600" cy="1143000"/>
          </a:xfrm>
        </p:spPr>
        <p:txBody>
          <a:bodyPr/>
          <a:lstStyle/>
          <a:p>
            <a:r>
              <a:rPr lang="en-US" dirty="0" smtClean="0"/>
              <a:t>Job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2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011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rejection</a:t>
            </a:r>
            <a:endParaRPr lang="en-US" sz="7200" b="1" dirty="0">
              <a:solidFill>
                <a:schemeClr val="bg1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364335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6194"/>
            <a:ext cx="8229600" cy="1143000"/>
          </a:xfrm>
        </p:spPr>
        <p:txBody>
          <a:bodyPr/>
          <a:lstStyle/>
          <a:p>
            <a:r>
              <a:rPr lang="en-US" dirty="0" smtClean="0"/>
              <a:t>John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4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011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rejection</a:t>
            </a:r>
            <a:endParaRPr lang="en-US" sz="7200" b="1" dirty="0">
              <a:solidFill>
                <a:schemeClr val="bg1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155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mue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" y="200526"/>
            <a:ext cx="8930847" cy="64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4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mue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" y="200526"/>
            <a:ext cx="8930847" cy="64302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088" y="746599"/>
            <a:ext cx="30712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/>
                </a:solidFill>
              </a:rPr>
              <a:t>Root “</a:t>
            </a:r>
            <a:r>
              <a:rPr lang="en-US" sz="2400" dirty="0" err="1">
                <a:solidFill>
                  <a:schemeClr val="bg1"/>
                </a:solidFill>
              </a:rPr>
              <a:t>shaphat</a:t>
            </a:r>
            <a:r>
              <a:rPr lang="en-US" sz="2400" dirty="0">
                <a:solidFill>
                  <a:schemeClr val="bg1"/>
                </a:solidFill>
              </a:rPr>
              <a:t>”: 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‘to determine’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‘to </a:t>
            </a:r>
            <a:r>
              <a:rPr lang="en-US" sz="2400" dirty="0" smtClean="0">
                <a:solidFill>
                  <a:schemeClr val="bg1"/>
                </a:solidFill>
              </a:rPr>
              <a:t>decide’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‘to umpire’  </a:t>
            </a:r>
          </a:p>
        </p:txBody>
      </p:sp>
    </p:spTree>
    <p:extLst>
      <p:ext uri="{BB962C8B-B14F-4D97-AF65-F5344CB8AC3E}">
        <p14:creationId xmlns:p14="http://schemas.microsoft.com/office/powerpoint/2010/main" val="74620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mue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" y="200526"/>
            <a:ext cx="8930847" cy="6430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35095" y="3769921"/>
            <a:ext cx="2863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dirty="0" smtClean="0">
                <a:solidFill>
                  <a:schemeClr val="bg1"/>
                </a:solidFill>
              </a:rPr>
              <a:t>‘</a:t>
            </a:r>
            <a:r>
              <a:rPr lang="en-US" sz="2400" dirty="0">
                <a:solidFill>
                  <a:schemeClr val="bg1"/>
                </a:solidFill>
              </a:rPr>
              <a:t>to save’ 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‘to rescue’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088" y="746599"/>
            <a:ext cx="30712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/>
                </a:solidFill>
              </a:rPr>
              <a:t>Root “</a:t>
            </a:r>
            <a:r>
              <a:rPr lang="en-US" sz="2400" dirty="0" err="1">
                <a:solidFill>
                  <a:schemeClr val="bg1"/>
                </a:solidFill>
              </a:rPr>
              <a:t>shaphat</a:t>
            </a:r>
            <a:r>
              <a:rPr lang="en-US" sz="2400" dirty="0">
                <a:solidFill>
                  <a:schemeClr val="bg1"/>
                </a:solidFill>
              </a:rPr>
              <a:t>”: 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‘to determine’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‘to </a:t>
            </a:r>
            <a:r>
              <a:rPr lang="en-US" sz="2400" dirty="0" smtClean="0">
                <a:solidFill>
                  <a:schemeClr val="bg1"/>
                </a:solidFill>
              </a:rPr>
              <a:t>decide’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‘to umpire’  </a:t>
            </a:r>
          </a:p>
        </p:txBody>
      </p:sp>
    </p:spTree>
    <p:extLst>
      <p:ext uri="{BB962C8B-B14F-4D97-AF65-F5344CB8AC3E}">
        <p14:creationId xmlns:p14="http://schemas.microsoft.com/office/powerpoint/2010/main" val="219786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588"/>
            <a:ext cx="8229600" cy="1143000"/>
          </a:xfrm>
        </p:spPr>
        <p:txBody>
          <a:bodyPr/>
          <a:lstStyle/>
          <a:p>
            <a:r>
              <a:rPr lang="en-US" dirty="0" smtClean="0"/>
              <a:t>1 Samuel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7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514</Words>
  <Application>Microsoft Macintosh PowerPoint</Application>
  <PresentationFormat>On-screen Show (4:3)</PresentationFormat>
  <Paragraphs>149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The Kingmaker  Make us a King!</vt:lpstr>
      <vt:lpstr>PowerPoint Presentation</vt:lpstr>
      <vt:lpstr>PowerPoint Presentation</vt:lpstr>
      <vt:lpstr>John 19</vt:lpstr>
      <vt:lpstr>rejection</vt:lpstr>
      <vt:lpstr>PowerPoint Presentation</vt:lpstr>
      <vt:lpstr>PowerPoint Presentation</vt:lpstr>
      <vt:lpstr>PowerPoint Presentation</vt:lpstr>
      <vt:lpstr>1 Samuel 8</vt:lpstr>
      <vt:lpstr>PowerPoint Presentation</vt:lpstr>
      <vt:lpstr>Commitment</vt:lpstr>
      <vt:lpstr>goyim</vt:lpstr>
      <vt:lpstr>goyim</vt:lpstr>
      <vt:lpstr>goyim</vt:lpstr>
      <vt:lpstr>loyalty</vt:lpstr>
      <vt:lpstr>the god-king</vt:lpstr>
      <vt:lpstr>Jeremiah  17:5</vt:lpstr>
      <vt:lpstr>Jeremiah  17:5</vt:lpstr>
      <vt:lpstr>Numbers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28:9-11</vt:lpstr>
      <vt:lpstr>PowerPoint Presentation</vt:lpstr>
      <vt:lpstr>PowerPoint Presentation</vt:lpstr>
      <vt:lpstr>PowerPoint Presentation</vt:lpstr>
      <vt:lpstr>REJECTED</vt:lpstr>
      <vt:lpstr>REJECTED</vt:lpstr>
      <vt:lpstr>REJECTED</vt:lpstr>
      <vt:lpstr>REJECTED</vt:lpstr>
      <vt:lpstr>Psalm 69</vt:lpstr>
      <vt:lpstr>REJECTED</vt:lpstr>
      <vt:lpstr>REJECTED</vt:lpstr>
      <vt:lpstr>Psalm 22</vt:lpstr>
      <vt:lpstr>Job 30</vt:lpstr>
      <vt:lpstr>rejection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long will these people  reject me? </dc:title>
  <dc:creator>Christian Russell</dc:creator>
  <cp:lastModifiedBy>Christian Russell</cp:lastModifiedBy>
  <cp:revision>116</cp:revision>
  <dcterms:created xsi:type="dcterms:W3CDTF">2010-07-21T03:15:01Z</dcterms:created>
  <dcterms:modified xsi:type="dcterms:W3CDTF">2015-12-22T22:42:54Z</dcterms:modified>
</cp:coreProperties>
</file>