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xlsx" ContentType="application/vnd.openxmlformats-officedocument.spreadsheetml.sheet"/>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theme/themeOverride1.xml" ContentType="application/vnd.openxmlformats-officedocument.themeOverride+xml"/>
  <Override PartName="/ppt/drawings/drawing2.xml" ContentType="application/vnd.openxmlformats-officedocument.drawingml.chartshape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1"/>
  </p:notesMasterIdLst>
  <p:sldIdLst>
    <p:sldId id="281" r:id="rId2"/>
    <p:sldId id="282" r:id="rId3"/>
    <p:sldId id="258" r:id="rId4"/>
    <p:sldId id="283" r:id="rId5"/>
    <p:sldId id="288" r:id="rId6"/>
    <p:sldId id="289" r:id="rId7"/>
    <p:sldId id="290" r:id="rId8"/>
    <p:sldId id="284" r:id="rId9"/>
    <p:sldId id="259" r:id="rId10"/>
    <p:sldId id="285" r:id="rId11"/>
    <p:sldId id="286" r:id="rId12"/>
    <p:sldId id="260" r:id="rId13"/>
    <p:sldId id="261" r:id="rId14"/>
    <p:sldId id="287" r:id="rId15"/>
    <p:sldId id="262" r:id="rId16"/>
    <p:sldId id="291" r:id="rId17"/>
    <p:sldId id="292" r:id="rId18"/>
    <p:sldId id="263" r:id="rId19"/>
    <p:sldId id="264" r:id="rId20"/>
    <p:sldId id="293" r:id="rId21"/>
    <p:sldId id="265" r:id="rId22"/>
    <p:sldId id="266" r:id="rId23"/>
    <p:sldId id="294" r:id="rId24"/>
    <p:sldId id="267" r:id="rId25"/>
    <p:sldId id="268" r:id="rId26"/>
    <p:sldId id="269" r:id="rId27"/>
    <p:sldId id="270" r:id="rId28"/>
    <p:sldId id="327" r:id="rId29"/>
    <p:sldId id="296" r:id="rId30"/>
    <p:sldId id="297" r:id="rId31"/>
    <p:sldId id="298" r:id="rId32"/>
    <p:sldId id="299" r:id="rId33"/>
    <p:sldId id="300" r:id="rId34"/>
    <p:sldId id="301" r:id="rId35"/>
    <p:sldId id="302" r:id="rId36"/>
    <p:sldId id="303" r:id="rId37"/>
    <p:sldId id="304" r:id="rId38"/>
    <p:sldId id="305" r:id="rId39"/>
    <p:sldId id="306" r:id="rId40"/>
    <p:sldId id="307" r:id="rId41"/>
    <p:sldId id="308" r:id="rId42"/>
    <p:sldId id="309" r:id="rId43"/>
    <p:sldId id="310" r:id="rId44"/>
    <p:sldId id="311" r:id="rId45"/>
    <p:sldId id="323" r:id="rId46"/>
    <p:sldId id="312" r:id="rId47"/>
    <p:sldId id="313" r:id="rId48"/>
    <p:sldId id="314" r:id="rId49"/>
    <p:sldId id="315" r:id="rId50"/>
    <p:sldId id="316" r:id="rId51"/>
    <p:sldId id="317" r:id="rId52"/>
    <p:sldId id="318" r:id="rId53"/>
    <p:sldId id="319" r:id="rId54"/>
    <p:sldId id="320" r:id="rId55"/>
    <p:sldId id="321" r:id="rId56"/>
    <p:sldId id="322" r:id="rId57"/>
    <p:sldId id="324" r:id="rId58"/>
    <p:sldId id="278" r:id="rId59"/>
    <p:sldId id="279" r:id="rId6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8" d="100"/>
          <a:sy n="98" d="100"/>
        </p:scale>
        <p:origin x="-36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esProps" Target="presProps.xml"/><Relationship Id="rId64" Type="http://schemas.openxmlformats.org/officeDocument/2006/relationships/viewProps" Target="viewProps.xml"/><Relationship Id="rId65" Type="http://schemas.openxmlformats.org/officeDocument/2006/relationships/theme" Target="theme/theme1.xml"/><Relationship Id="rId66"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notesMaster" Target="notesMasters/notesMaster1.xml"/><Relationship Id="rId62"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image" Target="../media/image10.jpeg"/><Relationship Id="rId2" Type="http://schemas.openxmlformats.org/officeDocument/2006/relationships/package" Target="../embeddings/Microsoft_Excel_Sheet1.xlsx"/><Relationship Id="rId3"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Sheet2.xlsx"/><Relationship Id="rId4" Type="http://schemas.openxmlformats.org/officeDocument/2006/relationships/chartUserShapes" Target="../drawings/drawing2.xml"/><Relationship Id="rId1" Type="http://schemas.openxmlformats.org/officeDocument/2006/relationships/themeOverride" Target="../theme/themeOverride1.xml"/><Relationship Id="rId2" Type="http://schemas.openxmlformats.org/officeDocument/2006/relationships/image" Target="../media/image10.jpeg"/></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smtClean="0"/>
              <a:t>Samuel’s Journey</a:t>
            </a:r>
            <a:endParaRPr lang="en-US" dirty="0"/>
          </a:p>
        </c:rich>
      </c:tx>
      <c:layout/>
      <c:overlay val="0"/>
    </c:title>
    <c:autoTitleDeleted val="0"/>
    <c:plotArea>
      <c:layout/>
      <c:areaChart>
        <c:grouping val="standard"/>
        <c:varyColors val="0"/>
        <c:ser>
          <c:idx val="0"/>
          <c:order val="0"/>
          <c:tx>
            <c:strRef>
              <c:f>Sheet1!$B$1</c:f>
              <c:strCache>
                <c:ptCount val="1"/>
                <c:pt idx="0">
                  <c:v>Series 1</c:v>
                </c:pt>
              </c:strCache>
            </c:strRef>
          </c:tx>
          <c:spPr>
            <a:blipFill rotWithShape="1">
              <a:blip xmlns:r="http://schemas.openxmlformats.org/officeDocument/2006/relationships" r:embed="rId1"/>
              <a:tile tx="0" ty="0" sx="100000" sy="100000" flip="none" algn="tl"/>
            </a:blipFill>
          </c:spPr>
          <c:cat>
            <c:numRef>
              <c:f>Sheet1!$A$2:$A$8</c:f>
              <c:numCache>
                <c:formatCode>m/d/yy</c:formatCode>
                <c:ptCount val="7"/>
                <c:pt idx="0">
                  <c:v>35799.0</c:v>
                </c:pt>
                <c:pt idx="1">
                  <c:v>35800.0</c:v>
                </c:pt>
                <c:pt idx="2">
                  <c:v>35801.0</c:v>
                </c:pt>
                <c:pt idx="3">
                  <c:v>35802.0</c:v>
                </c:pt>
                <c:pt idx="4">
                  <c:v>35803.0</c:v>
                </c:pt>
                <c:pt idx="5">
                  <c:v>35804.0</c:v>
                </c:pt>
                <c:pt idx="6">
                  <c:v>35805.0</c:v>
                </c:pt>
              </c:numCache>
            </c:numRef>
          </c:cat>
          <c:val>
            <c:numRef>
              <c:f>Sheet1!$B$2:$B$8</c:f>
              <c:numCache>
                <c:formatCode>General</c:formatCode>
                <c:ptCount val="7"/>
                <c:pt idx="0">
                  <c:v>3000.0</c:v>
                </c:pt>
                <c:pt idx="1">
                  <c:v>3200.0</c:v>
                </c:pt>
                <c:pt idx="2">
                  <c:v>3000.0</c:v>
                </c:pt>
                <c:pt idx="3">
                  <c:v>1500.0</c:v>
                </c:pt>
                <c:pt idx="4">
                  <c:v>500.0</c:v>
                </c:pt>
                <c:pt idx="5">
                  <c:v>-500.0</c:v>
                </c:pt>
                <c:pt idx="6">
                  <c:v>-500.0</c:v>
                </c:pt>
              </c:numCache>
            </c:numRef>
          </c:val>
        </c:ser>
        <c:dLbls>
          <c:showLegendKey val="0"/>
          <c:showVal val="0"/>
          <c:showCatName val="0"/>
          <c:showSerName val="0"/>
          <c:showPercent val="0"/>
          <c:showBubbleSize val="0"/>
        </c:dLbls>
        <c:axId val="2139165352"/>
        <c:axId val="2139161288"/>
      </c:areaChart>
      <c:dateAx>
        <c:axId val="2139165352"/>
        <c:scaling>
          <c:orientation val="minMax"/>
        </c:scaling>
        <c:delete val="1"/>
        <c:axPos val="b"/>
        <c:numFmt formatCode="m/d/yy" sourceLinked="1"/>
        <c:majorTickMark val="out"/>
        <c:minorTickMark val="none"/>
        <c:tickLblPos val="nextTo"/>
        <c:crossAx val="2139161288"/>
        <c:crosses val="autoZero"/>
        <c:auto val="1"/>
        <c:lblOffset val="100"/>
        <c:baseTimeUnit val="days"/>
      </c:dateAx>
      <c:valAx>
        <c:axId val="2139161288"/>
        <c:scaling>
          <c:orientation val="minMax"/>
        </c:scaling>
        <c:delete val="1"/>
        <c:axPos val="l"/>
        <c:majorGridlines/>
        <c:numFmt formatCode="General" sourceLinked="1"/>
        <c:majorTickMark val="out"/>
        <c:minorTickMark val="none"/>
        <c:tickLblPos val="nextTo"/>
        <c:crossAx val="2139165352"/>
        <c:crosses val="autoZero"/>
        <c:crossBetween val="midCat"/>
      </c:valAx>
    </c:plotArea>
    <c:plotVisOnly val="1"/>
    <c:dispBlanksAs val="gap"/>
    <c:showDLblsOverMax val="0"/>
  </c:chart>
  <c:txPr>
    <a:bodyPr/>
    <a:lstStyle/>
    <a:p>
      <a:pPr>
        <a:defRPr sz="1800"/>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en-US" dirty="0" smtClean="0"/>
              <a:t>Samuel’s Journey</a:t>
            </a:r>
            <a:endParaRPr lang="en-US" dirty="0"/>
          </a:p>
        </c:rich>
      </c:tx>
      <c:layout/>
      <c:overlay val="0"/>
    </c:title>
    <c:autoTitleDeleted val="0"/>
    <c:plotArea>
      <c:layout/>
      <c:areaChart>
        <c:grouping val="standard"/>
        <c:varyColors val="0"/>
        <c:ser>
          <c:idx val="0"/>
          <c:order val="0"/>
          <c:tx>
            <c:strRef>
              <c:f>Sheet1!$B$1</c:f>
              <c:strCache>
                <c:ptCount val="1"/>
                <c:pt idx="0">
                  <c:v>Series 1</c:v>
                </c:pt>
              </c:strCache>
            </c:strRef>
          </c:tx>
          <c:spPr>
            <a:blipFill rotWithShape="1">
              <a:blip xmlns:r="http://schemas.openxmlformats.org/officeDocument/2006/relationships" r:embed="rId2"/>
              <a:tile tx="0" ty="0" sx="100000" sy="100000" flip="none" algn="tl"/>
            </a:blipFill>
          </c:spPr>
          <c:cat>
            <c:numRef>
              <c:f>Sheet1!$A$2:$A$8</c:f>
              <c:numCache>
                <c:formatCode>m/d/yy</c:formatCode>
                <c:ptCount val="7"/>
                <c:pt idx="0">
                  <c:v>35799.0</c:v>
                </c:pt>
                <c:pt idx="1">
                  <c:v>35800.0</c:v>
                </c:pt>
                <c:pt idx="2">
                  <c:v>35801.0</c:v>
                </c:pt>
                <c:pt idx="3">
                  <c:v>35802.0</c:v>
                </c:pt>
                <c:pt idx="4">
                  <c:v>35803.0</c:v>
                </c:pt>
                <c:pt idx="5">
                  <c:v>35804.0</c:v>
                </c:pt>
                <c:pt idx="6">
                  <c:v>35805.0</c:v>
                </c:pt>
              </c:numCache>
            </c:numRef>
          </c:cat>
          <c:val>
            <c:numRef>
              <c:f>Sheet1!$B$2:$B$8</c:f>
              <c:numCache>
                <c:formatCode>General</c:formatCode>
                <c:ptCount val="7"/>
                <c:pt idx="0">
                  <c:v>3000.0</c:v>
                </c:pt>
                <c:pt idx="1">
                  <c:v>3200.0</c:v>
                </c:pt>
                <c:pt idx="2">
                  <c:v>3000.0</c:v>
                </c:pt>
                <c:pt idx="3">
                  <c:v>1500.0</c:v>
                </c:pt>
                <c:pt idx="4">
                  <c:v>500.0</c:v>
                </c:pt>
                <c:pt idx="5">
                  <c:v>-500.0</c:v>
                </c:pt>
                <c:pt idx="6">
                  <c:v>-500.0</c:v>
                </c:pt>
              </c:numCache>
            </c:numRef>
          </c:val>
        </c:ser>
        <c:dLbls>
          <c:showLegendKey val="0"/>
          <c:showVal val="0"/>
          <c:showCatName val="0"/>
          <c:showSerName val="0"/>
          <c:showPercent val="0"/>
          <c:showBubbleSize val="0"/>
        </c:dLbls>
        <c:axId val="2141021960"/>
        <c:axId val="2141025048"/>
      </c:areaChart>
      <c:dateAx>
        <c:axId val="2141021960"/>
        <c:scaling>
          <c:orientation val="minMax"/>
        </c:scaling>
        <c:delete val="1"/>
        <c:axPos val="b"/>
        <c:numFmt formatCode="m/d/yy" sourceLinked="1"/>
        <c:majorTickMark val="out"/>
        <c:minorTickMark val="none"/>
        <c:tickLblPos val="nextTo"/>
        <c:crossAx val="2141025048"/>
        <c:crosses val="autoZero"/>
        <c:auto val="1"/>
        <c:lblOffset val="100"/>
        <c:baseTimeUnit val="days"/>
      </c:dateAx>
      <c:valAx>
        <c:axId val="2141025048"/>
        <c:scaling>
          <c:orientation val="minMax"/>
        </c:scaling>
        <c:delete val="1"/>
        <c:axPos val="l"/>
        <c:majorGridlines/>
        <c:numFmt formatCode="General" sourceLinked="1"/>
        <c:majorTickMark val="out"/>
        <c:minorTickMark val="none"/>
        <c:tickLblPos val="nextTo"/>
        <c:crossAx val="2141021960"/>
        <c:crosses val="autoZero"/>
        <c:crossBetween val="midCat"/>
      </c:valAx>
    </c:plotArea>
    <c:plotVisOnly val="1"/>
    <c:dispBlanksAs val="gap"/>
    <c:showDLblsOverMax val="0"/>
  </c:chart>
  <c:txPr>
    <a:bodyPr/>
    <a:lstStyle/>
    <a:p>
      <a:pPr>
        <a:defRPr sz="1800"/>
      </a:pPr>
      <a:endParaRPr lang="en-US"/>
    </a:p>
  </c:txPr>
  <c:externalData r:id="rId3">
    <c:autoUpdate val="0"/>
  </c:externalData>
  <c:userShapes r:id="rId4"/>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D94CB0-6542-C84D-B118-2FE622EC7CA7}" type="doc">
      <dgm:prSet loTypeId="urn:microsoft.com/office/officeart/2005/8/layout/cycle2" loCatId="cycle" qsTypeId="urn:microsoft.com/office/officeart/2005/8/quickstyle/simple4" qsCatId="simple" csTypeId="urn:microsoft.com/office/officeart/2005/8/colors/accent1_2" csCatId="accent1" phldr="1"/>
      <dgm:spPr/>
      <dgm:t>
        <a:bodyPr/>
        <a:lstStyle/>
        <a:p>
          <a:endParaRPr lang="en-US"/>
        </a:p>
      </dgm:t>
    </dgm:pt>
    <dgm:pt modelId="{D495A007-364E-9547-9369-88B9C3582D88}">
      <dgm:prSet phldrT="[Text]"/>
      <dgm:spPr>
        <a:solidFill>
          <a:schemeClr val="tx2">
            <a:lumMod val="60000"/>
            <a:lumOff val="40000"/>
          </a:schemeClr>
        </a:solidFill>
        <a:scene3d>
          <a:camera prst="orthographicFront"/>
          <a:lightRig rig="freezing" dir="t">
            <a:rot lat="0" lon="0" rev="10200000"/>
          </a:lightRig>
        </a:scene3d>
        <a:sp3d prstMaterial="metal">
          <a:bevelT w="685800" h="609600"/>
          <a:bevelB w="0" h="0"/>
          <a:contourClr>
            <a:schemeClr val="tx1"/>
          </a:contourClr>
        </a:sp3d>
      </dgm:spPr>
      <dgm:t>
        <a:bodyPr/>
        <a:lstStyle/>
        <a:p>
          <a:r>
            <a:rPr lang="en-US" dirty="0" smtClean="0"/>
            <a:t>Bethel</a:t>
          </a:r>
          <a:endParaRPr lang="en-US" dirty="0"/>
        </a:p>
      </dgm:t>
    </dgm:pt>
    <dgm:pt modelId="{6B607AF1-24A4-7A4D-A0B1-8EE2AAA9D5F7}" type="parTrans" cxnId="{E5F0518C-B213-0A40-AAD6-452EF0A8089B}">
      <dgm:prSet/>
      <dgm:spPr/>
      <dgm:t>
        <a:bodyPr/>
        <a:lstStyle/>
        <a:p>
          <a:endParaRPr lang="en-US"/>
        </a:p>
      </dgm:t>
    </dgm:pt>
    <dgm:pt modelId="{14B1B096-947D-4743-BED6-88F717263972}" type="sibTrans" cxnId="{E5F0518C-B213-0A40-AAD6-452EF0A8089B}">
      <dgm:prSet/>
      <dgm:spPr>
        <a:solidFill>
          <a:schemeClr val="tx1">
            <a:lumMod val="65000"/>
            <a:lumOff val="35000"/>
            <a:alpha val="95000"/>
          </a:schemeClr>
        </a:solidFill>
        <a:effectLst>
          <a:innerShdw blurRad="63500" dist="50800" dir="13500000">
            <a:srgbClr val="000000">
              <a:alpha val="50000"/>
            </a:srgbClr>
          </a:innerShdw>
        </a:effectLst>
        <a:scene3d>
          <a:camera prst="orthographicFront"/>
          <a:lightRig rig="threePt" dir="t"/>
        </a:scene3d>
        <a:sp3d>
          <a:bevelT h="190500"/>
          <a:bevelB w="177800" h="177800"/>
        </a:sp3d>
      </dgm:spPr>
      <dgm:t>
        <a:bodyPr/>
        <a:lstStyle/>
        <a:p>
          <a:endParaRPr lang="en-US" dirty="0" smtClean="0"/>
        </a:p>
        <a:p>
          <a:endParaRPr lang="en-US" dirty="0"/>
        </a:p>
      </dgm:t>
    </dgm:pt>
    <dgm:pt modelId="{A6FFC0BA-1705-0744-8630-B3FF754593FC}">
      <dgm:prSet phldrT="[Text]"/>
      <dgm:spPr>
        <a:solidFill>
          <a:srgbClr val="558ED5"/>
        </a:solidFill>
        <a:scene3d>
          <a:camera prst="orthographicFront"/>
          <a:lightRig rig="freezing" dir="t">
            <a:rot lat="0" lon="0" rev="10200000"/>
          </a:lightRig>
        </a:scene3d>
        <a:sp3d prstMaterial="metal">
          <a:bevelT w="685800" h="609600"/>
          <a:bevelB w="0" h="0"/>
          <a:contourClr>
            <a:schemeClr val="tx1"/>
          </a:contourClr>
        </a:sp3d>
      </dgm:spPr>
      <dgm:t>
        <a:bodyPr/>
        <a:lstStyle/>
        <a:p>
          <a:r>
            <a:rPr lang="en-US" dirty="0" err="1" smtClean="0"/>
            <a:t>Gilgal</a:t>
          </a:r>
          <a:endParaRPr lang="en-US" dirty="0"/>
        </a:p>
      </dgm:t>
    </dgm:pt>
    <dgm:pt modelId="{2FBBEBA5-10EB-A745-8B41-765DC8866938}" type="parTrans" cxnId="{498E474F-CACB-A149-B775-D850C0E465FA}">
      <dgm:prSet/>
      <dgm:spPr/>
      <dgm:t>
        <a:bodyPr/>
        <a:lstStyle/>
        <a:p>
          <a:endParaRPr lang="en-US"/>
        </a:p>
      </dgm:t>
    </dgm:pt>
    <dgm:pt modelId="{142907CF-EFEB-5547-AC57-32DE1C352125}" type="sibTrans" cxnId="{498E474F-CACB-A149-B775-D850C0E465FA}">
      <dgm:prSet/>
      <dgm:spPr>
        <a:solidFill>
          <a:schemeClr val="tx1">
            <a:lumMod val="65000"/>
            <a:lumOff val="35000"/>
            <a:alpha val="95000"/>
          </a:schemeClr>
        </a:solidFill>
        <a:effectLst>
          <a:innerShdw blurRad="63500" dist="50800" dir="13500000">
            <a:srgbClr val="000000">
              <a:alpha val="50000"/>
            </a:srgbClr>
          </a:innerShdw>
        </a:effectLst>
        <a:scene3d>
          <a:camera prst="orthographicFront"/>
          <a:lightRig rig="threePt" dir="t"/>
        </a:scene3d>
        <a:sp3d>
          <a:bevelT h="184150"/>
          <a:bevelB w="184150" h="177800"/>
        </a:sp3d>
      </dgm:spPr>
      <dgm:t>
        <a:bodyPr/>
        <a:lstStyle/>
        <a:p>
          <a:endParaRPr lang="en-US" dirty="0"/>
        </a:p>
      </dgm:t>
    </dgm:pt>
    <dgm:pt modelId="{C21AD41B-A242-5943-91F7-E7A1C43E26E0}">
      <dgm:prSet phldrT="[Text]"/>
      <dgm:spPr>
        <a:solidFill>
          <a:srgbClr val="558ED5"/>
        </a:solidFill>
        <a:scene3d>
          <a:camera prst="orthographicFront"/>
          <a:lightRig rig="freezing" dir="t">
            <a:rot lat="0" lon="0" rev="10200000"/>
          </a:lightRig>
        </a:scene3d>
        <a:sp3d prstMaterial="metal">
          <a:bevelT w="685800" h="609600"/>
          <a:bevelB w="0" h="0"/>
          <a:contourClr>
            <a:schemeClr val="tx1"/>
          </a:contourClr>
        </a:sp3d>
      </dgm:spPr>
      <dgm:t>
        <a:bodyPr/>
        <a:lstStyle/>
        <a:p>
          <a:r>
            <a:rPr lang="en-US" dirty="0" err="1" smtClean="0"/>
            <a:t>Mizpeh</a:t>
          </a:r>
          <a:endParaRPr lang="en-US" dirty="0"/>
        </a:p>
      </dgm:t>
    </dgm:pt>
    <dgm:pt modelId="{D706DF9E-9FF5-5C4F-83C8-538ACE64D74C}" type="parTrans" cxnId="{4D1CE408-0C3E-1F4D-AEFC-FA393FE63F75}">
      <dgm:prSet/>
      <dgm:spPr/>
      <dgm:t>
        <a:bodyPr/>
        <a:lstStyle/>
        <a:p>
          <a:endParaRPr lang="en-US"/>
        </a:p>
      </dgm:t>
    </dgm:pt>
    <dgm:pt modelId="{77664DF2-3BB8-5B43-8BD9-64782FF92045}" type="sibTrans" cxnId="{4D1CE408-0C3E-1F4D-AEFC-FA393FE63F75}">
      <dgm:prSet/>
      <dgm:spPr>
        <a:solidFill>
          <a:schemeClr val="tx1">
            <a:lumMod val="65000"/>
            <a:lumOff val="35000"/>
            <a:alpha val="95000"/>
          </a:schemeClr>
        </a:solidFill>
        <a:effectLst>
          <a:innerShdw blurRad="63500" dist="50800" dir="13500000">
            <a:srgbClr val="000000">
              <a:alpha val="50000"/>
            </a:srgbClr>
          </a:innerShdw>
        </a:effectLst>
        <a:scene3d>
          <a:camera prst="orthographicFront"/>
          <a:lightRig rig="threePt" dir="t"/>
        </a:scene3d>
        <a:sp3d>
          <a:bevelT w="88900" h="184150"/>
          <a:bevelB w="177800" h="184150"/>
        </a:sp3d>
      </dgm:spPr>
      <dgm:t>
        <a:bodyPr/>
        <a:lstStyle/>
        <a:p>
          <a:endParaRPr lang="en-US"/>
        </a:p>
      </dgm:t>
    </dgm:pt>
    <dgm:pt modelId="{B7766A9F-2CB0-364E-AEF3-8511C65DDA39}">
      <dgm:prSet phldrT="[Text]"/>
      <dgm:spPr>
        <a:solidFill>
          <a:srgbClr val="558ED5"/>
        </a:solidFill>
        <a:scene3d>
          <a:camera prst="orthographicFront"/>
          <a:lightRig rig="freezing" dir="t">
            <a:rot lat="0" lon="0" rev="10200000"/>
          </a:lightRig>
        </a:scene3d>
        <a:sp3d prstMaterial="metal">
          <a:bevelT w="685800" h="609600"/>
          <a:bevelB w="0" h="0"/>
          <a:contourClr>
            <a:schemeClr val="tx1"/>
          </a:contourClr>
        </a:sp3d>
      </dgm:spPr>
      <dgm:t>
        <a:bodyPr/>
        <a:lstStyle/>
        <a:p>
          <a:r>
            <a:rPr lang="en-US" dirty="0" smtClean="0"/>
            <a:t>Ramah</a:t>
          </a:r>
          <a:endParaRPr lang="en-US" dirty="0"/>
        </a:p>
      </dgm:t>
    </dgm:pt>
    <dgm:pt modelId="{37B7527F-C032-9548-8D5B-2911F2AFE6E2}" type="parTrans" cxnId="{26A97C3B-3F88-F24A-8D36-385A88D7A013}">
      <dgm:prSet/>
      <dgm:spPr/>
      <dgm:t>
        <a:bodyPr/>
        <a:lstStyle/>
        <a:p>
          <a:endParaRPr lang="en-US"/>
        </a:p>
      </dgm:t>
    </dgm:pt>
    <dgm:pt modelId="{C2A6DDFA-8E86-5748-B0CB-3CBD46E72C27}" type="sibTrans" cxnId="{26A97C3B-3F88-F24A-8D36-385A88D7A013}">
      <dgm:prSet/>
      <dgm:spPr>
        <a:solidFill>
          <a:schemeClr val="tx1">
            <a:lumMod val="65000"/>
            <a:lumOff val="35000"/>
            <a:alpha val="95000"/>
          </a:schemeClr>
        </a:solidFill>
        <a:effectLst>
          <a:innerShdw blurRad="63500" dist="50800" dir="13500000">
            <a:srgbClr val="000000">
              <a:alpha val="50000"/>
            </a:srgbClr>
          </a:innerShdw>
        </a:effectLst>
        <a:scene3d>
          <a:camera prst="orthographicFront"/>
          <a:lightRig rig="threePt" dir="t"/>
        </a:scene3d>
        <a:sp3d>
          <a:bevelT w="88900" h="177800"/>
          <a:bevelB w="177800" h="184150"/>
        </a:sp3d>
      </dgm:spPr>
      <dgm:t>
        <a:bodyPr/>
        <a:lstStyle/>
        <a:p>
          <a:endParaRPr lang="en-US"/>
        </a:p>
      </dgm:t>
    </dgm:pt>
    <dgm:pt modelId="{014EABAF-606E-0245-BEE3-8F3ECB042506}">
      <dgm:prSet phldrT="[Text]"/>
      <dgm:spPr>
        <a:noFill/>
        <a:scene3d>
          <a:camera prst="orthographicFront"/>
          <a:lightRig rig="freezing" dir="t">
            <a:rot lat="0" lon="0" rev="10200000"/>
          </a:lightRig>
        </a:scene3d>
        <a:sp3d prstMaterial="metal">
          <a:bevelT w="685800" h="609600"/>
          <a:bevelB w="0" h="0"/>
          <a:contourClr>
            <a:schemeClr val="tx1"/>
          </a:contourClr>
        </a:sp3d>
      </dgm:spPr>
      <dgm:t>
        <a:bodyPr/>
        <a:lstStyle/>
        <a:p>
          <a:endParaRPr lang="en-US" dirty="0"/>
        </a:p>
      </dgm:t>
    </dgm:pt>
    <dgm:pt modelId="{9E314104-E602-0048-91E4-2C360B6883FA}" type="parTrans" cxnId="{C4CE1FB8-B25E-6549-A453-B24FC1BBDA94}">
      <dgm:prSet/>
      <dgm:spPr/>
      <dgm:t>
        <a:bodyPr/>
        <a:lstStyle/>
        <a:p>
          <a:endParaRPr lang="en-US"/>
        </a:p>
      </dgm:t>
    </dgm:pt>
    <dgm:pt modelId="{B7E39B58-1505-094F-B6E7-8FDAE7D8D00A}" type="sibTrans" cxnId="{C4CE1FB8-B25E-6549-A453-B24FC1BBDA94}">
      <dgm:prSet/>
      <dgm:spPr>
        <a:solidFill>
          <a:schemeClr val="tx1">
            <a:lumMod val="65000"/>
            <a:lumOff val="35000"/>
            <a:alpha val="0"/>
          </a:schemeClr>
        </a:solidFill>
        <a:effectLst>
          <a:innerShdw blurRad="63500" dist="50800" dir="13500000">
            <a:srgbClr val="000000">
              <a:alpha val="50000"/>
            </a:srgbClr>
          </a:innerShdw>
        </a:effectLst>
        <a:scene3d>
          <a:camera prst="orthographicFront"/>
          <a:lightRig rig="threePt" dir="t"/>
        </a:scene3d>
        <a:sp3d>
          <a:bevelT h="177800"/>
          <a:bevelB w="177800" h="177800"/>
        </a:sp3d>
      </dgm:spPr>
      <dgm:t>
        <a:bodyPr/>
        <a:lstStyle/>
        <a:p>
          <a:endParaRPr lang="en-US"/>
        </a:p>
      </dgm:t>
    </dgm:pt>
    <dgm:pt modelId="{818E2720-974A-064F-A5C7-4F05B774898B}">
      <dgm:prSet phldrT="[Text]"/>
      <dgm:spPr>
        <a:noFill/>
        <a:scene3d>
          <a:camera prst="orthographicFront"/>
          <a:lightRig rig="freezing" dir="t">
            <a:rot lat="0" lon="0" rev="10200000"/>
          </a:lightRig>
        </a:scene3d>
        <a:sp3d prstMaterial="metal">
          <a:bevelT w="685800" h="609600"/>
          <a:bevelB w="0" h="0"/>
          <a:contourClr>
            <a:schemeClr val="tx1"/>
          </a:contourClr>
        </a:sp3d>
      </dgm:spPr>
      <dgm:t>
        <a:bodyPr/>
        <a:lstStyle/>
        <a:p>
          <a:endParaRPr lang="en-US" dirty="0"/>
        </a:p>
      </dgm:t>
    </dgm:pt>
    <dgm:pt modelId="{608686D4-BC6C-5C4B-910F-FCC50AC6F89D}" type="parTrans" cxnId="{742FF702-E8A2-2D49-9E0E-3E1D72DB234B}">
      <dgm:prSet/>
      <dgm:spPr/>
      <dgm:t>
        <a:bodyPr/>
        <a:lstStyle/>
        <a:p>
          <a:endParaRPr lang="en-US"/>
        </a:p>
      </dgm:t>
    </dgm:pt>
    <dgm:pt modelId="{C29F0A34-7AD6-464E-B846-CAB38DFFF2E9}" type="sibTrans" cxnId="{742FF702-E8A2-2D49-9E0E-3E1D72DB234B}">
      <dgm:prSet/>
      <dgm:spPr>
        <a:solidFill>
          <a:schemeClr val="tx1">
            <a:lumMod val="65000"/>
            <a:lumOff val="35000"/>
            <a:alpha val="0"/>
          </a:schemeClr>
        </a:solidFill>
        <a:effectLst>
          <a:innerShdw blurRad="63500" dist="50800" dir="13500000">
            <a:srgbClr val="000000">
              <a:alpha val="50000"/>
            </a:srgbClr>
          </a:innerShdw>
        </a:effectLst>
        <a:scene3d>
          <a:camera prst="orthographicFront"/>
          <a:lightRig rig="threePt" dir="t"/>
        </a:scene3d>
        <a:sp3d>
          <a:bevelT h="190500"/>
          <a:bevelB w="177800" h="177800"/>
        </a:sp3d>
      </dgm:spPr>
      <dgm:t>
        <a:bodyPr/>
        <a:lstStyle/>
        <a:p>
          <a:endParaRPr lang="en-US" dirty="0"/>
        </a:p>
      </dgm:t>
    </dgm:pt>
    <dgm:pt modelId="{DF3BAA9A-82B5-0241-B765-D177E3DE1B6F}" type="pres">
      <dgm:prSet presAssocID="{1CD94CB0-6542-C84D-B118-2FE622EC7CA7}" presName="cycle" presStyleCnt="0">
        <dgm:presLayoutVars>
          <dgm:dir/>
          <dgm:resizeHandles val="exact"/>
        </dgm:presLayoutVars>
      </dgm:prSet>
      <dgm:spPr/>
      <dgm:t>
        <a:bodyPr/>
        <a:lstStyle/>
        <a:p>
          <a:endParaRPr lang="en-US"/>
        </a:p>
      </dgm:t>
    </dgm:pt>
    <dgm:pt modelId="{85830C07-E7EC-D049-A4F5-B14F66892880}" type="pres">
      <dgm:prSet presAssocID="{D495A007-364E-9547-9369-88B9C3582D88}" presName="node" presStyleLbl="node1" presStyleIdx="0" presStyleCnt="6" custRadScaleRad="91232">
        <dgm:presLayoutVars>
          <dgm:bulletEnabled val="1"/>
        </dgm:presLayoutVars>
      </dgm:prSet>
      <dgm:spPr/>
      <dgm:t>
        <a:bodyPr/>
        <a:lstStyle/>
        <a:p>
          <a:endParaRPr lang="en-US"/>
        </a:p>
      </dgm:t>
    </dgm:pt>
    <dgm:pt modelId="{833E4F62-B621-CF4C-B4F6-933132C8DD9A}" type="pres">
      <dgm:prSet presAssocID="{14B1B096-947D-4743-BED6-88F717263972}" presName="sibTrans" presStyleLbl="sibTrans2D1" presStyleIdx="0" presStyleCnt="6" custAng="2274464" custScaleX="454255" custScaleY="173752" custLinFactX="17346" custLinFactY="41410" custLinFactNeighborX="100000" custLinFactNeighborY="100000"/>
      <dgm:spPr/>
      <dgm:t>
        <a:bodyPr/>
        <a:lstStyle/>
        <a:p>
          <a:endParaRPr lang="en-US"/>
        </a:p>
      </dgm:t>
    </dgm:pt>
    <dgm:pt modelId="{49F4191B-9987-7B4D-BCD7-22DF23B31E65}" type="pres">
      <dgm:prSet presAssocID="{14B1B096-947D-4743-BED6-88F717263972}" presName="connectorText" presStyleLbl="sibTrans2D1" presStyleIdx="0" presStyleCnt="6"/>
      <dgm:spPr/>
      <dgm:t>
        <a:bodyPr/>
        <a:lstStyle/>
        <a:p>
          <a:endParaRPr lang="en-US"/>
        </a:p>
      </dgm:t>
    </dgm:pt>
    <dgm:pt modelId="{175256EA-832D-2B4F-9A0E-C9880735829E}" type="pres">
      <dgm:prSet presAssocID="{818E2720-974A-064F-A5C7-4F05B774898B}" presName="node" presStyleLbl="node1" presStyleIdx="1" presStyleCnt="6" custRadScaleRad="127159" custRadScaleInc="-42519">
        <dgm:presLayoutVars>
          <dgm:bulletEnabled val="1"/>
        </dgm:presLayoutVars>
      </dgm:prSet>
      <dgm:spPr/>
      <dgm:t>
        <a:bodyPr/>
        <a:lstStyle/>
        <a:p>
          <a:endParaRPr lang="en-US"/>
        </a:p>
      </dgm:t>
    </dgm:pt>
    <dgm:pt modelId="{E71AB1E6-71BE-054F-A59F-80229F6D5626}" type="pres">
      <dgm:prSet presAssocID="{C29F0A34-7AD6-464E-B846-CAB38DFFF2E9}" presName="sibTrans" presStyleLbl="sibTrans2D1" presStyleIdx="1" presStyleCnt="6" custScaleX="160817" custScaleY="173752" custLinFactNeighborX="11137" custLinFactNeighborY="4016"/>
      <dgm:spPr/>
      <dgm:t>
        <a:bodyPr/>
        <a:lstStyle/>
        <a:p>
          <a:endParaRPr lang="en-US"/>
        </a:p>
      </dgm:t>
    </dgm:pt>
    <dgm:pt modelId="{541601EA-7BC2-6541-93CB-72A2A8A21DA9}" type="pres">
      <dgm:prSet presAssocID="{C29F0A34-7AD6-464E-B846-CAB38DFFF2E9}" presName="connectorText" presStyleLbl="sibTrans2D1" presStyleIdx="1" presStyleCnt="6"/>
      <dgm:spPr/>
      <dgm:t>
        <a:bodyPr/>
        <a:lstStyle/>
        <a:p>
          <a:endParaRPr lang="en-US"/>
        </a:p>
      </dgm:t>
    </dgm:pt>
    <dgm:pt modelId="{0E6F135E-F98A-F241-935B-6AB8821A3825}" type="pres">
      <dgm:prSet presAssocID="{A6FFC0BA-1705-0744-8630-B3FF754593FC}" presName="node" presStyleLbl="node1" presStyleIdx="2" presStyleCnt="6" custRadScaleRad="98878" custRadScaleInc="-100000">
        <dgm:presLayoutVars>
          <dgm:bulletEnabled val="1"/>
        </dgm:presLayoutVars>
      </dgm:prSet>
      <dgm:spPr/>
      <dgm:t>
        <a:bodyPr/>
        <a:lstStyle/>
        <a:p>
          <a:endParaRPr lang="en-US"/>
        </a:p>
      </dgm:t>
    </dgm:pt>
    <dgm:pt modelId="{CC3C6A16-1FC0-6240-862E-0D08F4D7E523}" type="pres">
      <dgm:prSet presAssocID="{142907CF-EFEB-5547-AC57-32DE1C352125}" presName="sibTrans" presStyleLbl="sibTrans2D1" presStyleIdx="2" presStyleCnt="6" custScaleX="177071" custScaleY="184351" custLinFactNeighborX="10654" custLinFactNeighborY="26736"/>
      <dgm:spPr/>
      <dgm:t>
        <a:bodyPr/>
        <a:lstStyle/>
        <a:p>
          <a:endParaRPr lang="en-US"/>
        </a:p>
      </dgm:t>
    </dgm:pt>
    <dgm:pt modelId="{99A656F0-ACB0-2F4D-B14A-C21715E0D4CF}" type="pres">
      <dgm:prSet presAssocID="{142907CF-EFEB-5547-AC57-32DE1C352125}" presName="connectorText" presStyleLbl="sibTrans2D1" presStyleIdx="2" presStyleCnt="6"/>
      <dgm:spPr/>
      <dgm:t>
        <a:bodyPr/>
        <a:lstStyle/>
        <a:p>
          <a:endParaRPr lang="en-US"/>
        </a:p>
      </dgm:t>
    </dgm:pt>
    <dgm:pt modelId="{301E509A-F71C-9C40-BBB1-F3E65930CEEE}" type="pres">
      <dgm:prSet presAssocID="{C21AD41B-A242-5943-91F7-E7A1C43E26E0}" presName="node" presStyleLbl="node1" presStyleIdx="3" presStyleCnt="6" custRadScaleRad="82464" custRadScaleInc="0">
        <dgm:presLayoutVars>
          <dgm:bulletEnabled val="1"/>
        </dgm:presLayoutVars>
      </dgm:prSet>
      <dgm:spPr/>
      <dgm:t>
        <a:bodyPr/>
        <a:lstStyle/>
        <a:p>
          <a:endParaRPr lang="en-US"/>
        </a:p>
      </dgm:t>
    </dgm:pt>
    <dgm:pt modelId="{1BDCD4AA-E33A-2A44-9C4E-2FDB8BDB859C}" type="pres">
      <dgm:prSet presAssocID="{77664DF2-3BB8-5B43-8BD9-64782FF92045}" presName="sibTrans" presStyleLbl="sibTrans2D1" presStyleIdx="3" presStyleCnt="6" custScaleX="179886" custScaleY="174092" custLinFactNeighborX="-19566" custLinFactNeighborY="15600"/>
      <dgm:spPr/>
      <dgm:t>
        <a:bodyPr/>
        <a:lstStyle/>
        <a:p>
          <a:endParaRPr lang="en-US"/>
        </a:p>
      </dgm:t>
    </dgm:pt>
    <dgm:pt modelId="{81749791-F484-794C-BB60-3D86A96CBCAA}" type="pres">
      <dgm:prSet presAssocID="{77664DF2-3BB8-5B43-8BD9-64782FF92045}" presName="connectorText" presStyleLbl="sibTrans2D1" presStyleIdx="3" presStyleCnt="6"/>
      <dgm:spPr/>
      <dgm:t>
        <a:bodyPr/>
        <a:lstStyle/>
        <a:p>
          <a:endParaRPr lang="en-US"/>
        </a:p>
      </dgm:t>
    </dgm:pt>
    <dgm:pt modelId="{0B1D6442-5200-D042-9A01-12E5345E0CC8}" type="pres">
      <dgm:prSet presAssocID="{B7766A9F-2CB0-364E-AEF3-8511C65DDA39}" presName="node" presStyleLbl="node1" presStyleIdx="4" presStyleCnt="6" custRadScaleRad="92866" custRadScaleInc="100000">
        <dgm:presLayoutVars>
          <dgm:bulletEnabled val="1"/>
        </dgm:presLayoutVars>
      </dgm:prSet>
      <dgm:spPr/>
      <dgm:t>
        <a:bodyPr/>
        <a:lstStyle/>
        <a:p>
          <a:endParaRPr lang="en-US"/>
        </a:p>
      </dgm:t>
    </dgm:pt>
    <dgm:pt modelId="{29C14FEC-A4E0-E843-BE85-B7193B0FB423}" type="pres">
      <dgm:prSet presAssocID="{C2A6DDFA-8E86-5748-B0CB-3CBD46E72C27}" presName="sibTrans" presStyleLbl="sibTrans2D1" presStyleIdx="4" presStyleCnt="6" custAng="2288313" custScaleX="590482" custScaleY="173529" custLinFactX="136259" custLinFactNeighborX="200000" custLinFactNeighborY="-69067"/>
      <dgm:spPr/>
      <dgm:t>
        <a:bodyPr/>
        <a:lstStyle/>
        <a:p>
          <a:endParaRPr lang="en-US"/>
        </a:p>
      </dgm:t>
    </dgm:pt>
    <dgm:pt modelId="{407FF3C3-BFF7-C74F-A80A-A7A8DB2260DC}" type="pres">
      <dgm:prSet presAssocID="{C2A6DDFA-8E86-5748-B0CB-3CBD46E72C27}" presName="connectorText" presStyleLbl="sibTrans2D1" presStyleIdx="4" presStyleCnt="6"/>
      <dgm:spPr/>
      <dgm:t>
        <a:bodyPr/>
        <a:lstStyle/>
        <a:p>
          <a:endParaRPr lang="en-US"/>
        </a:p>
      </dgm:t>
    </dgm:pt>
    <dgm:pt modelId="{0E6428E0-FA22-0A48-965A-0E9821E219B5}" type="pres">
      <dgm:prSet presAssocID="{014EABAF-606E-0245-BEE3-8F3ECB042506}" presName="node" presStyleLbl="node1" presStyleIdx="5" presStyleCnt="6" custRadScaleRad="124960" custRadScaleInc="46180">
        <dgm:presLayoutVars>
          <dgm:bulletEnabled val="1"/>
        </dgm:presLayoutVars>
      </dgm:prSet>
      <dgm:spPr/>
      <dgm:t>
        <a:bodyPr/>
        <a:lstStyle/>
        <a:p>
          <a:endParaRPr lang="en-US"/>
        </a:p>
      </dgm:t>
    </dgm:pt>
    <dgm:pt modelId="{0CABA9AA-C955-FB40-A2CB-8E28A4BDE6E3}" type="pres">
      <dgm:prSet presAssocID="{B7E39B58-1505-094F-B6E7-8FDAE7D8D00A}" presName="sibTrans" presStyleLbl="sibTrans2D1" presStyleIdx="5" presStyleCnt="6" custScaleX="147739" custScaleY="181422"/>
      <dgm:spPr/>
      <dgm:t>
        <a:bodyPr/>
        <a:lstStyle/>
        <a:p>
          <a:endParaRPr lang="en-US"/>
        </a:p>
      </dgm:t>
    </dgm:pt>
    <dgm:pt modelId="{6131DE45-D9A3-3F4F-97BB-B19B82F5FC31}" type="pres">
      <dgm:prSet presAssocID="{B7E39B58-1505-094F-B6E7-8FDAE7D8D00A}" presName="connectorText" presStyleLbl="sibTrans2D1" presStyleIdx="5" presStyleCnt="6"/>
      <dgm:spPr/>
      <dgm:t>
        <a:bodyPr/>
        <a:lstStyle/>
        <a:p>
          <a:endParaRPr lang="en-US"/>
        </a:p>
      </dgm:t>
    </dgm:pt>
  </dgm:ptLst>
  <dgm:cxnLst>
    <dgm:cxn modelId="{987B6FAB-D83C-D544-9BFD-D08933525791}" type="presOf" srcId="{B7E39B58-1505-094F-B6E7-8FDAE7D8D00A}" destId="{6131DE45-D9A3-3F4F-97BB-B19B82F5FC31}" srcOrd="1" destOrd="0" presId="urn:microsoft.com/office/officeart/2005/8/layout/cycle2"/>
    <dgm:cxn modelId="{6097A298-96DE-A145-BF8F-B81D00E6151F}" type="presOf" srcId="{C29F0A34-7AD6-464E-B846-CAB38DFFF2E9}" destId="{541601EA-7BC2-6541-93CB-72A2A8A21DA9}" srcOrd="1" destOrd="0" presId="urn:microsoft.com/office/officeart/2005/8/layout/cycle2"/>
    <dgm:cxn modelId="{D8EA5A10-7C69-F64E-B915-F82CB8083099}" type="presOf" srcId="{142907CF-EFEB-5547-AC57-32DE1C352125}" destId="{99A656F0-ACB0-2F4D-B14A-C21715E0D4CF}" srcOrd="1" destOrd="0" presId="urn:microsoft.com/office/officeart/2005/8/layout/cycle2"/>
    <dgm:cxn modelId="{3FDA7C5E-E75A-8B48-8E14-0FF1183F9D05}" type="presOf" srcId="{77664DF2-3BB8-5B43-8BD9-64782FF92045}" destId="{81749791-F484-794C-BB60-3D86A96CBCAA}" srcOrd="1" destOrd="0" presId="urn:microsoft.com/office/officeart/2005/8/layout/cycle2"/>
    <dgm:cxn modelId="{26A97C3B-3F88-F24A-8D36-385A88D7A013}" srcId="{1CD94CB0-6542-C84D-B118-2FE622EC7CA7}" destId="{B7766A9F-2CB0-364E-AEF3-8511C65DDA39}" srcOrd="4" destOrd="0" parTransId="{37B7527F-C032-9548-8D5B-2911F2AFE6E2}" sibTransId="{C2A6DDFA-8E86-5748-B0CB-3CBD46E72C27}"/>
    <dgm:cxn modelId="{C4CE1FB8-B25E-6549-A453-B24FC1BBDA94}" srcId="{1CD94CB0-6542-C84D-B118-2FE622EC7CA7}" destId="{014EABAF-606E-0245-BEE3-8F3ECB042506}" srcOrd="5" destOrd="0" parTransId="{9E314104-E602-0048-91E4-2C360B6883FA}" sibTransId="{B7E39B58-1505-094F-B6E7-8FDAE7D8D00A}"/>
    <dgm:cxn modelId="{29B76C28-FA77-9C4E-B952-19432E32AE2D}" type="presOf" srcId="{C2A6DDFA-8E86-5748-B0CB-3CBD46E72C27}" destId="{407FF3C3-BFF7-C74F-A80A-A7A8DB2260DC}" srcOrd="1" destOrd="0" presId="urn:microsoft.com/office/officeart/2005/8/layout/cycle2"/>
    <dgm:cxn modelId="{E5F0518C-B213-0A40-AAD6-452EF0A8089B}" srcId="{1CD94CB0-6542-C84D-B118-2FE622EC7CA7}" destId="{D495A007-364E-9547-9369-88B9C3582D88}" srcOrd="0" destOrd="0" parTransId="{6B607AF1-24A4-7A4D-A0B1-8EE2AAA9D5F7}" sibTransId="{14B1B096-947D-4743-BED6-88F717263972}"/>
    <dgm:cxn modelId="{DEC6A0BB-5606-1D40-80C3-6AE44758B4FA}" type="presOf" srcId="{D495A007-364E-9547-9369-88B9C3582D88}" destId="{85830C07-E7EC-D049-A4F5-B14F66892880}" srcOrd="0" destOrd="0" presId="urn:microsoft.com/office/officeart/2005/8/layout/cycle2"/>
    <dgm:cxn modelId="{F72504F8-5E62-AC41-96E9-829C5A4C67CD}" type="presOf" srcId="{14B1B096-947D-4743-BED6-88F717263972}" destId="{833E4F62-B621-CF4C-B4F6-933132C8DD9A}" srcOrd="0" destOrd="0" presId="urn:microsoft.com/office/officeart/2005/8/layout/cycle2"/>
    <dgm:cxn modelId="{77AD6D35-A117-1C46-AD09-22FD4F714E00}" type="presOf" srcId="{014EABAF-606E-0245-BEE3-8F3ECB042506}" destId="{0E6428E0-FA22-0A48-965A-0E9821E219B5}" srcOrd="0" destOrd="0" presId="urn:microsoft.com/office/officeart/2005/8/layout/cycle2"/>
    <dgm:cxn modelId="{4D1CE408-0C3E-1F4D-AEFC-FA393FE63F75}" srcId="{1CD94CB0-6542-C84D-B118-2FE622EC7CA7}" destId="{C21AD41B-A242-5943-91F7-E7A1C43E26E0}" srcOrd="3" destOrd="0" parTransId="{D706DF9E-9FF5-5C4F-83C8-538ACE64D74C}" sibTransId="{77664DF2-3BB8-5B43-8BD9-64782FF92045}"/>
    <dgm:cxn modelId="{742FF702-E8A2-2D49-9E0E-3E1D72DB234B}" srcId="{1CD94CB0-6542-C84D-B118-2FE622EC7CA7}" destId="{818E2720-974A-064F-A5C7-4F05B774898B}" srcOrd="1" destOrd="0" parTransId="{608686D4-BC6C-5C4B-910F-FCC50AC6F89D}" sibTransId="{C29F0A34-7AD6-464E-B846-CAB38DFFF2E9}"/>
    <dgm:cxn modelId="{8FF43B6B-7EC6-454B-9E70-3D7C4B1A070A}" type="presOf" srcId="{C2A6DDFA-8E86-5748-B0CB-3CBD46E72C27}" destId="{29C14FEC-A4E0-E843-BE85-B7193B0FB423}" srcOrd="0" destOrd="0" presId="urn:microsoft.com/office/officeart/2005/8/layout/cycle2"/>
    <dgm:cxn modelId="{DBF871B7-2E04-2946-9540-6D8E044CCA06}" type="presOf" srcId="{142907CF-EFEB-5547-AC57-32DE1C352125}" destId="{CC3C6A16-1FC0-6240-862E-0D08F4D7E523}" srcOrd="0" destOrd="0" presId="urn:microsoft.com/office/officeart/2005/8/layout/cycle2"/>
    <dgm:cxn modelId="{8489489C-0EBE-9C45-957E-5964AC17F309}" type="presOf" srcId="{14B1B096-947D-4743-BED6-88F717263972}" destId="{49F4191B-9987-7B4D-BCD7-22DF23B31E65}" srcOrd="1" destOrd="0" presId="urn:microsoft.com/office/officeart/2005/8/layout/cycle2"/>
    <dgm:cxn modelId="{014D34CD-ECF8-DD42-AAD6-2B04FCAC1AC6}" type="presOf" srcId="{B7766A9F-2CB0-364E-AEF3-8511C65DDA39}" destId="{0B1D6442-5200-D042-9A01-12E5345E0CC8}" srcOrd="0" destOrd="0" presId="urn:microsoft.com/office/officeart/2005/8/layout/cycle2"/>
    <dgm:cxn modelId="{48C0A0C0-7563-CC48-9BF0-504DC4BCCE19}" type="presOf" srcId="{B7E39B58-1505-094F-B6E7-8FDAE7D8D00A}" destId="{0CABA9AA-C955-FB40-A2CB-8E28A4BDE6E3}" srcOrd="0" destOrd="0" presId="urn:microsoft.com/office/officeart/2005/8/layout/cycle2"/>
    <dgm:cxn modelId="{C4E63266-38D2-F543-BE6A-AE433F47BBBA}" type="presOf" srcId="{C21AD41B-A242-5943-91F7-E7A1C43E26E0}" destId="{301E509A-F71C-9C40-BBB1-F3E65930CEEE}" srcOrd="0" destOrd="0" presId="urn:microsoft.com/office/officeart/2005/8/layout/cycle2"/>
    <dgm:cxn modelId="{0581875C-3A4C-0648-A98F-D991C5528C0E}" type="presOf" srcId="{77664DF2-3BB8-5B43-8BD9-64782FF92045}" destId="{1BDCD4AA-E33A-2A44-9C4E-2FDB8BDB859C}" srcOrd="0" destOrd="0" presId="urn:microsoft.com/office/officeart/2005/8/layout/cycle2"/>
    <dgm:cxn modelId="{74E9FA75-BDE6-C648-950E-214A2BC86A68}" type="presOf" srcId="{1CD94CB0-6542-C84D-B118-2FE622EC7CA7}" destId="{DF3BAA9A-82B5-0241-B765-D177E3DE1B6F}" srcOrd="0" destOrd="0" presId="urn:microsoft.com/office/officeart/2005/8/layout/cycle2"/>
    <dgm:cxn modelId="{6D237A5A-0FFF-4945-B5F8-FBAADE7A448D}" type="presOf" srcId="{C29F0A34-7AD6-464E-B846-CAB38DFFF2E9}" destId="{E71AB1E6-71BE-054F-A59F-80229F6D5626}" srcOrd="0" destOrd="0" presId="urn:microsoft.com/office/officeart/2005/8/layout/cycle2"/>
    <dgm:cxn modelId="{122E3BA3-0A75-7D4A-914A-5D1513647A91}" type="presOf" srcId="{818E2720-974A-064F-A5C7-4F05B774898B}" destId="{175256EA-832D-2B4F-9A0E-C9880735829E}" srcOrd="0" destOrd="0" presId="urn:microsoft.com/office/officeart/2005/8/layout/cycle2"/>
    <dgm:cxn modelId="{498E474F-CACB-A149-B775-D850C0E465FA}" srcId="{1CD94CB0-6542-C84D-B118-2FE622EC7CA7}" destId="{A6FFC0BA-1705-0744-8630-B3FF754593FC}" srcOrd="2" destOrd="0" parTransId="{2FBBEBA5-10EB-A745-8B41-765DC8866938}" sibTransId="{142907CF-EFEB-5547-AC57-32DE1C352125}"/>
    <dgm:cxn modelId="{EE98D046-111B-3F48-8E68-80FC56C1A763}" type="presOf" srcId="{A6FFC0BA-1705-0744-8630-B3FF754593FC}" destId="{0E6F135E-F98A-F241-935B-6AB8821A3825}" srcOrd="0" destOrd="0" presId="urn:microsoft.com/office/officeart/2005/8/layout/cycle2"/>
    <dgm:cxn modelId="{0472EED2-784C-B74E-BE22-E41AD3C65559}" type="presParOf" srcId="{DF3BAA9A-82B5-0241-B765-D177E3DE1B6F}" destId="{85830C07-E7EC-D049-A4F5-B14F66892880}" srcOrd="0" destOrd="0" presId="urn:microsoft.com/office/officeart/2005/8/layout/cycle2"/>
    <dgm:cxn modelId="{9E75A347-7C8E-9946-8EB2-E0EE7E0E8AD6}" type="presParOf" srcId="{DF3BAA9A-82B5-0241-B765-D177E3DE1B6F}" destId="{833E4F62-B621-CF4C-B4F6-933132C8DD9A}" srcOrd="1" destOrd="0" presId="urn:microsoft.com/office/officeart/2005/8/layout/cycle2"/>
    <dgm:cxn modelId="{D1C20E80-B41E-A042-83C7-8F3D0FEB206D}" type="presParOf" srcId="{833E4F62-B621-CF4C-B4F6-933132C8DD9A}" destId="{49F4191B-9987-7B4D-BCD7-22DF23B31E65}" srcOrd="0" destOrd="0" presId="urn:microsoft.com/office/officeart/2005/8/layout/cycle2"/>
    <dgm:cxn modelId="{0FBFE118-423E-8E44-B146-ADC70BDDA38A}" type="presParOf" srcId="{DF3BAA9A-82B5-0241-B765-D177E3DE1B6F}" destId="{175256EA-832D-2B4F-9A0E-C9880735829E}" srcOrd="2" destOrd="0" presId="urn:microsoft.com/office/officeart/2005/8/layout/cycle2"/>
    <dgm:cxn modelId="{EFC20A4C-5D8D-4644-BD26-B074AC3E1AF2}" type="presParOf" srcId="{DF3BAA9A-82B5-0241-B765-D177E3DE1B6F}" destId="{E71AB1E6-71BE-054F-A59F-80229F6D5626}" srcOrd="3" destOrd="0" presId="urn:microsoft.com/office/officeart/2005/8/layout/cycle2"/>
    <dgm:cxn modelId="{E817D9D5-1D88-104D-AE2D-44E9658BBB7E}" type="presParOf" srcId="{E71AB1E6-71BE-054F-A59F-80229F6D5626}" destId="{541601EA-7BC2-6541-93CB-72A2A8A21DA9}" srcOrd="0" destOrd="0" presId="urn:microsoft.com/office/officeart/2005/8/layout/cycle2"/>
    <dgm:cxn modelId="{A5D7D099-9DED-5D4C-ABD7-B71F6E876207}" type="presParOf" srcId="{DF3BAA9A-82B5-0241-B765-D177E3DE1B6F}" destId="{0E6F135E-F98A-F241-935B-6AB8821A3825}" srcOrd="4" destOrd="0" presId="urn:microsoft.com/office/officeart/2005/8/layout/cycle2"/>
    <dgm:cxn modelId="{5E6BBC17-6B22-CA46-9BFC-DE394304CFE1}" type="presParOf" srcId="{DF3BAA9A-82B5-0241-B765-D177E3DE1B6F}" destId="{CC3C6A16-1FC0-6240-862E-0D08F4D7E523}" srcOrd="5" destOrd="0" presId="urn:microsoft.com/office/officeart/2005/8/layout/cycle2"/>
    <dgm:cxn modelId="{0EC2525A-C344-2E42-B0A2-5A6D22E07BBA}" type="presParOf" srcId="{CC3C6A16-1FC0-6240-862E-0D08F4D7E523}" destId="{99A656F0-ACB0-2F4D-B14A-C21715E0D4CF}" srcOrd="0" destOrd="0" presId="urn:microsoft.com/office/officeart/2005/8/layout/cycle2"/>
    <dgm:cxn modelId="{4D0BFC93-993E-2A45-9980-A21C27B7FE59}" type="presParOf" srcId="{DF3BAA9A-82B5-0241-B765-D177E3DE1B6F}" destId="{301E509A-F71C-9C40-BBB1-F3E65930CEEE}" srcOrd="6" destOrd="0" presId="urn:microsoft.com/office/officeart/2005/8/layout/cycle2"/>
    <dgm:cxn modelId="{4AA1C89A-B0D0-D744-883E-ACFA97C44400}" type="presParOf" srcId="{DF3BAA9A-82B5-0241-B765-D177E3DE1B6F}" destId="{1BDCD4AA-E33A-2A44-9C4E-2FDB8BDB859C}" srcOrd="7" destOrd="0" presId="urn:microsoft.com/office/officeart/2005/8/layout/cycle2"/>
    <dgm:cxn modelId="{7C0F5806-63C5-D946-A4F1-444196F348CA}" type="presParOf" srcId="{1BDCD4AA-E33A-2A44-9C4E-2FDB8BDB859C}" destId="{81749791-F484-794C-BB60-3D86A96CBCAA}" srcOrd="0" destOrd="0" presId="urn:microsoft.com/office/officeart/2005/8/layout/cycle2"/>
    <dgm:cxn modelId="{0B6EF939-99B6-C841-8AFA-013C3E2E8CCF}" type="presParOf" srcId="{DF3BAA9A-82B5-0241-B765-D177E3DE1B6F}" destId="{0B1D6442-5200-D042-9A01-12E5345E0CC8}" srcOrd="8" destOrd="0" presId="urn:microsoft.com/office/officeart/2005/8/layout/cycle2"/>
    <dgm:cxn modelId="{09CFCA32-8C9A-D84C-9D98-EFAA9A6AA09E}" type="presParOf" srcId="{DF3BAA9A-82B5-0241-B765-D177E3DE1B6F}" destId="{29C14FEC-A4E0-E843-BE85-B7193B0FB423}" srcOrd="9" destOrd="0" presId="urn:microsoft.com/office/officeart/2005/8/layout/cycle2"/>
    <dgm:cxn modelId="{70ED85D6-A8B5-0342-AD2B-CFD5CEC2075A}" type="presParOf" srcId="{29C14FEC-A4E0-E843-BE85-B7193B0FB423}" destId="{407FF3C3-BFF7-C74F-A80A-A7A8DB2260DC}" srcOrd="0" destOrd="0" presId="urn:microsoft.com/office/officeart/2005/8/layout/cycle2"/>
    <dgm:cxn modelId="{8D950D0C-3822-FD4C-92A1-68B7814CE7D1}" type="presParOf" srcId="{DF3BAA9A-82B5-0241-B765-D177E3DE1B6F}" destId="{0E6428E0-FA22-0A48-965A-0E9821E219B5}" srcOrd="10" destOrd="0" presId="urn:microsoft.com/office/officeart/2005/8/layout/cycle2"/>
    <dgm:cxn modelId="{6D78D72C-EF00-5843-89A1-6BD1F7B23BED}" type="presParOf" srcId="{DF3BAA9A-82B5-0241-B765-D177E3DE1B6F}" destId="{0CABA9AA-C955-FB40-A2CB-8E28A4BDE6E3}" srcOrd="11" destOrd="0" presId="urn:microsoft.com/office/officeart/2005/8/layout/cycle2"/>
    <dgm:cxn modelId="{0A2AED14-55A1-A74F-A3BE-1C4FE7045DA9}" type="presParOf" srcId="{0CABA9AA-C955-FB40-A2CB-8E28A4BDE6E3}" destId="{6131DE45-D9A3-3F4F-97BB-B19B82F5FC31}"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D7EA916-0D15-4241-B939-269D176E5A0A}" type="doc">
      <dgm:prSet loTypeId="urn:microsoft.com/office/officeart/2005/8/layout/hProcess9" loCatId="process" qsTypeId="urn:microsoft.com/office/officeart/2005/8/quickstyle/simple4" qsCatId="simple" csTypeId="urn:microsoft.com/office/officeart/2005/8/colors/accent1_2" csCatId="accent1" phldr="1"/>
      <dgm:spPr/>
    </dgm:pt>
    <dgm:pt modelId="{D83B6E6E-45F6-0949-9941-BF9188166237}">
      <dgm:prSet phldrT="[Text]"/>
      <dgm:spPr>
        <a:ln>
          <a:solidFill>
            <a:srgbClr val="000000"/>
          </a:solidFill>
        </a:ln>
      </dgm:spPr>
      <dgm:t>
        <a:bodyPr/>
        <a:lstStyle/>
        <a:p>
          <a:endParaRPr lang="en-US" dirty="0"/>
        </a:p>
      </dgm:t>
    </dgm:pt>
    <dgm:pt modelId="{E5DB81C6-44BB-A74A-935F-67C8D76E427F}" type="parTrans" cxnId="{C7878683-89BD-6F44-A8C2-9F042AB7BB57}">
      <dgm:prSet/>
      <dgm:spPr/>
      <dgm:t>
        <a:bodyPr/>
        <a:lstStyle/>
        <a:p>
          <a:endParaRPr lang="en-US"/>
        </a:p>
      </dgm:t>
    </dgm:pt>
    <dgm:pt modelId="{406CCC6F-3792-8F4A-B7D0-9DCEDE1F38A7}" type="sibTrans" cxnId="{C7878683-89BD-6F44-A8C2-9F042AB7BB57}">
      <dgm:prSet/>
      <dgm:spPr/>
      <dgm:t>
        <a:bodyPr/>
        <a:lstStyle/>
        <a:p>
          <a:endParaRPr lang="en-US"/>
        </a:p>
      </dgm:t>
    </dgm:pt>
    <dgm:pt modelId="{127CFAE6-88B2-7B41-A990-4379E4B32D6E}">
      <dgm:prSet phldrT="[Text]"/>
      <dgm:spPr>
        <a:ln>
          <a:solidFill>
            <a:srgbClr val="000000"/>
          </a:solidFill>
        </a:ln>
      </dgm:spPr>
      <dgm:t>
        <a:bodyPr/>
        <a:lstStyle/>
        <a:p>
          <a:endParaRPr lang="en-US" dirty="0"/>
        </a:p>
      </dgm:t>
    </dgm:pt>
    <dgm:pt modelId="{5F132C4A-98F1-E24B-B171-4ED31D68BFAB}" type="parTrans" cxnId="{D0D65DDC-76B2-3A4E-9FD0-864F50D09780}">
      <dgm:prSet/>
      <dgm:spPr/>
      <dgm:t>
        <a:bodyPr/>
        <a:lstStyle/>
        <a:p>
          <a:endParaRPr lang="en-US"/>
        </a:p>
      </dgm:t>
    </dgm:pt>
    <dgm:pt modelId="{4157465D-1192-DB41-B6EB-51F24EA25829}" type="sibTrans" cxnId="{D0D65DDC-76B2-3A4E-9FD0-864F50D09780}">
      <dgm:prSet/>
      <dgm:spPr/>
      <dgm:t>
        <a:bodyPr/>
        <a:lstStyle/>
        <a:p>
          <a:endParaRPr lang="en-US"/>
        </a:p>
      </dgm:t>
    </dgm:pt>
    <dgm:pt modelId="{D8CCE657-2A00-AA45-A090-CEF56F65C29B}">
      <dgm:prSet phldrT="[Text]"/>
      <dgm:spPr>
        <a:ln>
          <a:solidFill>
            <a:srgbClr val="000000"/>
          </a:solidFill>
        </a:ln>
      </dgm:spPr>
      <dgm:t>
        <a:bodyPr/>
        <a:lstStyle/>
        <a:p>
          <a:r>
            <a:rPr lang="en-US" dirty="0" smtClean="0"/>
            <a:t>Your life as a personal offering to Lord</a:t>
          </a:r>
          <a:endParaRPr lang="en-US" dirty="0"/>
        </a:p>
      </dgm:t>
    </dgm:pt>
    <dgm:pt modelId="{98AA2315-1A94-A247-BC3F-770029885949}" type="parTrans" cxnId="{A62C7B44-4C20-104C-A62C-A283D9FB369B}">
      <dgm:prSet/>
      <dgm:spPr/>
      <dgm:t>
        <a:bodyPr/>
        <a:lstStyle/>
        <a:p>
          <a:endParaRPr lang="en-US"/>
        </a:p>
      </dgm:t>
    </dgm:pt>
    <dgm:pt modelId="{E59E94F4-8784-B340-973A-2AE9770A19C8}" type="sibTrans" cxnId="{A62C7B44-4C20-104C-A62C-A283D9FB369B}">
      <dgm:prSet/>
      <dgm:spPr/>
      <dgm:t>
        <a:bodyPr/>
        <a:lstStyle/>
        <a:p>
          <a:endParaRPr lang="en-US"/>
        </a:p>
      </dgm:t>
    </dgm:pt>
    <dgm:pt modelId="{AF1B3FB8-1A36-AB4F-BAF4-346FD55DBCE7}">
      <dgm:prSet phldrT="[Text]"/>
      <dgm:spPr>
        <a:ln>
          <a:solidFill>
            <a:srgbClr val="000000"/>
          </a:solidFill>
        </a:ln>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n-US" dirty="0" smtClean="0"/>
        </a:p>
      </dgm:t>
    </dgm:pt>
    <dgm:pt modelId="{37BE976D-2B86-CA4C-9324-C64EE5B6E4F9}" type="parTrans" cxnId="{AFD285BB-D89C-1C47-B974-DD545B2FE1BD}">
      <dgm:prSet/>
      <dgm:spPr/>
      <dgm:t>
        <a:bodyPr/>
        <a:lstStyle/>
        <a:p>
          <a:endParaRPr lang="en-US"/>
        </a:p>
      </dgm:t>
    </dgm:pt>
    <dgm:pt modelId="{29D1EEE8-0BB5-454F-8341-F3A11BA91B19}" type="sibTrans" cxnId="{AFD285BB-D89C-1C47-B974-DD545B2FE1BD}">
      <dgm:prSet/>
      <dgm:spPr/>
      <dgm:t>
        <a:bodyPr/>
        <a:lstStyle/>
        <a:p>
          <a:endParaRPr lang="en-US"/>
        </a:p>
      </dgm:t>
    </dgm:pt>
    <dgm:pt modelId="{CF10113F-D61E-DD48-9953-45A4EB75EAFC}">
      <dgm:prSet phldrT="[Text]"/>
      <dgm:spPr>
        <a:ln>
          <a:solidFill>
            <a:srgbClr val="000000"/>
          </a:solidFill>
        </a:ln>
      </dgm:spPr>
      <dgm:t>
        <a:bodyPr/>
        <a:lstStyle/>
        <a:p>
          <a:pPr marR="0" eaLnBrk="1" fontAlgn="auto" latinLnBrk="0" hangingPunct="1">
            <a:buClrTx/>
            <a:buSzTx/>
            <a:buFontTx/>
            <a:tabLst/>
            <a:defRPr/>
          </a:pPr>
          <a:endParaRPr lang="en-US" dirty="0" smtClean="0"/>
        </a:p>
      </dgm:t>
    </dgm:pt>
    <dgm:pt modelId="{1E8F8E57-E17C-304D-984B-F91ACA7D58D8}" type="parTrans" cxnId="{0DD038B1-BCA8-7648-84A2-D2030FB0959E}">
      <dgm:prSet/>
      <dgm:spPr/>
      <dgm:t>
        <a:bodyPr/>
        <a:lstStyle/>
        <a:p>
          <a:endParaRPr lang="en-US"/>
        </a:p>
      </dgm:t>
    </dgm:pt>
    <dgm:pt modelId="{2471DA39-9858-574F-96CF-1AF50E173983}" type="sibTrans" cxnId="{0DD038B1-BCA8-7648-84A2-D2030FB0959E}">
      <dgm:prSet/>
      <dgm:spPr/>
      <dgm:t>
        <a:bodyPr/>
        <a:lstStyle/>
        <a:p>
          <a:endParaRPr lang="en-US"/>
        </a:p>
      </dgm:t>
    </dgm:pt>
    <dgm:pt modelId="{A69A1C0D-E6FB-DD4A-9E54-2802C643D734}" type="pres">
      <dgm:prSet presAssocID="{6D7EA916-0D15-4241-B939-269D176E5A0A}" presName="CompostProcess" presStyleCnt="0">
        <dgm:presLayoutVars>
          <dgm:dir/>
          <dgm:resizeHandles val="exact"/>
        </dgm:presLayoutVars>
      </dgm:prSet>
      <dgm:spPr/>
    </dgm:pt>
    <dgm:pt modelId="{1F4FECF5-DE5C-024F-9A6E-BCDE2B75A622}" type="pres">
      <dgm:prSet presAssocID="{6D7EA916-0D15-4241-B939-269D176E5A0A}" presName="arrow" presStyleLbl="bgShp" presStyleIdx="0" presStyleCnt="1" custScaleX="117647"/>
      <dgm:spPr>
        <a:solidFill>
          <a:srgbClr val="FF0000">
            <a:alpha val="85000"/>
          </a:srgbClr>
        </a:solidFill>
        <a:ln>
          <a:solidFill>
            <a:srgbClr val="000000"/>
          </a:solidFill>
        </a:ln>
      </dgm:spPr>
    </dgm:pt>
    <dgm:pt modelId="{8B21A721-6626-7E45-A06D-0490AF796D2C}" type="pres">
      <dgm:prSet presAssocID="{6D7EA916-0D15-4241-B939-269D176E5A0A}" presName="linearProcess" presStyleCnt="0"/>
      <dgm:spPr/>
    </dgm:pt>
    <dgm:pt modelId="{876FF585-5480-3446-9B5A-3FB227AC3A80}" type="pres">
      <dgm:prSet presAssocID="{D83B6E6E-45F6-0949-9941-BF9188166237}" presName="textNode" presStyleLbl="node1" presStyleIdx="0" presStyleCnt="5">
        <dgm:presLayoutVars>
          <dgm:bulletEnabled val="1"/>
        </dgm:presLayoutVars>
      </dgm:prSet>
      <dgm:spPr/>
      <dgm:t>
        <a:bodyPr/>
        <a:lstStyle/>
        <a:p>
          <a:endParaRPr lang="en-US"/>
        </a:p>
      </dgm:t>
    </dgm:pt>
    <dgm:pt modelId="{F9709902-CB28-F84C-9862-D8BAFC6788C1}" type="pres">
      <dgm:prSet presAssocID="{406CCC6F-3792-8F4A-B7D0-9DCEDE1F38A7}" presName="sibTrans" presStyleCnt="0"/>
      <dgm:spPr/>
    </dgm:pt>
    <dgm:pt modelId="{046E335D-B22E-C340-931B-C382B8108389}" type="pres">
      <dgm:prSet presAssocID="{127CFAE6-88B2-7B41-A990-4379E4B32D6E}" presName="textNode" presStyleLbl="node1" presStyleIdx="1" presStyleCnt="5">
        <dgm:presLayoutVars>
          <dgm:bulletEnabled val="1"/>
        </dgm:presLayoutVars>
      </dgm:prSet>
      <dgm:spPr/>
      <dgm:t>
        <a:bodyPr/>
        <a:lstStyle/>
        <a:p>
          <a:endParaRPr lang="en-US"/>
        </a:p>
      </dgm:t>
    </dgm:pt>
    <dgm:pt modelId="{6E1FA816-B7E0-0441-8FA6-7F049135DE68}" type="pres">
      <dgm:prSet presAssocID="{4157465D-1192-DB41-B6EB-51F24EA25829}" presName="sibTrans" presStyleCnt="0"/>
      <dgm:spPr/>
    </dgm:pt>
    <dgm:pt modelId="{3BA2BC2D-E988-E949-8BF7-742C442A08A0}" type="pres">
      <dgm:prSet presAssocID="{D8CCE657-2A00-AA45-A090-CEF56F65C29B}" presName="textNode" presStyleLbl="node1" presStyleIdx="2" presStyleCnt="5">
        <dgm:presLayoutVars>
          <dgm:bulletEnabled val="1"/>
        </dgm:presLayoutVars>
      </dgm:prSet>
      <dgm:spPr/>
      <dgm:t>
        <a:bodyPr/>
        <a:lstStyle/>
        <a:p>
          <a:endParaRPr lang="en-US"/>
        </a:p>
      </dgm:t>
    </dgm:pt>
    <dgm:pt modelId="{13C6C769-991E-8240-896B-8806797CBDBF}" type="pres">
      <dgm:prSet presAssocID="{E59E94F4-8784-B340-973A-2AE9770A19C8}" presName="sibTrans" presStyleCnt="0"/>
      <dgm:spPr/>
    </dgm:pt>
    <dgm:pt modelId="{E03F9F31-DF0B-7144-9ECF-CF67885992C6}" type="pres">
      <dgm:prSet presAssocID="{AF1B3FB8-1A36-AB4F-BAF4-346FD55DBCE7}" presName="textNode" presStyleLbl="node1" presStyleIdx="3" presStyleCnt="5">
        <dgm:presLayoutVars>
          <dgm:bulletEnabled val="1"/>
        </dgm:presLayoutVars>
      </dgm:prSet>
      <dgm:spPr/>
      <dgm:t>
        <a:bodyPr/>
        <a:lstStyle/>
        <a:p>
          <a:endParaRPr lang="en-US"/>
        </a:p>
      </dgm:t>
    </dgm:pt>
    <dgm:pt modelId="{1E092E3E-B81A-7C44-9273-F36946575C7A}" type="pres">
      <dgm:prSet presAssocID="{29D1EEE8-0BB5-454F-8341-F3A11BA91B19}" presName="sibTrans" presStyleCnt="0"/>
      <dgm:spPr/>
    </dgm:pt>
    <dgm:pt modelId="{3AAF23B0-3E5B-B64F-87BC-7BB188112F29}" type="pres">
      <dgm:prSet presAssocID="{CF10113F-D61E-DD48-9953-45A4EB75EAFC}" presName="textNode" presStyleLbl="node1" presStyleIdx="4" presStyleCnt="5">
        <dgm:presLayoutVars>
          <dgm:bulletEnabled val="1"/>
        </dgm:presLayoutVars>
      </dgm:prSet>
      <dgm:spPr/>
      <dgm:t>
        <a:bodyPr/>
        <a:lstStyle/>
        <a:p>
          <a:endParaRPr lang="en-US"/>
        </a:p>
      </dgm:t>
    </dgm:pt>
  </dgm:ptLst>
  <dgm:cxnLst>
    <dgm:cxn modelId="{D0D65DDC-76B2-3A4E-9FD0-864F50D09780}" srcId="{6D7EA916-0D15-4241-B939-269D176E5A0A}" destId="{127CFAE6-88B2-7B41-A990-4379E4B32D6E}" srcOrd="1" destOrd="0" parTransId="{5F132C4A-98F1-E24B-B171-4ED31D68BFAB}" sibTransId="{4157465D-1192-DB41-B6EB-51F24EA25829}"/>
    <dgm:cxn modelId="{009835BC-9024-B54D-B685-794495D498B9}" type="presOf" srcId="{CF10113F-D61E-DD48-9953-45A4EB75EAFC}" destId="{3AAF23B0-3E5B-B64F-87BC-7BB188112F29}" srcOrd="0" destOrd="0" presId="urn:microsoft.com/office/officeart/2005/8/layout/hProcess9"/>
    <dgm:cxn modelId="{A62C7B44-4C20-104C-A62C-A283D9FB369B}" srcId="{6D7EA916-0D15-4241-B939-269D176E5A0A}" destId="{D8CCE657-2A00-AA45-A090-CEF56F65C29B}" srcOrd="2" destOrd="0" parTransId="{98AA2315-1A94-A247-BC3F-770029885949}" sibTransId="{E59E94F4-8784-B340-973A-2AE9770A19C8}"/>
    <dgm:cxn modelId="{AFD285BB-D89C-1C47-B974-DD545B2FE1BD}" srcId="{6D7EA916-0D15-4241-B939-269D176E5A0A}" destId="{AF1B3FB8-1A36-AB4F-BAF4-346FD55DBCE7}" srcOrd="3" destOrd="0" parTransId="{37BE976D-2B86-CA4C-9324-C64EE5B6E4F9}" sibTransId="{29D1EEE8-0BB5-454F-8341-F3A11BA91B19}"/>
    <dgm:cxn modelId="{89CD961D-82F5-DD4E-B6EB-014691008617}" type="presOf" srcId="{127CFAE6-88B2-7B41-A990-4379E4B32D6E}" destId="{046E335D-B22E-C340-931B-C382B8108389}" srcOrd="0" destOrd="0" presId="urn:microsoft.com/office/officeart/2005/8/layout/hProcess9"/>
    <dgm:cxn modelId="{C7878683-89BD-6F44-A8C2-9F042AB7BB57}" srcId="{6D7EA916-0D15-4241-B939-269D176E5A0A}" destId="{D83B6E6E-45F6-0949-9941-BF9188166237}" srcOrd="0" destOrd="0" parTransId="{E5DB81C6-44BB-A74A-935F-67C8D76E427F}" sibTransId="{406CCC6F-3792-8F4A-B7D0-9DCEDE1F38A7}"/>
    <dgm:cxn modelId="{0DD038B1-BCA8-7648-84A2-D2030FB0959E}" srcId="{6D7EA916-0D15-4241-B939-269D176E5A0A}" destId="{CF10113F-D61E-DD48-9953-45A4EB75EAFC}" srcOrd="4" destOrd="0" parTransId="{1E8F8E57-E17C-304D-984B-F91ACA7D58D8}" sibTransId="{2471DA39-9858-574F-96CF-1AF50E173983}"/>
    <dgm:cxn modelId="{1A177AD4-C8D1-544C-A7F0-7B748C35CD3D}" type="presOf" srcId="{AF1B3FB8-1A36-AB4F-BAF4-346FD55DBCE7}" destId="{E03F9F31-DF0B-7144-9ECF-CF67885992C6}" srcOrd="0" destOrd="0" presId="urn:microsoft.com/office/officeart/2005/8/layout/hProcess9"/>
    <dgm:cxn modelId="{664BD7F8-C9E6-1A45-8FEF-B9184C01E4AD}" type="presOf" srcId="{6D7EA916-0D15-4241-B939-269D176E5A0A}" destId="{A69A1C0D-E6FB-DD4A-9E54-2802C643D734}" srcOrd="0" destOrd="0" presId="urn:microsoft.com/office/officeart/2005/8/layout/hProcess9"/>
    <dgm:cxn modelId="{29B8D259-108C-E54B-9E14-62DEB3D55852}" type="presOf" srcId="{D83B6E6E-45F6-0949-9941-BF9188166237}" destId="{876FF585-5480-3446-9B5A-3FB227AC3A80}" srcOrd="0" destOrd="0" presId="urn:microsoft.com/office/officeart/2005/8/layout/hProcess9"/>
    <dgm:cxn modelId="{4A899E0C-A69E-D349-919E-1965A6938406}" type="presOf" srcId="{D8CCE657-2A00-AA45-A090-CEF56F65C29B}" destId="{3BA2BC2D-E988-E949-8BF7-742C442A08A0}" srcOrd="0" destOrd="0" presId="urn:microsoft.com/office/officeart/2005/8/layout/hProcess9"/>
    <dgm:cxn modelId="{8FD8B126-9510-9B47-93E5-3A3FDD1D9FED}" type="presParOf" srcId="{A69A1C0D-E6FB-DD4A-9E54-2802C643D734}" destId="{1F4FECF5-DE5C-024F-9A6E-BCDE2B75A622}" srcOrd="0" destOrd="0" presId="urn:microsoft.com/office/officeart/2005/8/layout/hProcess9"/>
    <dgm:cxn modelId="{571F2177-B571-E443-9DBC-28D4282D8A20}" type="presParOf" srcId="{A69A1C0D-E6FB-DD4A-9E54-2802C643D734}" destId="{8B21A721-6626-7E45-A06D-0490AF796D2C}" srcOrd="1" destOrd="0" presId="urn:microsoft.com/office/officeart/2005/8/layout/hProcess9"/>
    <dgm:cxn modelId="{B90FE174-8B75-F344-A02E-69E9D0543A4A}" type="presParOf" srcId="{8B21A721-6626-7E45-A06D-0490AF796D2C}" destId="{876FF585-5480-3446-9B5A-3FB227AC3A80}" srcOrd="0" destOrd="0" presId="urn:microsoft.com/office/officeart/2005/8/layout/hProcess9"/>
    <dgm:cxn modelId="{8FC5D8F9-D5A3-8C49-8F86-9534C01E6BA7}" type="presParOf" srcId="{8B21A721-6626-7E45-A06D-0490AF796D2C}" destId="{F9709902-CB28-F84C-9862-D8BAFC6788C1}" srcOrd="1" destOrd="0" presId="urn:microsoft.com/office/officeart/2005/8/layout/hProcess9"/>
    <dgm:cxn modelId="{AF81342F-D699-CF48-9204-F118C200E3C5}" type="presParOf" srcId="{8B21A721-6626-7E45-A06D-0490AF796D2C}" destId="{046E335D-B22E-C340-931B-C382B8108389}" srcOrd="2" destOrd="0" presId="urn:microsoft.com/office/officeart/2005/8/layout/hProcess9"/>
    <dgm:cxn modelId="{36C2D247-D0B3-5C45-8F7A-28212B49223C}" type="presParOf" srcId="{8B21A721-6626-7E45-A06D-0490AF796D2C}" destId="{6E1FA816-B7E0-0441-8FA6-7F049135DE68}" srcOrd="3" destOrd="0" presId="urn:microsoft.com/office/officeart/2005/8/layout/hProcess9"/>
    <dgm:cxn modelId="{E0BD42AA-82AE-C54A-9A17-36FD6DE44FB1}" type="presParOf" srcId="{8B21A721-6626-7E45-A06D-0490AF796D2C}" destId="{3BA2BC2D-E988-E949-8BF7-742C442A08A0}" srcOrd="4" destOrd="0" presId="urn:microsoft.com/office/officeart/2005/8/layout/hProcess9"/>
    <dgm:cxn modelId="{FA9A9F8D-0E46-E949-900E-77F735064730}" type="presParOf" srcId="{8B21A721-6626-7E45-A06D-0490AF796D2C}" destId="{13C6C769-991E-8240-896B-8806797CBDBF}" srcOrd="5" destOrd="0" presId="urn:microsoft.com/office/officeart/2005/8/layout/hProcess9"/>
    <dgm:cxn modelId="{7ED66152-9350-1A4E-955A-5B4B17A3FD94}" type="presParOf" srcId="{8B21A721-6626-7E45-A06D-0490AF796D2C}" destId="{E03F9F31-DF0B-7144-9ECF-CF67885992C6}" srcOrd="6" destOrd="0" presId="urn:microsoft.com/office/officeart/2005/8/layout/hProcess9"/>
    <dgm:cxn modelId="{AE19A0E8-DD35-7243-AFCA-BC31CE171C9B}" type="presParOf" srcId="{8B21A721-6626-7E45-A06D-0490AF796D2C}" destId="{1E092E3E-B81A-7C44-9273-F36946575C7A}" srcOrd="7" destOrd="0" presId="urn:microsoft.com/office/officeart/2005/8/layout/hProcess9"/>
    <dgm:cxn modelId="{4672403E-F6E4-B842-B242-59E6655B29DE}" type="presParOf" srcId="{8B21A721-6626-7E45-A06D-0490AF796D2C}" destId="{3AAF23B0-3E5B-B64F-87BC-7BB188112F29}"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D7EA916-0D15-4241-B939-269D176E5A0A}" type="doc">
      <dgm:prSet loTypeId="urn:microsoft.com/office/officeart/2005/8/layout/hProcess9" loCatId="process" qsTypeId="urn:microsoft.com/office/officeart/2005/8/quickstyle/simple4" qsCatId="simple" csTypeId="urn:microsoft.com/office/officeart/2005/8/colors/accent1_2" csCatId="accent1" phldr="1"/>
      <dgm:spPr/>
    </dgm:pt>
    <dgm:pt modelId="{D83B6E6E-45F6-0949-9941-BF9188166237}">
      <dgm:prSet phldrT="[Text]"/>
      <dgm:spPr>
        <a:ln>
          <a:solidFill>
            <a:srgbClr val="000000"/>
          </a:solidFill>
        </a:ln>
      </dgm:spPr>
      <dgm:t>
        <a:bodyPr/>
        <a:lstStyle/>
        <a:p>
          <a:endParaRPr lang="en-US" dirty="0"/>
        </a:p>
      </dgm:t>
    </dgm:pt>
    <dgm:pt modelId="{E5DB81C6-44BB-A74A-935F-67C8D76E427F}" type="parTrans" cxnId="{C7878683-89BD-6F44-A8C2-9F042AB7BB57}">
      <dgm:prSet/>
      <dgm:spPr/>
      <dgm:t>
        <a:bodyPr/>
        <a:lstStyle/>
        <a:p>
          <a:endParaRPr lang="en-US"/>
        </a:p>
      </dgm:t>
    </dgm:pt>
    <dgm:pt modelId="{406CCC6F-3792-8F4A-B7D0-9DCEDE1F38A7}" type="sibTrans" cxnId="{C7878683-89BD-6F44-A8C2-9F042AB7BB57}">
      <dgm:prSet/>
      <dgm:spPr/>
      <dgm:t>
        <a:bodyPr/>
        <a:lstStyle/>
        <a:p>
          <a:endParaRPr lang="en-US"/>
        </a:p>
      </dgm:t>
    </dgm:pt>
    <dgm:pt modelId="{127CFAE6-88B2-7B41-A990-4379E4B32D6E}">
      <dgm:prSet phldrT="[Text]"/>
      <dgm:spPr>
        <a:ln>
          <a:solidFill>
            <a:srgbClr val="000000"/>
          </a:solidFill>
        </a:ln>
      </dgm:spPr>
      <dgm:t>
        <a:bodyPr/>
        <a:lstStyle/>
        <a:p>
          <a:endParaRPr lang="en-US" dirty="0"/>
        </a:p>
      </dgm:t>
    </dgm:pt>
    <dgm:pt modelId="{5F132C4A-98F1-E24B-B171-4ED31D68BFAB}" type="parTrans" cxnId="{D0D65DDC-76B2-3A4E-9FD0-864F50D09780}">
      <dgm:prSet/>
      <dgm:spPr/>
      <dgm:t>
        <a:bodyPr/>
        <a:lstStyle/>
        <a:p>
          <a:endParaRPr lang="en-US"/>
        </a:p>
      </dgm:t>
    </dgm:pt>
    <dgm:pt modelId="{4157465D-1192-DB41-B6EB-51F24EA25829}" type="sibTrans" cxnId="{D0D65DDC-76B2-3A4E-9FD0-864F50D09780}">
      <dgm:prSet/>
      <dgm:spPr/>
      <dgm:t>
        <a:bodyPr/>
        <a:lstStyle/>
        <a:p>
          <a:endParaRPr lang="en-US"/>
        </a:p>
      </dgm:t>
    </dgm:pt>
    <dgm:pt modelId="{D8CCE657-2A00-AA45-A090-CEF56F65C29B}">
      <dgm:prSet phldrT="[Text]"/>
      <dgm:spPr>
        <a:ln>
          <a:solidFill>
            <a:srgbClr val="000000"/>
          </a:solidFill>
        </a:ln>
      </dgm:spPr>
      <dgm:t>
        <a:bodyPr/>
        <a:lstStyle/>
        <a:p>
          <a:endParaRPr lang="en-US" dirty="0"/>
        </a:p>
      </dgm:t>
    </dgm:pt>
    <dgm:pt modelId="{98AA2315-1A94-A247-BC3F-770029885949}" type="parTrans" cxnId="{A62C7B44-4C20-104C-A62C-A283D9FB369B}">
      <dgm:prSet/>
      <dgm:spPr/>
      <dgm:t>
        <a:bodyPr/>
        <a:lstStyle/>
        <a:p>
          <a:endParaRPr lang="en-US"/>
        </a:p>
      </dgm:t>
    </dgm:pt>
    <dgm:pt modelId="{E59E94F4-8784-B340-973A-2AE9770A19C8}" type="sibTrans" cxnId="{A62C7B44-4C20-104C-A62C-A283D9FB369B}">
      <dgm:prSet/>
      <dgm:spPr/>
      <dgm:t>
        <a:bodyPr/>
        <a:lstStyle/>
        <a:p>
          <a:endParaRPr lang="en-US"/>
        </a:p>
      </dgm:t>
    </dgm:pt>
    <dgm:pt modelId="{AF1B3FB8-1A36-AB4F-BAF4-346FD55DBCE7}">
      <dgm:prSet phldrT="[Text]"/>
      <dgm:spPr>
        <a:ln>
          <a:solidFill>
            <a:srgbClr val="000000"/>
          </a:solidFill>
        </a:l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t>Praise Fellowship  Instruction</a:t>
          </a:r>
        </a:p>
      </dgm:t>
    </dgm:pt>
    <dgm:pt modelId="{37BE976D-2B86-CA4C-9324-C64EE5B6E4F9}" type="parTrans" cxnId="{AFD285BB-D89C-1C47-B974-DD545B2FE1BD}">
      <dgm:prSet/>
      <dgm:spPr/>
      <dgm:t>
        <a:bodyPr/>
        <a:lstStyle/>
        <a:p>
          <a:endParaRPr lang="en-US"/>
        </a:p>
      </dgm:t>
    </dgm:pt>
    <dgm:pt modelId="{29D1EEE8-0BB5-454F-8341-F3A11BA91B19}" type="sibTrans" cxnId="{AFD285BB-D89C-1C47-B974-DD545B2FE1BD}">
      <dgm:prSet/>
      <dgm:spPr/>
      <dgm:t>
        <a:bodyPr/>
        <a:lstStyle/>
        <a:p>
          <a:endParaRPr lang="en-US"/>
        </a:p>
      </dgm:t>
    </dgm:pt>
    <dgm:pt modelId="{CF10113F-D61E-DD48-9953-45A4EB75EAFC}">
      <dgm:prSet phldrT="[Text]"/>
      <dgm:spPr>
        <a:ln>
          <a:solidFill>
            <a:srgbClr val="000000"/>
          </a:solidFill>
        </a:ln>
      </dgm:spPr>
      <dgm:t>
        <a:bodyPr/>
        <a:lstStyle/>
        <a:p>
          <a:pPr marR="0" eaLnBrk="1" fontAlgn="auto" latinLnBrk="0" hangingPunct="1">
            <a:buClrTx/>
            <a:buSzTx/>
            <a:buFontTx/>
            <a:tabLst/>
            <a:defRPr/>
          </a:pPr>
          <a:endParaRPr lang="en-US" dirty="0" smtClean="0"/>
        </a:p>
      </dgm:t>
    </dgm:pt>
    <dgm:pt modelId="{1E8F8E57-E17C-304D-984B-F91ACA7D58D8}" type="parTrans" cxnId="{0DD038B1-BCA8-7648-84A2-D2030FB0959E}">
      <dgm:prSet/>
      <dgm:spPr/>
      <dgm:t>
        <a:bodyPr/>
        <a:lstStyle/>
        <a:p>
          <a:endParaRPr lang="en-US"/>
        </a:p>
      </dgm:t>
    </dgm:pt>
    <dgm:pt modelId="{2471DA39-9858-574F-96CF-1AF50E173983}" type="sibTrans" cxnId="{0DD038B1-BCA8-7648-84A2-D2030FB0959E}">
      <dgm:prSet/>
      <dgm:spPr/>
      <dgm:t>
        <a:bodyPr/>
        <a:lstStyle/>
        <a:p>
          <a:endParaRPr lang="en-US"/>
        </a:p>
      </dgm:t>
    </dgm:pt>
    <dgm:pt modelId="{A69A1C0D-E6FB-DD4A-9E54-2802C643D734}" type="pres">
      <dgm:prSet presAssocID="{6D7EA916-0D15-4241-B939-269D176E5A0A}" presName="CompostProcess" presStyleCnt="0">
        <dgm:presLayoutVars>
          <dgm:dir/>
          <dgm:resizeHandles val="exact"/>
        </dgm:presLayoutVars>
      </dgm:prSet>
      <dgm:spPr/>
    </dgm:pt>
    <dgm:pt modelId="{1F4FECF5-DE5C-024F-9A6E-BCDE2B75A622}" type="pres">
      <dgm:prSet presAssocID="{6D7EA916-0D15-4241-B939-269D176E5A0A}" presName="arrow" presStyleLbl="bgShp" presStyleIdx="0" presStyleCnt="1" custScaleX="117647"/>
      <dgm:spPr>
        <a:solidFill>
          <a:srgbClr val="FF0000">
            <a:alpha val="85000"/>
          </a:srgbClr>
        </a:solidFill>
        <a:ln>
          <a:solidFill>
            <a:srgbClr val="000000"/>
          </a:solidFill>
        </a:ln>
      </dgm:spPr>
    </dgm:pt>
    <dgm:pt modelId="{8B21A721-6626-7E45-A06D-0490AF796D2C}" type="pres">
      <dgm:prSet presAssocID="{6D7EA916-0D15-4241-B939-269D176E5A0A}" presName="linearProcess" presStyleCnt="0"/>
      <dgm:spPr/>
    </dgm:pt>
    <dgm:pt modelId="{876FF585-5480-3446-9B5A-3FB227AC3A80}" type="pres">
      <dgm:prSet presAssocID="{D83B6E6E-45F6-0949-9941-BF9188166237}" presName="textNode" presStyleLbl="node1" presStyleIdx="0" presStyleCnt="5" custLinFactNeighborX="42555" custLinFactNeighborY="1000">
        <dgm:presLayoutVars>
          <dgm:bulletEnabled val="1"/>
        </dgm:presLayoutVars>
      </dgm:prSet>
      <dgm:spPr/>
      <dgm:t>
        <a:bodyPr/>
        <a:lstStyle/>
        <a:p>
          <a:endParaRPr lang="en-US"/>
        </a:p>
      </dgm:t>
    </dgm:pt>
    <dgm:pt modelId="{F9709902-CB28-F84C-9862-D8BAFC6788C1}" type="pres">
      <dgm:prSet presAssocID="{406CCC6F-3792-8F4A-B7D0-9DCEDE1F38A7}" presName="sibTrans" presStyleCnt="0"/>
      <dgm:spPr/>
    </dgm:pt>
    <dgm:pt modelId="{046E335D-B22E-C340-931B-C382B8108389}" type="pres">
      <dgm:prSet presAssocID="{127CFAE6-88B2-7B41-A990-4379E4B32D6E}" presName="textNode" presStyleLbl="node1" presStyleIdx="1" presStyleCnt="5">
        <dgm:presLayoutVars>
          <dgm:bulletEnabled val="1"/>
        </dgm:presLayoutVars>
      </dgm:prSet>
      <dgm:spPr/>
      <dgm:t>
        <a:bodyPr/>
        <a:lstStyle/>
        <a:p>
          <a:endParaRPr lang="en-US"/>
        </a:p>
      </dgm:t>
    </dgm:pt>
    <dgm:pt modelId="{6E1FA816-B7E0-0441-8FA6-7F049135DE68}" type="pres">
      <dgm:prSet presAssocID="{4157465D-1192-DB41-B6EB-51F24EA25829}" presName="sibTrans" presStyleCnt="0"/>
      <dgm:spPr/>
    </dgm:pt>
    <dgm:pt modelId="{3BA2BC2D-E988-E949-8BF7-742C442A08A0}" type="pres">
      <dgm:prSet presAssocID="{D8CCE657-2A00-AA45-A090-CEF56F65C29B}" presName="textNode" presStyleLbl="node1" presStyleIdx="2" presStyleCnt="5">
        <dgm:presLayoutVars>
          <dgm:bulletEnabled val="1"/>
        </dgm:presLayoutVars>
      </dgm:prSet>
      <dgm:spPr/>
      <dgm:t>
        <a:bodyPr/>
        <a:lstStyle/>
        <a:p>
          <a:endParaRPr lang="en-US"/>
        </a:p>
      </dgm:t>
    </dgm:pt>
    <dgm:pt modelId="{13C6C769-991E-8240-896B-8806797CBDBF}" type="pres">
      <dgm:prSet presAssocID="{E59E94F4-8784-B340-973A-2AE9770A19C8}" presName="sibTrans" presStyleCnt="0"/>
      <dgm:spPr/>
    </dgm:pt>
    <dgm:pt modelId="{E03F9F31-DF0B-7144-9ECF-CF67885992C6}" type="pres">
      <dgm:prSet presAssocID="{AF1B3FB8-1A36-AB4F-BAF4-346FD55DBCE7}" presName="textNode" presStyleLbl="node1" presStyleIdx="3" presStyleCnt="5">
        <dgm:presLayoutVars>
          <dgm:bulletEnabled val="1"/>
        </dgm:presLayoutVars>
      </dgm:prSet>
      <dgm:spPr/>
      <dgm:t>
        <a:bodyPr/>
        <a:lstStyle/>
        <a:p>
          <a:endParaRPr lang="en-US"/>
        </a:p>
      </dgm:t>
    </dgm:pt>
    <dgm:pt modelId="{1E092E3E-B81A-7C44-9273-F36946575C7A}" type="pres">
      <dgm:prSet presAssocID="{29D1EEE8-0BB5-454F-8341-F3A11BA91B19}" presName="sibTrans" presStyleCnt="0"/>
      <dgm:spPr/>
    </dgm:pt>
    <dgm:pt modelId="{3AAF23B0-3E5B-B64F-87BC-7BB188112F29}" type="pres">
      <dgm:prSet presAssocID="{CF10113F-D61E-DD48-9953-45A4EB75EAFC}" presName="textNode" presStyleLbl="node1" presStyleIdx="4" presStyleCnt="5">
        <dgm:presLayoutVars>
          <dgm:bulletEnabled val="1"/>
        </dgm:presLayoutVars>
      </dgm:prSet>
      <dgm:spPr/>
      <dgm:t>
        <a:bodyPr/>
        <a:lstStyle/>
        <a:p>
          <a:endParaRPr lang="en-US"/>
        </a:p>
      </dgm:t>
    </dgm:pt>
  </dgm:ptLst>
  <dgm:cxnLst>
    <dgm:cxn modelId="{D0D65DDC-76B2-3A4E-9FD0-864F50D09780}" srcId="{6D7EA916-0D15-4241-B939-269D176E5A0A}" destId="{127CFAE6-88B2-7B41-A990-4379E4B32D6E}" srcOrd="1" destOrd="0" parTransId="{5F132C4A-98F1-E24B-B171-4ED31D68BFAB}" sibTransId="{4157465D-1192-DB41-B6EB-51F24EA25829}"/>
    <dgm:cxn modelId="{EA9A3097-9544-3449-93D4-EF1E991DBCD9}" type="presOf" srcId="{D83B6E6E-45F6-0949-9941-BF9188166237}" destId="{876FF585-5480-3446-9B5A-3FB227AC3A80}" srcOrd="0" destOrd="0" presId="urn:microsoft.com/office/officeart/2005/8/layout/hProcess9"/>
    <dgm:cxn modelId="{A62C7B44-4C20-104C-A62C-A283D9FB369B}" srcId="{6D7EA916-0D15-4241-B939-269D176E5A0A}" destId="{D8CCE657-2A00-AA45-A090-CEF56F65C29B}" srcOrd="2" destOrd="0" parTransId="{98AA2315-1A94-A247-BC3F-770029885949}" sibTransId="{E59E94F4-8784-B340-973A-2AE9770A19C8}"/>
    <dgm:cxn modelId="{AFD285BB-D89C-1C47-B974-DD545B2FE1BD}" srcId="{6D7EA916-0D15-4241-B939-269D176E5A0A}" destId="{AF1B3FB8-1A36-AB4F-BAF4-346FD55DBCE7}" srcOrd="3" destOrd="0" parTransId="{37BE976D-2B86-CA4C-9324-C64EE5B6E4F9}" sibTransId="{29D1EEE8-0BB5-454F-8341-F3A11BA91B19}"/>
    <dgm:cxn modelId="{856A3924-BDC4-2148-9A49-8B5B5E19AFE2}" type="presOf" srcId="{D8CCE657-2A00-AA45-A090-CEF56F65C29B}" destId="{3BA2BC2D-E988-E949-8BF7-742C442A08A0}" srcOrd="0" destOrd="0" presId="urn:microsoft.com/office/officeart/2005/8/layout/hProcess9"/>
    <dgm:cxn modelId="{C7878683-89BD-6F44-A8C2-9F042AB7BB57}" srcId="{6D7EA916-0D15-4241-B939-269D176E5A0A}" destId="{D83B6E6E-45F6-0949-9941-BF9188166237}" srcOrd="0" destOrd="0" parTransId="{E5DB81C6-44BB-A74A-935F-67C8D76E427F}" sibTransId="{406CCC6F-3792-8F4A-B7D0-9DCEDE1F38A7}"/>
    <dgm:cxn modelId="{0DD038B1-BCA8-7648-84A2-D2030FB0959E}" srcId="{6D7EA916-0D15-4241-B939-269D176E5A0A}" destId="{CF10113F-D61E-DD48-9953-45A4EB75EAFC}" srcOrd="4" destOrd="0" parTransId="{1E8F8E57-E17C-304D-984B-F91ACA7D58D8}" sibTransId="{2471DA39-9858-574F-96CF-1AF50E173983}"/>
    <dgm:cxn modelId="{92587700-7469-A24A-A653-302C6655DFBE}" type="presOf" srcId="{AF1B3FB8-1A36-AB4F-BAF4-346FD55DBCE7}" destId="{E03F9F31-DF0B-7144-9ECF-CF67885992C6}" srcOrd="0" destOrd="0" presId="urn:microsoft.com/office/officeart/2005/8/layout/hProcess9"/>
    <dgm:cxn modelId="{C39959CD-F824-6040-97FE-A081AF91DD02}" type="presOf" srcId="{6D7EA916-0D15-4241-B939-269D176E5A0A}" destId="{A69A1C0D-E6FB-DD4A-9E54-2802C643D734}" srcOrd="0" destOrd="0" presId="urn:microsoft.com/office/officeart/2005/8/layout/hProcess9"/>
    <dgm:cxn modelId="{221F04E2-A03D-C646-AEA3-3E17D7AE2272}" type="presOf" srcId="{CF10113F-D61E-DD48-9953-45A4EB75EAFC}" destId="{3AAF23B0-3E5B-B64F-87BC-7BB188112F29}" srcOrd="0" destOrd="0" presId="urn:microsoft.com/office/officeart/2005/8/layout/hProcess9"/>
    <dgm:cxn modelId="{03C9D21A-BA40-4C43-93C8-E7FFDFC85643}" type="presOf" srcId="{127CFAE6-88B2-7B41-A990-4379E4B32D6E}" destId="{046E335D-B22E-C340-931B-C382B8108389}" srcOrd="0" destOrd="0" presId="urn:microsoft.com/office/officeart/2005/8/layout/hProcess9"/>
    <dgm:cxn modelId="{1FDCC523-1BFF-9F48-9892-1A7A4FAF9B1B}" type="presParOf" srcId="{A69A1C0D-E6FB-DD4A-9E54-2802C643D734}" destId="{1F4FECF5-DE5C-024F-9A6E-BCDE2B75A622}" srcOrd="0" destOrd="0" presId="urn:microsoft.com/office/officeart/2005/8/layout/hProcess9"/>
    <dgm:cxn modelId="{EDECAB92-D267-2D4C-8273-1BCEFA1ECF13}" type="presParOf" srcId="{A69A1C0D-E6FB-DD4A-9E54-2802C643D734}" destId="{8B21A721-6626-7E45-A06D-0490AF796D2C}" srcOrd="1" destOrd="0" presId="urn:microsoft.com/office/officeart/2005/8/layout/hProcess9"/>
    <dgm:cxn modelId="{8BFAC3BF-BD19-0F49-9BCA-3718B51F6C03}" type="presParOf" srcId="{8B21A721-6626-7E45-A06D-0490AF796D2C}" destId="{876FF585-5480-3446-9B5A-3FB227AC3A80}" srcOrd="0" destOrd="0" presId="urn:microsoft.com/office/officeart/2005/8/layout/hProcess9"/>
    <dgm:cxn modelId="{F0B258DE-618A-0D46-906F-FADC506E7B65}" type="presParOf" srcId="{8B21A721-6626-7E45-A06D-0490AF796D2C}" destId="{F9709902-CB28-F84C-9862-D8BAFC6788C1}" srcOrd="1" destOrd="0" presId="urn:microsoft.com/office/officeart/2005/8/layout/hProcess9"/>
    <dgm:cxn modelId="{BE22B701-409B-4148-B983-B67FBD08A370}" type="presParOf" srcId="{8B21A721-6626-7E45-A06D-0490AF796D2C}" destId="{046E335D-B22E-C340-931B-C382B8108389}" srcOrd="2" destOrd="0" presId="urn:microsoft.com/office/officeart/2005/8/layout/hProcess9"/>
    <dgm:cxn modelId="{02569C8C-1A65-324B-BAA2-BF9D888F40A3}" type="presParOf" srcId="{8B21A721-6626-7E45-A06D-0490AF796D2C}" destId="{6E1FA816-B7E0-0441-8FA6-7F049135DE68}" srcOrd="3" destOrd="0" presId="urn:microsoft.com/office/officeart/2005/8/layout/hProcess9"/>
    <dgm:cxn modelId="{7E4D5706-82ED-8440-BDAB-79CB95D6C4BF}" type="presParOf" srcId="{8B21A721-6626-7E45-A06D-0490AF796D2C}" destId="{3BA2BC2D-E988-E949-8BF7-742C442A08A0}" srcOrd="4" destOrd="0" presId="urn:microsoft.com/office/officeart/2005/8/layout/hProcess9"/>
    <dgm:cxn modelId="{DEB06AF4-EC16-9A4E-9141-7DB99BFB97D8}" type="presParOf" srcId="{8B21A721-6626-7E45-A06D-0490AF796D2C}" destId="{13C6C769-991E-8240-896B-8806797CBDBF}" srcOrd="5" destOrd="0" presId="urn:microsoft.com/office/officeart/2005/8/layout/hProcess9"/>
    <dgm:cxn modelId="{D41C88AC-709C-4F4D-B78B-5DE934011AD0}" type="presParOf" srcId="{8B21A721-6626-7E45-A06D-0490AF796D2C}" destId="{E03F9F31-DF0B-7144-9ECF-CF67885992C6}" srcOrd="6" destOrd="0" presId="urn:microsoft.com/office/officeart/2005/8/layout/hProcess9"/>
    <dgm:cxn modelId="{2B9FF34A-B0A1-EB41-97ED-1744B127E9C2}" type="presParOf" srcId="{8B21A721-6626-7E45-A06D-0490AF796D2C}" destId="{1E092E3E-B81A-7C44-9273-F36946575C7A}" srcOrd="7" destOrd="0" presId="urn:microsoft.com/office/officeart/2005/8/layout/hProcess9"/>
    <dgm:cxn modelId="{E2F04960-6007-1C4C-899F-9DE9BDC02E2D}" type="presParOf" srcId="{8B21A721-6626-7E45-A06D-0490AF796D2C}" destId="{3AAF23B0-3E5B-B64F-87BC-7BB188112F29}"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D7EA916-0D15-4241-B939-269D176E5A0A}" type="doc">
      <dgm:prSet loTypeId="urn:microsoft.com/office/officeart/2005/8/layout/hProcess9" loCatId="process" qsTypeId="urn:microsoft.com/office/officeart/2005/8/quickstyle/simple4" qsCatId="simple" csTypeId="urn:microsoft.com/office/officeart/2005/8/colors/accent1_2" csCatId="accent1" phldr="1"/>
      <dgm:spPr/>
    </dgm:pt>
    <dgm:pt modelId="{D83B6E6E-45F6-0949-9941-BF9188166237}">
      <dgm:prSet phldrT="[Text]"/>
      <dgm:spPr>
        <a:ln>
          <a:solidFill>
            <a:srgbClr val="000000"/>
          </a:solidFill>
        </a:ln>
      </dgm:spPr>
      <dgm:t>
        <a:bodyPr/>
        <a:lstStyle/>
        <a:p>
          <a:r>
            <a:rPr lang="en-US" dirty="0" smtClean="0"/>
            <a:t>Turn your life over to God</a:t>
          </a:r>
          <a:endParaRPr lang="en-US" dirty="0"/>
        </a:p>
      </dgm:t>
    </dgm:pt>
    <dgm:pt modelId="{E5DB81C6-44BB-A74A-935F-67C8D76E427F}" type="parTrans" cxnId="{C7878683-89BD-6F44-A8C2-9F042AB7BB57}">
      <dgm:prSet/>
      <dgm:spPr/>
      <dgm:t>
        <a:bodyPr/>
        <a:lstStyle/>
        <a:p>
          <a:endParaRPr lang="en-US"/>
        </a:p>
      </dgm:t>
    </dgm:pt>
    <dgm:pt modelId="{406CCC6F-3792-8F4A-B7D0-9DCEDE1F38A7}" type="sibTrans" cxnId="{C7878683-89BD-6F44-A8C2-9F042AB7BB57}">
      <dgm:prSet/>
      <dgm:spPr/>
      <dgm:t>
        <a:bodyPr/>
        <a:lstStyle/>
        <a:p>
          <a:endParaRPr lang="en-US"/>
        </a:p>
      </dgm:t>
    </dgm:pt>
    <dgm:pt modelId="{127CFAE6-88B2-7B41-A990-4379E4B32D6E}">
      <dgm:prSet phldrT="[Text]"/>
      <dgm:spPr>
        <a:ln>
          <a:solidFill>
            <a:srgbClr val="000000"/>
          </a:solidFill>
        </a:ln>
      </dgm:spPr>
      <dgm:t>
        <a:bodyPr/>
        <a:lstStyle/>
        <a:p>
          <a:r>
            <a:rPr lang="en-US" dirty="0" smtClean="0"/>
            <a:t>Have faith. Put your trust in God</a:t>
          </a:r>
          <a:endParaRPr lang="en-US" dirty="0"/>
        </a:p>
      </dgm:t>
    </dgm:pt>
    <dgm:pt modelId="{5F132C4A-98F1-E24B-B171-4ED31D68BFAB}" type="parTrans" cxnId="{D0D65DDC-76B2-3A4E-9FD0-864F50D09780}">
      <dgm:prSet/>
      <dgm:spPr/>
      <dgm:t>
        <a:bodyPr/>
        <a:lstStyle/>
        <a:p>
          <a:endParaRPr lang="en-US"/>
        </a:p>
      </dgm:t>
    </dgm:pt>
    <dgm:pt modelId="{4157465D-1192-DB41-B6EB-51F24EA25829}" type="sibTrans" cxnId="{D0D65DDC-76B2-3A4E-9FD0-864F50D09780}">
      <dgm:prSet/>
      <dgm:spPr/>
      <dgm:t>
        <a:bodyPr/>
        <a:lstStyle/>
        <a:p>
          <a:endParaRPr lang="en-US"/>
        </a:p>
      </dgm:t>
    </dgm:pt>
    <dgm:pt modelId="{D8CCE657-2A00-AA45-A090-CEF56F65C29B}">
      <dgm:prSet phldrT="[Text]"/>
      <dgm:spPr>
        <a:ln>
          <a:solidFill>
            <a:srgbClr val="000000"/>
          </a:solidFill>
        </a:ln>
      </dgm:spPr>
      <dgm:t>
        <a:bodyPr/>
        <a:lstStyle/>
        <a:p>
          <a:r>
            <a:rPr lang="en-US" dirty="0" smtClean="0"/>
            <a:t>Your life as a personal offering to Lord</a:t>
          </a:r>
          <a:endParaRPr lang="en-US" dirty="0"/>
        </a:p>
      </dgm:t>
    </dgm:pt>
    <dgm:pt modelId="{98AA2315-1A94-A247-BC3F-770029885949}" type="parTrans" cxnId="{A62C7B44-4C20-104C-A62C-A283D9FB369B}">
      <dgm:prSet/>
      <dgm:spPr/>
      <dgm:t>
        <a:bodyPr/>
        <a:lstStyle/>
        <a:p>
          <a:endParaRPr lang="en-US"/>
        </a:p>
      </dgm:t>
    </dgm:pt>
    <dgm:pt modelId="{E59E94F4-8784-B340-973A-2AE9770A19C8}" type="sibTrans" cxnId="{A62C7B44-4C20-104C-A62C-A283D9FB369B}">
      <dgm:prSet/>
      <dgm:spPr/>
      <dgm:t>
        <a:bodyPr/>
        <a:lstStyle/>
        <a:p>
          <a:endParaRPr lang="en-US"/>
        </a:p>
      </dgm:t>
    </dgm:pt>
    <dgm:pt modelId="{AF1B3FB8-1A36-AB4F-BAF4-346FD55DBCE7}">
      <dgm:prSet phldrT="[Text]"/>
      <dgm:spPr>
        <a:ln>
          <a:solidFill>
            <a:srgbClr val="000000"/>
          </a:solidFill>
        </a:l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t>Praise Fellowship  Instruction</a:t>
          </a:r>
        </a:p>
      </dgm:t>
    </dgm:pt>
    <dgm:pt modelId="{37BE976D-2B86-CA4C-9324-C64EE5B6E4F9}" type="parTrans" cxnId="{AFD285BB-D89C-1C47-B974-DD545B2FE1BD}">
      <dgm:prSet/>
      <dgm:spPr/>
      <dgm:t>
        <a:bodyPr/>
        <a:lstStyle/>
        <a:p>
          <a:endParaRPr lang="en-US"/>
        </a:p>
      </dgm:t>
    </dgm:pt>
    <dgm:pt modelId="{29D1EEE8-0BB5-454F-8341-F3A11BA91B19}" type="sibTrans" cxnId="{AFD285BB-D89C-1C47-B974-DD545B2FE1BD}">
      <dgm:prSet/>
      <dgm:spPr/>
      <dgm:t>
        <a:bodyPr/>
        <a:lstStyle/>
        <a:p>
          <a:endParaRPr lang="en-US"/>
        </a:p>
      </dgm:t>
    </dgm:pt>
    <dgm:pt modelId="{CF10113F-D61E-DD48-9953-45A4EB75EAFC}">
      <dgm:prSet phldrT="[Text]"/>
      <dgm:spPr>
        <a:ln>
          <a:solidFill>
            <a:srgbClr val="000000"/>
          </a:solidFill>
        </a:ln>
      </dgm:spPr>
      <dgm:t>
        <a:bodyPr/>
        <a:lstStyle/>
        <a:p>
          <a:pPr marR="0" eaLnBrk="1" fontAlgn="auto" latinLnBrk="0" hangingPunct="1">
            <a:buClrTx/>
            <a:buSzTx/>
            <a:buFontTx/>
            <a:tabLst/>
            <a:defRPr/>
          </a:pPr>
          <a:r>
            <a:rPr lang="en-US" dirty="0" smtClean="0"/>
            <a:t>LEADERSHIP</a:t>
          </a:r>
        </a:p>
      </dgm:t>
    </dgm:pt>
    <dgm:pt modelId="{1E8F8E57-E17C-304D-984B-F91ACA7D58D8}" type="parTrans" cxnId="{0DD038B1-BCA8-7648-84A2-D2030FB0959E}">
      <dgm:prSet/>
      <dgm:spPr/>
      <dgm:t>
        <a:bodyPr/>
        <a:lstStyle/>
        <a:p>
          <a:endParaRPr lang="en-US"/>
        </a:p>
      </dgm:t>
    </dgm:pt>
    <dgm:pt modelId="{2471DA39-9858-574F-96CF-1AF50E173983}" type="sibTrans" cxnId="{0DD038B1-BCA8-7648-84A2-D2030FB0959E}">
      <dgm:prSet/>
      <dgm:spPr/>
      <dgm:t>
        <a:bodyPr/>
        <a:lstStyle/>
        <a:p>
          <a:endParaRPr lang="en-US"/>
        </a:p>
      </dgm:t>
    </dgm:pt>
    <dgm:pt modelId="{A69A1C0D-E6FB-DD4A-9E54-2802C643D734}" type="pres">
      <dgm:prSet presAssocID="{6D7EA916-0D15-4241-B939-269D176E5A0A}" presName="CompostProcess" presStyleCnt="0">
        <dgm:presLayoutVars>
          <dgm:dir/>
          <dgm:resizeHandles val="exact"/>
        </dgm:presLayoutVars>
      </dgm:prSet>
      <dgm:spPr/>
    </dgm:pt>
    <dgm:pt modelId="{1F4FECF5-DE5C-024F-9A6E-BCDE2B75A622}" type="pres">
      <dgm:prSet presAssocID="{6D7EA916-0D15-4241-B939-269D176E5A0A}" presName="arrow" presStyleLbl="bgShp" presStyleIdx="0" presStyleCnt="1" custScaleX="117647"/>
      <dgm:spPr>
        <a:solidFill>
          <a:srgbClr val="FF0000">
            <a:alpha val="85000"/>
          </a:srgbClr>
        </a:solidFill>
        <a:ln>
          <a:solidFill>
            <a:srgbClr val="000000"/>
          </a:solidFill>
        </a:ln>
      </dgm:spPr>
    </dgm:pt>
    <dgm:pt modelId="{8B21A721-6626-7E45-A06D-0490AF796D2C}" type="pres">
      <dgm:prSet presAssocID="{6D7EA916-0D15-4241-B939-269D176E5A0A}" presName="linearProcess" presStyleCnt="0"/>
      <dgm:spPr/>
    </dgm:pt>
    <dgm:pt modelId="{876FF585-5480-3446-9B5A-3FB227AC3A80}" type="pres">
      <dgm:prSet presAssocID="{D83B6E6E-45F6-0949-9941-BF9188166237}" presName="textNode" presStyleLbl="node1" presStyleIdx="0" presStyleCnt="5">
        <dgm:presLayoutVars>
          <dgm:bulletEnabled val="1"/>
        </dgm:presLayoutVars>
      </dgm:prSet>
      <dgm:spPr/>
      <dgm:t>
        <a:bodyPr/>
        <a:lstStyle/>
        <a:p>
          <a:endParaRPr lang="en-US"/>
        </a:p>
      </dgm:t>
    </dgm:pt>
    <dgm:pt modelId="{F9709902-CB28-F84C-9862-D8BAFC6788C1}" type="pres">
      <dgm:prSet presAssocID="{406CCC6F-3792-8F4A-B7D0-9DCEDE1F38A7}" presName="sibTrans" presStyleCnt="0"/>
      <dgm:spPr/>
    </dgm:pt>
    <dgm:pt modelId="{046E335D-B22E-C340-931B-C382B8108389}" type="pres">
      <dgm:prSet presAssocID="{127CFAE6-88B2-7B41-A990-4379E4B32D6E}" presName="textNode" presStyleLbl="node1" presStyleIdx="1" presStyleCnt="5">
        <dgm:presLayoutVars>
          <dgm:bulletEnabled val="1"/>
        </dgm:presLayoutVars>
      </dgm:prSet>
      <dgm:spPr/>
      <dgm:t>
        <a:bodyPr/>
        <a:lstStyle/>
        <a:p>
          <a:endParaRPr lang="en-US"/>
        </a:p>
      </dgm:t>
    </dgm:pt>
    <dgm:pt modelId="{6E1FA816-B7E0-0441-8FA6-7F049135DE68}" type="pres">
      <dgm:prSet presAssocID="{4157465D-1192-DB41-B6EB-51F24EA25829}" presName="sibTrans" presStyleCnt="0"/>
      <dgm:spPr/>
    </dgm:pt>
    <dgm:pt modelId="{3BA2BC2D-E988-E949-8BF7-742C442A08A0}" type="pres">
      <dgm:prSet presAssocID="{D8CCE657-2A00-AA45-A090-CEF56F65C29B}" presName="textNode" presStyleLbl="node1" presStyleIdx="2" presStyleCnt="5">
        <dgm:presLayoutVars>
          <dgm:bulletEnabled val="1"/>
        </dgm:presLayoutVars>
      </dgm:prSet>
      <dgm:spPr/>
      <dgm:t>
        <a:bodyPr/>
        <a:lstStyle/>
        <a:p>
          <a:endParaRPr lang="en-US"/>
        </a:p>
      </dgm:t>
    </dgm:pt>
    <dgm:pt modelId="{13C6C769-991E-8240-896B-8806797CBDBF}" type="pres">
      <dgm:prSet presAssocID="{E59E94F4-8784-B340-973A-2AE9770A19C8}" presName="sibTrans" presStyleCnt="0"/>
      <dgm:spPr/>
    </dgm:pt>
    <dgm:pt modelId="{E03F9F31-DF0B-7144-9ECF-CF67885992C6}" type="pres">
      <dgm:prSet presAssocID="{AF1B3FB8-1A36-AB4F-BAF4-346FD55DBCE7}" presName="textNode" presStyleLbl="node1" presStyleIdx="3" presStyleCnt="5">
        <dgm:presLayoutVars>
          <dgm:bulletEnabled val="1"/>
        </dgm:presLayoutVars>
      </dgm:prSet>
      <dgm:spPr/>
      <dgm:t>
        <a:bodyPr/>
        <a:lstStyle/>
        <a:p>
          <a:endParaRPr lang="en-US"/>
        </a:p>
      </dgm:t>
    </dgm:pt>
    <dgm:pt modelId="{1E092E3E-B81A-7C44-9273-F36946575C7A}" type="pres">
      <dgm:prSet presAssocID="{29D1EEE8-0BB5-454F-8341-F3A11BA91B19}" presName="sibTrans" presStyleCnt="0"/>
      <dgm:spPr/>
    </dgm:pt>
    <dgm:pt modelId="{3AAF23B0-3E5B-B64F-87BC-7BB188112F29}" type="pres">
      <dgm:prSet presAssocID="{CF10113F-D61E-DD48-9953-45A4EB75EAFC}" presName="textNode" presStyleLbl="node1" presStyleIdx="4" presStyleCnt="5">
        <dgm:presLayoutVars>
          <dgm:bulletEnabled val="1"/>
        </dgm:presLayoutVars>
      </dgm:prSet>
      <dgm:spPr/>
      <dgm:t>
        <a:bodyPr/>
        <a:lstStyle/>
        <a:p>
          <a:endParaRPr lang="en-US"/>
        </a:p>
      </dgm:t>
    </dgm:pt>
  </dgm:ptLst>
  <dgm:cxnLst>
    <dgm:cxn modelId="{D0D65DDC-76B2-3A4E-9FD0-864F50D09780}" srcId="{6D7EA916-0D15-4241-B939-269D176E5A0A}" destId="{127CFAE6-88B2-7B41-A990-4379E4B32D6E}" srcOrd="1" destOrd="0" parTransId="{5F132C4A-98F1-E24B-B171-4ED31D68BFAB}" sibTransId="{4157465D-1192-DB41-B6EB-51F24EA25829}"/>
    <dgm:cxn modelId="{A62C7B44-4C20-104C-A62C-A283D9FB369B}" srcId="{6D7EA916-0D15-4241-B939-269D176E5A0A}" destId="{D8CCE657-2A00-AA45-A090-CEF56F65C29B}" srcOrd="2" destOrd="0" parTransId="{98AA2315-1A94-A247-BC3F-770029885949}" sibTransId="{E59E94F4-8784-B340-973A-2AE9770A19C8}"/>
    <dgm:cxn modelId="{AFD285BB-D89C-1C47-B974-DD545B2FE1BD}" srcId="{6D7EA916-0D15-4241-B939-269D176E5A0A}" destId="{AF1B3FB8-1A36-AB4F-BAF4-346FD55DBCE7}" srcOrd="3" destOrd="0" parTransId="{37BE976D-2B86-CA4C-9324-C64EE5B6E4F9}" sibTransId="{29D1EEE8-0BB5-454F-8341-F3A11BA91B19}"/>
    <dgm:cxn modelId="{C7878683-89BD-6F44-A8C2-9F042AB7BB57}" srcId="{6D7EA916-0D15-4241-B939-269D176E5A0A}" destId="{D83B6E6E-45F6-0949-9941-BF9188166237}" srcOrd="0" destOrd="0" parTransId="{E5DB81C6-44BB-A74A-935F-67C8D76E427F}" sibTransId="{406CCC6F-3792-8F4A-B7D0-9DCEDE1F38A7}"/>
    <dgm:cxn modelId="{4118DEC3-D834-6D4F-B1C0-D98CF70F394A}" type="presOf" srcId="{6D7EA916-0D15-4241-B939-269D176E5A0A}" destId="{A69A1C0D-E6FB-DD4A-9E54-2802C643D734}" srcOrd="0" destOrd="0" presId="urn:microsoft.com/office/officeart/2005/8/layout/hProcess9"/>
    <dgm:cxn modelId="{0DD038B1-BCA8-7648-84A2-D2030FB0959E}" srcId="{6D7EA916-0D15-4241-B939-269D176E5A0A}" destId="{CF10113F-D61E-DD48-9953-45A4EB75EAFC}" srcOrd="4" destOrd="0" parTransId="{1E8F8E57-E17C-304D-984B-F91ACA7D58D8}" sibTransId="{2471DA39-9858-574F-96CF-1AF50E173983}"/>
    <dgm:cxn modelId="{398E53F5-89E8-B745-BB82-955711B295C1}" type="presOf" srcId="{D83B6E6E-45F6-0949-9941-BF9188166237}" destId="{876FF585-5480-3446-9B5A-3FB227AC3A80}" srcOrd="0" destOrd="0" presId="urn:microsoft.com/office/officeart/2005/8/layout/hProcess9"/>
    <dgm:cxn modelId="{0E1EEF69-6792-9A44-B9DF-CCE46F52FD1F}" type="presOf" srcId="{CF10113F-D61E-DD48-9953-45A4EB75EAFC}" destId="{3AAF23B0-3E5B-B64F-87BC-7BB188112F29}" srcOrd="0" destOrd="0" presId="urn:microsoft.com/office/officeart/2005/8/layout/hProcess9"/>
    <dgm:cxn modelId="{AC423451-04D9-3C4C-A7A7-A970622D732A}" type="presOf" srcId="{AF1B3FB8-1A36-AB4F-BAF4-346FD55DBCE7}" destId="{E03F9F31-DF0B-7144-9ECF-CF67885992C6}" srcOrd="0" destOrd="0" presId="urn:microsoft.com/office/officeart/2005/8/layout/hProcess9"/>
    <dgm:cxn modelId="{01B0B552-7886-DC46-8613-C9738AACD038}" type="presOf" srcId="{D8CCE657-2A00-AA45-A090-CEF56F65C29B}" destId="{3BA2BC2D-E988-E949-8BF7-742C442A08A0}" srcOrd="0" destOrd="0" presId="urn:microsoft.com/office/officeart/2005/8/layout/hProcess9"/>
    <dgm:cxn modelId="{CDFD153D-E68F-B948-91AD-E9E41AB2B9A2}" type="presOf" srcId="{127CFAE6-88B2-7B41-A990-4379E4B32D6E}" destId="{046E335D-B22E-C340-931B-C382B8108389}" srcOrd="0" destOrd="0" presId="urn:microsoft.com/office/officeart/2005/8/layout/hProcess9"/>
    <dgm:cxn modelId="{FB2F4A38-EE12-814A-A9AB-AD448C83C572}" type="presParOf" srcId="{A69A1C0D-E6FB-DD4A-9E54-2802C643D734}" destId="{1F4FECF5-DE5C-024F-9A6E-BCDE2B75A622}" srcOrd="0" destOrd="0" presId="urn:microsoft.com/office/officeart/2005/8/layout/hProcess9"/>
    <dgm:cxn modelId="{553FF56F-C9B1-D341-A2AA-2BCF5A317FF2}" type="presParOf" srcId="{A69A1C0D-E6FB-DD4A-9E54-2802C643D734}" destId="{8B21A721-6626-7E45-A06D-0490AF796D2C}" srcOrd="1" destOrd="0" presId="urn:microsoft.com/office/officeart/2005/8/layout/hProcess9"/>
    <dgm:cxn modelId="{7BE641FC-21F8-C541-B97D-A2CCF100922A}" type="presParOf" srcId="{8B21A721-6626-7E45-A06D-0490AF796D2C}" destId="{876FF585-5480-3446-9B5A-3FB227AC3A80}" srcOrd="0" destOrd="0" presId="urn:microsoft.com/office/officeart/2005/8/layout/hProcess9"/>
    <dgm:cxn modelId="{EFABB8DB-0AD3-9645-89F1-9081BF47B922}" type="presParOf" srcId="{8B21A721-6626-7E45-A06D-0490AF796D2C}" destId="{F9709902-CB28-F84C-9862-D8BAFC6788C1}" srcOrd="1" destOrd="0" presId="urn:microsoft.com/office/officeart/2005/8/layout/hProcess9"/>
    <dgm:cxn modelId="{56A5F027-CBBD-784E-8C51-8538B3E72377}" type="presParOf" srcId="{8B21A721-6626-7E45-A06D-0490AF796D2C}" destId="{046E335D-B22E-C340-931B-C382B8108389}" srcOrd="2" destOrd="0" presId="urn:microsoft.com/office/officeart/2005/8/layout/hProcess9"/>
    <dgm:cxn modelId="{9876A78A-EBE8-C740-BE34-9C8BE82D969B}" type="presParOf" srcId="{8B21A721-6626-7E45-A06D-0490AF796D2C}" destId="{6E1FA816-B7E0-0441-8FA6-7F049135DE68}" srcOrd="3" destOrd="0" presId="urn:microsoft.com/office/officeart/2005/8/layout/hProcess9"/>
    <dgm:cxn modelId="{B2C88935-CF14-6044-81E9-D4939A7FC06B}" type="presParOf" srcId="{8B21A721-6626-7E45-A06D-0490AF796D2C}" destId="{3BA2BC2D-E988-E949-8BF7-742C442A08A0}" srcOrd="4" destOrd="0" presId="urn:microsoft.com/office/officeart/2005/8/layout/hProcess9"/>
    <dgm:cxn modelId="{E90445B8-3383-5243-91A3-B4F69FA9BF41}" type="presParOf" srcId="{8B21A721-6626-7E45-A06D-0490AF796D2C}" destId="{13C6C769-991E-8240-896B-8806797CBDBF}" srcOrd="5" destOrd="0" presId="urn:microsoft.com/office/officeart/2005/8/layout/hProcess9"/>
    <dgm:cxn modelId="{9BADA6FE-4CD5-0C4D-9D22-0C8F0B6E0433}" type="presParOf" srcId="{8B21A721-6626-7E45-A06D-0490AF796D2C}" destId="{E03F9F31-DF0B-7144-9ECF-CF67885992C6}" srcOrd="6" destOrd="0" presId="urn:microsoft.com/office/officeart/2005/8/layout/hProcess9"/>
    <dgm:cxn modelId="{09528709-C6F7-B34E-9A97-202DF8FAFD11}" type="presParOf" srcId="{8B21A721-6626-7E45-A06D-0490AF796D2C}" destId="{1E092E3E-B81A-7C44-9273-F36946575C7A}" srcOrd="7" destOrd="0" presId="urn:microsoft.com/office/officeart/2005/8/layout/hProcess9"/>
    <dgm:cxn modelId="{ABA9938D-2BF5-394E-AD7A-CAC782006747}" type="presParOf" srcId="{8B21A721-6626-7E45-A06D-0490AF796D2C}" destId="{3AAF23B0-3E5B-B64F-87BC-7BB188112F29}"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A15E402-5931-CC46-A7CF-D0CBE55FA2F4}" type="doc">
      <dgm:prSet loTypeId="urn:microsoft.com/office/officeart/2005/8/layout/radial4" loCatId="relationship" qsTypeId="urn:microsoft.com/office/officeart/2005/8/quickstyle/simple4" qsCatId="simple" csTypeId="urn:microsoft.com/office/officeart/2005/8/colors/accent1_2" csCatId="accent1" phldr="1"/>
      <dgm:spPr/>
      <dgm:t>
        <a:bodyPr/>
        <a:lstStyle/>
        <a:p>
          <a:endParaRPr lang="en-US"/>
        </a:p>
      </dgm:t>
    </dgm:pt>
    <dgm:pt modelId="{5CCAD05F-1317-5946-8FFC-1B77ADBF2467}">
      <dgm:prSet phldrT="[Text]"/>
      <dgm:spPr>
        <a:ln>
          <a:solidFill>
            <a:srgbClr val="000000"/>
          </a:solidFill>
        </a:ln>
      </dgm:spPr>
      <dgm:t>
        <a:bodyPr/>
        <a:lstStyle/>
        <a:p>
          <a:r>
            <a:rPr lang="en-US" b="1" i="0" dirty="0" smtClean="0">
              <a:solidFill>
                <a:schemeClr val="tx1"/>
              </a:solidFill>
            </a:rPr>
            <a:t>KING</a:t>
          </a:r>
          <a:endParaRPr lang="en-US" b="1" i="0" dirty="0">
            <a:solidFill>
              <a:schemeClr val="tx1"/>
            </a:solidFill>
          </a:endParaRPr>
        </a:p>
      </dgm:t>
    </dgm:pt>
    <dgm:pt modelId="{D0B600BD-1ACD-7648-A394-54D103253ABF}" type="parTrans" cxnId="{58F8898D-405C-E045-BF77-09EB1593AA77}">
      <dgm:prSet/>
      <dgm:spPr/>
      <dgm:t>
        <a:bodyPr/>
        <a:lstStyle/>
        <a:p>
          <a:endParaRPr lang="en-US"/>
        </a:p>
      </dgm:t>
    </dgm:pt>
    <dgm:pt modelId="{66F75B4F-5CE6-1C40-8DDE-7C6E77EC2A88}" type="sibTrans" cxnId="{58F8898D-405C-E045-BF77-09EB1593AA77}">
      <dgm:prSet/>
      <dgm:spPr/>
      <dgm:t>
        <a:bodyPr/>
        <a:lstStyle/>
        <a:p>
          <a:endParaRPr lang="en-US"/>
        </a:p>
      </dgm:t>
    </dgm:pt>
    <dgm:pt modelId="{E1971131-8990-4549-ACB5-FA77ADD5658F}">
      <dgm:prSet phldrT="[Text]"/>
      <dgm:spPr>
        <a:ln>
          <a:solidFill>
            <a:srgbClr val="000000"/>
          </a:solidFill>
        </a:ln>
      </dgm:spPr>
      <dgm:t>
        <a:bodyPr/>
        <a:lstStyle/>
        <a:p>
          <a:r>
            <a:rPr lang="en-US" dirty="0" smtClean="0"/>
            <a:t>Turn your life over to God</a:t>
          </a:r>
          <a:endParaRPr lang="en-US" dirty="0"/>
        </a:p>
      </dgm:t>
    </dgm:pt>
    <dgm:pt modelId="{CB198813-B4F2-5A4D-812E-1CA92CF33B01}" type="parTrans" cxnId="{E0CD2557-46A2-9742-A836-50E43033C008}">
      <dgm:prSet/>
      <dgm:spPr>
        <a:ln>
          <a:solidFill>
            <a:srgbClr val="000000"/>
          </a:solidFill>
        </a:ln>
      </dgm:spPr>
      <dgm:t>
        <a:bodyPr/>
        <a:lstStyle/>
        <a:p>
          <a:endParaRPr lang="en-US"/>
        </a:p>
      </dgm:t>
    </dgm:pt>
    <dgm:pt modelId="{10740A21-0B6B-3D47-A97E-A2DAD43220BC}" type="sibTrans" cxnId="{E0CD2557-46A2-9742-A836-50E43033C008}">
      <dgm:prSet/>
      <dgm:spPr/>
      <dgm:t>
        <a:bodyPr/>
        <a:lstStyle/>
        <a:p>
          <a:endParaRPr lang="en-US"/>
        </a:p>
      </dgm:t>
    </dgm:pt>
    <dgm:pt modelId="{276EA78C-7F63-B249-BDCB-686151DCBE4C}">
      <dgm:prSet phldrT="[Text]"/>
      <dgm:spPr>
        <a:ln>
          <a:solidFill>
            <a:srgbClr val="000000"/>
          </a:solidFill>
        </a:ln>
      </dgm:spPr>
      <dgm:t>
        <a:bodyPr/>
        <a:lstStyle/>
        <a:p>
          <a:r>
            <a:rPr lang="en-US" dirty="0" smtClean="0"/>
            <a:t>Have Faith.</a:t>
          </a:r>
        </a:p>
        <a:p>
          <a:r>
            <a:rPr lang="en-US" dirty="0" smtClean="0"/>
            <a:t>Trust the Lord</a:t>
          </a:r>
          <a:endParaRPr lang="en-US" dirty="0"/>
        </a:p>
      </dgm:t>
    </dgm:pt>
    <dgm:pt modelId="{6D72890F-A243-A546-B443-845DF1458BD7}" type="parTrans" cxnId="{853C3394-07B6-E14C-ABC1-37828347E69A}">
      <dgm:prSet/>
      <dgm:spPr>
        <a:ln>
          <a:solidFill>
            <a:srgbClr val="000000"/>
          </a:solidFill>
        </a:ln>
      </dgm:spPr>
      <dgm:t>
        <a:bodyPr/>
        <a:lstStyle/>
        <a:p>
          <a:endParaRPr lang="en-US"/>
        </a:p>
      </dgm:t>
    </dgm:pt>
    <dgm:pt modelId="{EB9C3A84-87D1-4048-A74E-B47873ED76A9}" type="sibTrans" cxnId="{853C3394-07B6-E14C-ABC1-37828347E69A}">
      <dgm:prSet/>
      <dgm:spPr/>
      <dgm:t>
        <a:bodyPr/>
        <a:lstStyle/>
        <a:p>
          <a:endParaRPr lang="en-US"/>
        </a:p>
      </dgm:t>
    </dgm:pt>
    <dgm:pt modelId="{09D47B91-C5B4-044E-B4C0-1638817D2CF5}">
      <dgm:prSet phldrT="[Text]"/>
      <dgm:spPr>
        <a:ln>
          <a:solidFill>
            <a:srgbClr val="000000"/>
          </a:solidFill>
        </a:ln>
      </dgm:spPr>
      <dgm:t>
        <a:bodyPr/>
        <a:lstStyle/>
        <a:p>
          <a:r>
            <a:rPr lang="en-US" dirty="0" smtClean="0"/>
            <a:t>Personal Sacrifice and Offering</a:t>
          </a:r>
          <a:endParaRPr lang="en-US" dirty="0"/>
        </a:p>
      </dgm:t>
    </dgm:pt>
    <dgm:pt modelId="{E3285427-6181-8F4A-A72A-CE0DE5A5D432}" type="parTrans" cxnId="{F5E2AFA1-54A0-6740-A358-DBD5EEEC1A45}">
      <dgm:prSet/>
      <dgm:spPr>
        <a:ln>
          <a:solidFill>
            <a:srgbClr val="000000"/>
          </a:solidFill>
        </a:ln>
      </dgm:spPr>
      <dgm:t>
        <a:bodyPr/>
        <a:lstStyle/>
        <a:p>
          <a:endParaRPr lang="en-US"/>
        </a:p>
      </dgm:t>
    </dgm:pt>
    <dgm:pt modelId="{B3A713BA-837E-BF43-B62F-474990452D9E}" type="sibTrans" cxnId="{F5E2AFA1-54A0-6740-A358-DBD5EEEC1A45}">
      <dgm:prSet/>
      <dgm:spPr/>
      <dgm:t>
        <a:bodyPr/>
        <a:lstStyle/>
        <a:p>
          <a:endParaRPr lang="en-US"/>
        </a:p>
      </dgm:t>
    </dgm:pt>
    <dgm:pt modelId="{42138696-5CFC-2E45-BF23-94B45E27A410}">
      <dgm:prSet phldrT="[Text]"/>
      <dgm:spPr>
        <a:ln>
          <a:solidFill>
            <a:srgbClr val="000000"/>
          </a:solidFill>
        </a:ln>
      </dgm:spPr>
      <dgm:t>
        <a:bodyPr/>
        <a:lstStyle/>
        <a:p>
          <a:r>
            <a:rPr lang="en-US" dirty="0" smtClean="0"/>
            <a:t>Praise, Fellowship, Instruction</a:t>
          </a:r>
          <a:endParaRPr lang="en-US" dirty="0"/>
        </a:p>
      </dgm:t>
    </dgm:pt>
    <dgm:pt modelId="{2BFD6ABE-250A-774C-BED0-98A4A9797679}" type="parTrans" cxnId="{70EF7889-5AE7-0B4C-862F-1AA63FA6285F}">
      <dgm:prSet/>
      <dgm:spPr>
        <a:ln>
          <a:solidFill>
            <a:srgbClr val="000000"/>
          </a:solidFill>
        </a:ln>
      </dgm:spPr>
      <dgm:t>
        <a:bodyPr/>
        <a:lstStyle/>
        <a:p>
          <a:endParaRPr lang="en-US"/>
        </a:p>
      </dgm:t>
    </dgm:pt>
    <dgm:pt modelId="{CCAEA18F-A240-8F49-B73E-A6B58F6516D8}" type="sibTrans" cxnId="{70EF7889-5AE7-0B4C-862F-1AA63FA6285F}">
      <dgm:prSet/>
      <dgm:spPr/>
      <dgm:t>
        <a:bodyPr/>
        <a:lstStyle/>
        <a:p>
          <a:endParaRPr lang="en-US"/>
        </a:p>
      </dgm:t>
    </dgm:pt>
    <dgm:pt modelId="{381AB88F-B4DA-2641-B003-BD4DBCF24802}" type="pres">
      <dgm:prSet presAssocID="{AA15E402-5931-CC46-A7CF-D0CBE55FA2F4}" presName="cycle" presStyleCnt="0">
        <dgm:presLayoutVars>
          <dgm:chMax val="1"/>
          <dgm:dir/>
          <dgm:animLvl val="ctr"/>
          <dgm:resizeHandles val="exact"/>
        </dgm:presLayoutVars>
      </dgm:prSet>
      <dgm:spPr/>
      <dgm:t>
        <a:bodyPr/>
        <a:lstStyle/>
        <a:p>
          <a:endParaRPr lang="en-US"/>
        </a:p>
      </dgm:t>
    </dgm:pt>
    <dgm:pt modelId="{20D09238-0CA6-B142-818A-23D9EBA1D271}" type="pres">
      <dgm:prSet presAssocID="{5CCAD05F-1317-5946-8FFC-1B77ADBF2467}" presName="centerShape" presStyleLbl="node0" presStyleIdx="0" presStyleCnt="1"/>
      <dgm:spPr/>
      <dgm:t>
        <a:bodyPr/>
        <a:lstStyle/>
        <a:p>
          <a:endParaRPr lang="en-US"/>
        </a:p>
      </dgm:t>
    </dgm:pt>
    <dgm:pt modelId="{CC6C7D0D-8561-CF45-A5BF-EDE3CF17FB34}" type="pres">
      <dgm:prSet presAssocID="{CB198813-B4F2-5A4D-812E-1CA92CF33B01}" presName="parTrans" presStyleLbl="bgSibTrans2D1" presStyleIdx="0" presStyleCnt="4"/>
      <dgm:spPr/>
      <dgm:t>
        <a:bodyPr/>
        <a:lstStyle/>
        <a:p>
          <a:endParaRPr lang="en-US"/>
        </a:p>
      </dgm:t>
    </dgm:pt>
    <dgm:pt modelId="{65493721-7FDB-8A43-A7CA-FC2EA1B5B3D0}" type="pres">
      <dgm:prSet presAssocID="{E1971131-8990-4549-ACB5-FA77ADD5658F}" presName="node" presStyleLbl="node1" presStyleIdx="0" presStyleCnt="4">
        <dgm:presLayoutVars>
          <dgm:bulletEnabled val="1"/>
        </dgm:presLayoutVars>
      </dgm:prSet>
      <dgm:spPr/>
      <dgm:t>
        <a:bodyPr/>
        <a:lstStyle/>
        <a:p>
          <a:endParaRPr lang="en-US"/>
        </a:p>
      </dgm:t>
    </dgm:pt>
    <dgm:pt modelId="{22E47F22-A0FC-674A-B904-1F1109AF123C}" type="pres">
      <dgm:prSet presAssocID="{6D72890F-A243-A546-B443-845DF1458BD7}" presName="parTrans" presStyleLbl="bgSibTrans2D1" presStyleIdx="1" presStyleCnt="4"/>
      <dgm:spPr/>
      <dgm:t>
        <a:bodyPr/>
        <a:lstStyle/>
        <a:p>
          <a:endParaRPr lang="en-US"/>
        </a:p>
      </dgm:t>
    </dgm:pt>
    <dgm:pt modelId="{A7F56810-D04A-BE40-AFB4-997E00C08CDE}" type="pres">
      <dgm:prSet presAssocID="{276EA78C-7F63-B249-BDCB-686151DCBE4C}" presName="node" presStyleLbl="node1" presStyleIdx="1" presStyleCnt="4">
        <dgm:presLayoutVars>
          <dgm:bulletEnabled val="1"/>
        </dgm:presLayoutVars>
      </dgm:prSet>
      <dgm:spPr/>
      <dgm:t>
        <a:bodyPr/>
        <a:lstStyle/>
        <a:p>
          <a:endParaRPr lang="en-US"/>
        </a:p>
      </dgm:t>
    </dgm:pt>
    <dgm:pt modelId="{7BF1338D-1C1E-284B-928B-50AC2DC2E034}" type="pres">
      <dgm:prSet presAssocID="{E3285427-6181-8F4A-A72A-CE0DE5A5D432}" presName="parTrans" presStyleLbl="bgSibTrans2D1" presStyleIdx="2" presStyleCnt="4"/>
      <dgm:spPr/>
      <dgm:t>
        <a:bodyPr/>
        <a:lstStyle/>
        <a:p>
          <a:endParaRPr lang="en-US"/>
        </a:p>
      </dgm:t>
    </dgm:pt>
    <dgm:pt modelId="{C4B67228-E46B-1044-A7DE-495BC2BFAD55}" type="pres">
      <dgm:prSet presAssocID="{09D47B91-C5B4-044E-B4C0-1638817D2CF5}" presName="node" presStyleLbl="node1" presStyleIdx="2" presStyleCnt="4">
        <dgm:presLayoutVars>
          <dgm:bulletEnabled val="1"/>
        </dgm:presLayoutVars>
      </dgm:prSet>
      <dgm:spPr/>
      <dgm:t>
        <a:bodyPr/>
        <a:lstStyle/>
        <a:p>
          <a:endParaRPr lang="en-US"/>
        </a:p>
      </dgm:t>
    </dgm:pt>
    <dgm:pt modelId="{5F2294BB-2C05-5546-AC1D-56FD82853C2B}" type="pres">
      <dgm:prSet presAssocID="{2BFD6ABE-250A-774C-BED0-98A4A9797679}" presName="parTrans" presStyleLbl="bgSibTrans2D1" presStyleIdx="3" presStyleCnt="4"/>
      <dgm:spPr/>
      <dgm:t>
        <a:bodyPr/>
        <a:lstStyle/>
        <a:p>
          <a:endParaRPr lang="en-US"/>
        </a:p>
      </dgm:t>
    </dgm:pt>
    <dgm:pt modelId="{1D985CB3-381F-074A-8EF2-91542C973A87}" type="pres">
      <dgm:prSet presAssocID="{42138696-5CFC-2E45-BF23-94B45E27A410}" presName="node" presStyleLbl="node1" presStyleIdx="3" presStyleCnt="4">
        <dgm:presLayoutVars>
          <dgm:bulletEnabled val="1"/>
        </dgm:presLayoutVars>
      </dgm:prSet>
      <dgm:spPr/>
      <dgm:t>
        <a:bodyPr/>
        <a:lstStyle/>
        <a:p>
          <a:endParaRPr lang="en-US"/>
        </a:p>
      </dgm:t>
    </dgm:pt>
  </dgm:ptLst>
  <dgm:cxnLst>
    <dgm:cxn modelId="{70EF7889-5AE7-0B4C-862F-1AA63FA6285F}" srcId="{5CCAD05F-1317-5946-8FFC-1B77ADBF2467}" destId="{42138696-5CFC-2E45-BF23-94B45E27A410}" srcOrd="3" destOrd="0" parTransId="{2BFD6ABE-250A-774C-BED0-98A4A9797679}" sibTransId="{CCAEA18F-A240-8F49-B73E-A6B58F6516D8}"/>
    <dgm:cxn modelId="{3E610119-BC33-4440-BC65-17CFEED7C671}" type="presOf" srcId="{276EA78C-7F63-B249-BDCB-686151DCBE4C}" destId="{A7F56810-D04A-BE40-AFB4-997E00C08CDE}" srcOrd="0" destOrd="0" presId="urn:microsoft.com/office/officeart/2005/8/layout/radial4"/>
    <dgm:cxn modelId="{F5E2AFA1-54A0-6740-A358-DBD5EEEC1A45}" srcId="{5CCAD05F-1317-5946-8FFC-1B77ADBF2467}" destId="{09D47B91-C5B4-044E-B4C0-1638817D2CF5}" srcOrd="2" destOrd="0" parTransId="{E3285427-6181-8F4A-A72A-CE0DE5A5D432}" sibTransId="{B3A713BA-837E-BF43-B62F-474990452D9E}"/>
    <dgm:cxn modelId="{7C1C6C99-7099-2D4E-A82D-9D5DB9A04C93}" type="presOf" srcId="{AA15E402-5931-CC46-A7CF-D0CBE55FA2F4}" destId="{381AB88F-B4DA-2641-B003-BD4DBCF24802}" srcOrd="0" destOrd="0" presId="urn:microsoft.com/office/officeart/2005/8/layout/radial4"/>
    <dgm:cxn modelId="{8BA68FC1-BE99-8647-85F7-5E59036A3E86}" type="presOf" srcId="{42138696-5CFC-2E45-BF23-94B45E27A410}" destId="{1D985CB3-381F-074A-8EF2-91542C973A87}" srcOrd="0" destOrd="0" presId="urn:microsoft.com/office/officeart/2005/8/layout/radial4"/>
    <dgm:cxn modelId="{89483826-3710-1247-A435-CAF61BF0646F}" type="presOf" srcId="{5CCAD05F-1317-5946-8FFC-1B77ADBF2467}" destId="{20D09238-0CA6-B142-818A-23D9EBA1D271}" srcOrd="0" destOrd="0" presId="urn:microsoft.com/office/officeart/2005/8/layout/radial4"/>
    <dgm:cxn modelId="{58F8898D-405C-E045-BF77-09EB1593AA77}" srcId="{AA15E402-5931-CC46-A7CF-D0CBE55FA2F4}" destId="{5CCAD05F-1317-5946-8FFC-1B77ADBF2467}" srcOrd="0" destOrd="0" parTransId="{D0B600BD-1ACD-7648-A394-54D103253ABF}" sibTransId="{66F75B4F-5CE6-1C40-8DDE-7C6E77EC2A88}"/>
    <dgm:cxn modelId="{3CBC4744-4179-C847-965F-E44849C7C7D2}" type="presOf" srcId="{09D47B91-C5B4-044E-B4C0-1638817D2CF5}" destId="{C4B67228-E46B-1044-A7DE-495BC2BFAD55}" srcOrd="0" destOrd="0" presId="urn:microsoft.com/office/officeart/2005/8/layout/radial4"/>
    <dgm:cxn modelId="{E0CD2557-46A2-9742-A836-50E43033C008}" srcId="{5CCAD05F-1317-5946-8FFC-1B77ADBF2467}" destId="{E1971131-8990-4549-ACB5-FA77ADD5658F}" srcOrd="0" destOrd="0" parTransId="{CB198813-B4F2-5A4D-812E-1CA92CF33B01}" sibTransId="{10740A21-0B6B-3D47-A97E-A2DAD43220BC}"/>
    <dgm:cxn modelId="{2CB8939E-6581-0546-9AFB-488EAD8977BE}" type="presOf" srcId="{E3285427-6181-8F4A-A72A-CE0DE5A5D432}" destId="{7BF1338D-1C1E-284B-928B-50AC2DC2E034}" srcOrd="0" destOrd="0" presId="urn:microsoft.com/office/officeart/2005/8/layout/radial4"/>
    <dgm:cxn modelId="{18C4DE65-AC37-654E-8481-1954754F9F2E}" type="presOf" srcId="{CB198813-B4F2-5A4D-812E-1CA92CF33B01}" destId="{CC6C7D0D-8561-CF45-A5BF-EDE3CF17FB34}" srcOrd="0" destOrd="0" presId="urn:microsoft.com/office/officeart/2005/8/layout/radial4"/>
    <dgm:cxn modelId="{F2AFA388-3F72-9D46-961E-36E1088B083F}" type="presOf" srcId="{6D72890F-A243-A546-B443-845DF1458BD7}" destId="{22E47F22-A0FC-674A-B904-1F1109AF123C}" srcOrd="0" destOrd="0" presId="urn:microsoft.com/office/officeart/2005/8/layout/radial4"/>
    <dgm:cxn modelId="{9FEB3C10-15A9-9446-8A26-CC8FFD766BDC}" type="presOf" srcId="{2BFD6ABE-250A-774C-BED0-98A4A9797679}" destId="{5F2294BB-2C05-5546-AC1D-56FD82853C2B}" srcOrd="0" destOrd="0" presId="urn:microsoft.com/office/officeart/2005/8/layout/radial4"/>
    <dgm:cxn modelId="{853C3394-07B6-E14C-ABC1-37828347E69A}" srcId="{5CCAD05F-1317-5946-8FFC-1B77ADBF2467}" destId="{276EA78C-7F63-B249-BDCB-686151DCBE4C}" srcOrd="1" destOrd="0" parTransId="{6D72890F-A243-A546-B443-845DF1458BD7}" sibTransId="{EB9C3A84-87D1-4048-A74E-B47873ED76A9}"/>
    <dgm:cxn modelId="{BEBA4029-B98B-8E40-B3B1-5B56E1CFFDC4}" type="presOf" srcId="{E1971131-8990-4549-ACB5-FA77ADD5658F}" destId="{65493721-7FDB-8A43-A7CA-FC2EA1B5B3D0}" srcOrd="0" destOrd="0" presId="urn:microsoft.com/office/officeart/2005/8/layout/radial4"/>
    <dgm:cxn modelId="{56148B72-A021-2243-8132-6EB819C70321}" type="presParOf" srcId="{381AB88F-B4DA-2641-B003-BD4DBCF24802}" destId="{20D09238-0CA6-B142-818A-23D9EBA1D271}" srcOrd="0" destOrd="0" presId="urn:microsoft.com/office/officeart/2005/8/layout/radial4"/>
    <dgm:cxn modelId="{D8AC2B9E-E8E9-D944-8404-6599B41DBE31}" type="presParOf" srcId="{381AB88F-B4DA-2641-B003-BD4DBCF24802}" destId="{CC6C7D0D-8561-CF45-A5BF-EDE3CF17FB34}" srcOrd="1" destOrd="0" presId="urn:microsoft.com/office/officeart/2005/8/layout/radial4"/>
    <dgm:cxn modelId="{548B806B-0E14-0A4C-A4E5-743D4073754C}" type="presParOf" srcId="{381AB88F-B4DA-2641-B003-BD4DBCF24802}" destId="{65493721-7FDB-8A43-A7CA-FC2EA1B5B3D0}" srcOrd="2" destOrd="0" presId="urn:microsoft.com/office/officeart/2005/8/layout/radial4"/>
    <dgm:cxn modelId="{B08E1992-5DB8-DB47-9B18-DEB27BEB1EDB}" type="presParOf" srcId="{381AB88F-B4DA-2641-B003-BD4DBCF24802}" destId="{22E47F22-A0FC-674A-B904-1F1109AF123C}" srcOrd="3" destOrd="0" presId="urn:microsoft.com/office/officeart/2005/8/layout/radial4"/>
    <dgm:cxn modelId="{9C8E589D-4571-9247-B508-4B5BA2C57E03}" type="presParOf" srcId="{381AB88F-B4DA-2641-B003-BD4DBCF24802}" destId="{A7F56810-D04A-BE40-AFB4-997E00C08CDE}" srcOrd="4" destOrd="0" presId="urn:microsoft.com/office/officeart/2005/8/layout/radial4"/>
    <dgm:cxn modelId="{94C197C3-C567-0E45-B3AE-C65119609B93}" type="presParOf" srcId="{381AB88F-B4DA-2641-B003-BD4DBCF24802}" destId="{7BF1338D-1C1E-284B-928B-50AC2DC2E034}" srcOrd="5" destOrd="0" presId="urn:microsoft.com/office/officeart/2005/8/layout/radial4"/>
    <dgm:cxn modelId="{D1A38E93-019E-9342-9F13-624F217587BA}" type="presParOf" srcId="{381AB88F-B4DA-2641-B003-BD4DBCF24802}" destId="{C4B67228-E46B-1044-A7DE-495BC2BFAD55}" srcOrd="6" destOrd="0" presId="urn:microsoft.com/office/officeart/2005/8/layout/radial4"/>
    <dgm:cxn modelId="{D03DB60F-38AB-2145-A66F-5079B4FEE8DF}" type="presParOf" srcId="{381AB88F-B4DA-2641-B003-BD4DBCF24802}" destId="{5F2294BB-2C05-5546-AC1D-56FD82853C2B}" srcOrd="7" destOrd="0" presId="urn:microsoft.com/office/officeart/2005/8/layout/radial4"/>
    <dgm:cxn modelId="{30FA885B-C2BC-0445-888A-BF26BD104DDD}" type="presParOf" srcId="{381AB88F-B4DA-2641-B003-BD4DBCF24802}" destId="{1D985CB3-381F-074A-8EF2-91542C973A87}"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CD94CB0-6542-C84D-B118-2FE622EC7CA7}" type="doc">
      <dgm:prSet loTypeId="urn:microsoft.com/office/officeart/2005/8/layout/cycle2" loCatId="cycle" qsTypeId="urn:microsoft.com/office/officeart/2005/8/quickstyle/simple4" qsCatId="simple" csTypeId="urn:microsoft.com/office/officeart/2005/8/colors/accent1_2" csCatId="accent1" phldr="1"/>
      <dgm:spPr/>
      <dgm:t>
        <a:bodyPr/>
        <a:lstStyle/>
        <a:p>
          <a:endParaRPr lang="en-US"/>
        </a:p>
      </dgm:t>
    </dgm:pt>
    <dgm:pt modelId="{D495A007-364E-9547-9369-88B9C3582D88}">
      <dgm:prSet phldrT="[Text]"/>
      <dgm:spPr>
        <a:scene3d>
          <a:camera prst="orthographicFront"/>
          <a:lightRig rig="freezing" dir="t">
            <a:rot lat="0" lon="0" rev="10200000"/>
          </a:lightRig>
        </a:scene3d>
        <a:sp3d prstMaterial="metal">
          <a:bevelT w="685800" h="609600"/>
          <a:bevelB w="0" h="0"/>
          <a:contourClr>
            <a:schemeClr val="tx1"/>
          </a:contourClr>
        </a:sp3d>
      </dgm:spPr>
      <dgm:t>
        <a:bodyPr/>
        <a:lstStyle/>
        <a:p>
          <a:endParaRPr lang="en-US" dirty="0"/>
        </a:p>
      </dgm:t>
    </dgm:pt>
    <dgm:pt modelId="{6B607AF1-24A4-7A4D-A0B1-8EE2AAA9D5F7}" type="parTrans" cxnId="{E5F0518C-B213-0A40-AAD6-452EF0A8089B}">
      <dgm:prSet/>
      <dgm:spPr/>
      <dgm:t>
        <a:bodyPr/>
        <a:lstStyle/>
        <a:p>
          <a:endParaRPr lang="en-US"/>
        </a:p>
      </dgm:t>
    </dgm:pt>
    <dgm:pt modelId="{14B1B096-947D-4743-BED6-88F717263972}" type="sibTrans" cxnId="{E5F0518C-B213-0A40-AAD6-452EF0A8089B}">
      <dgm:prSet/>
      <dgm:spPr>
        <a:solidFill>
          <a:schemeClr val="tx1">
            <a:lumMod val="65000"/>
            <a:lumOff val="35000"/>
            <a:alpha val="95000"/>
          </a:schemeClr>
        </a:solidFill>
        <a:effectLst>
          <a:innerShdw blurRad="63500" dist="50800" dir="13500000">
            <a:srgbClr val="000000">
              <a:alpha val="50000"/>
            </a:srgbClr>
          </a:innerShdw>
        </a:effectLst>
        <a:scene3d>
          <a:camera prst="orthographicFront"/>
          <a:lightRig rig="threePt" dir="t"/>
        </a:scene3d>
        <a:sp3d>
          <a:bevelT h="190500"/>
          <a:bevelB w="177800" h="177800"/>
        </a:sp3d>
      </dgm:spPr>
      <dgm:t>
        <a:bodyPr/>
        <a:lstStyle/>
        <a:p>
          <a:endParaRPr lang="en-US" dirty="0" smtClean="0"/>
        </a:p>
        <a:p>
          <a:endParaRPr lang="en-US" dirty="0"/>
        </a:p>
      </dgm:t>
    </dgm:pt>
    <dgm:pt modelId="{A6FFC0BA-1705-0744-8630-B3FF754593FC}">
      <dgm:prSet phldrT="[Text]"/>
      <dgm:spPr>
        <a:scene3d>
          <a:camera prst="orthographicFront"/>
          <a:lightRig rig="freezing" dir="t">
            <a:rot lat="0" lon="0" rev="10200000"/>
          </a:lightRig>
        </a:scene3d>
        <a:sp3d prstMaterial="metal">
          <a:bevelT w="685800" h="609600"/>
          <a:bevelB w="0" h="0"/>
          <a:contourClr>
            <a:schemeClr val="tx1"/>
          </a:contourClr>
        </a:sp3d>
      </dgm:spPr>
      <dgm:t>
        <a:bodyPr/>
        <a:lstStyle/>
        <a:p>
          <a:endParaRPr lang="en-US" dirty="0"/>
        </a:p>
      </dgm:t>
    </dgm:pt>
    <dgm:pt modelId="{2FBBEBA5-10EB-A745-8B41-765DC8866938}" type="parTrans" cxnId="{498E474F-CACB-A149-B775-D850C0E465FA}">
      <dgm:prSet/>
      <dgm:spPr/>
      <dgm:t>
        <a:bodyPr/>
        <a:lstStyle/>
        <a:p>
          <a:endParaRPr lang="en-US"/>
        </a:p>
      </dgm:t>
    </dgm:pt>
    <dgm:pt modelId="{142907CF-EFEB-5547-AC57-32DE1C352125}" type="sibTrans" cxnId="{498E474F-CACB-A149-B775-D850C0E465FA}">
      <dgm:prSet/>
      <dgm:spPr>
        <a:solidFill>
          <a:schemeClr val="tx1">
            <a:lumMod val="65000"/>
            <a:lumOff val="35000"/>
            <a:alpha val="95000"/>
          </a:schemeClr>
        </a:solidFill>
        <a:effectLst>
          <a:innerShdw blurRad="63500" dist="50800" dir="13500000">
            <a:srgbClr val="000000">
              <a:alpha val="50000"/>
            </a:srgbClr>
          </a:innerShdw>
        </a:effectLst>
        <a:scene3d>
          <a:camera prst="orthographicFront"/>
          <a:lightRig rig="threePt" dir="t"/>
        </a:scene3d>
        <a:sp3d>
          <a:bevelT h="184150"/>
          <a:bevelB w="184150" h="177800"/>
        </a:sp3d>
      </dgm:spPr>
      <dgm:t>
        <a:bodyPr/>
        <a:lstStyle/>
        <a:p>
          <a:endParaRPr lang="en-US" dirty="0"/>
        </a:p>
      </dgm:t>
    </dgm:pt>
    <dgm:pt modelId="{C21AD41B-A242-5943-91F7-E7A1C43E26E0}">
      <dgm:prSet phldrT="[Text]"/>
      <dgm:spPr>
        <a:scene3d>
          <a:camera prst="orthographicFront"/>
          <a:lightRig rig="freezing" dir="t">
            <a:rot lat="0" lon="0" rev="10200000"/>
          </a:lightRig>
        </a:scene3d>
        <a:sp3d prstMaterial="metal">
          <a:bevelT w="685800" h="609600"/>
          <a:bevelB w="0" h="0"/>
          <a:contourClr>
            <a:schemeClr val="tx1"/>
          </a:contourClr>
        </a:sp3d>
      </dgm:spPr>
      <dgm:t>
        <a:bodyPr/>
        <a:lstStyle/>
        <a:p>
          <a:endParaRPr lang="en-US" dirty="0"/>
        </a:p>
      </dgm:t>
    </dgm:pt>
    <dgm:pt modelId="{D706DF9E-9FF5-5C4F-83C8-538ACE64D74C}" type="parTrans" cxnId="{4D1CE408-0C3E-1F4D-AEFC-FA393FE63F75}">
      <dgm:prSet/>
      <dgm:spPr/>
      <dgm:t>
        <a:bodyPr/>
        <a:lstStyle/>
        <a:p>
          <a:endParaRPr lang="en-US"/>
        </a:p>
      </dgm:t>
    </dgm:pt>
    <dgm:pt modelId="{77664DF2-3BB8-5B43-8BD9-64782FF92045}" type="sibTrans" cxnId="{4D1CE408-0C3E-1F4D-AEFC-FA393FE63F75}">
      <dgm:prSet/>
      <dgm:spPr>
        <a:solidFill>
          <a:schemeClr val="tx1">
            <a:lumMod val="65000"/>
            <a:lumOff val="35000"/>
            <a:alpha val="0"/>
          </a:schemeClr>
        </a:solidFill>
        <a:effectLst>
          <a:innerShdw blurRad="63500" dist="50800" dir="13500000">
            <a:srgbClr val="000000">
              <a:alpha val="50000"/>
            </a:srgbClr>
          </a:innerShdw>
        </a:effectLst>
        <a:scene3d>
          <a:camera prst="orthographicFront"/>
          <a:lightRig rig="threePt" dir="t"/>
        </a:scene3d>
        <a:sp3d>
          <a:bevelT w="88900" h="184150"/>
          <a:bevelB w="177800" h="184150"/>
        </a:sp3d>
      </dgm:spPr>
      <dgm:t>
        <a:bodyPr/>
        <a:lstStyle/>
        <a:p>
          <a:endParaRPr lang="en-US"/>
        </a:p>
      </dgm:t>
    </dgm:pt>
    <dgm:pt modelId="{B7766A9F-2CB0-364E-AEF3-8511C65DDA39}">
      <dgm:prSet phldrT="[Text]"/>
      <dgm:spPr>
        <a:solidFill>
          <a:srgbClr val="FF0000"/>
        </a:solidFill>
        <a:scene3d>
          <a:camera prst="orthographicFront"/>
          <a:lightRig rig="freezing" dir="t">
            <a:rot lat="0" lon="0" rev="10200000"/>
          </a:lightRig>
        </a:scene3d>
        <a:sp3d prstMaterial="metal">
          <a:bevelT w="685800" h="609600"/>
          <a:bevelB w="0" h="0"/>
          <a:contourClr>
            <a:schemeClr val="tx1"/>
          </a:contourClr>
        </a:sp3d>
      </dgm:spPr>
      <dgm:t>
        <a:bodyPr/>
        <a:lstStyle/>
        <a:p>
          <a:r>
            <a:rPr lang="en-US" dirty="0" smtClean="0"/>
            <a:t>Ramah</a:t>
          </a:r>
          <a:endParaRPr lang="en-US" dirty="0"/>
        </a:p>
      </dgm:t>
    </dgm:pt>
    <dgm:pt modelId="{37B7527F-C032-9548-8D5B-2911F2AFE6E2}" type="parTrans" cxnId="{26A97C3B-3F88-F24A-8D36-385A88D7A013}">
      <dgm:prSet/>
      <dgm:spPr/>
      <dgm:t>
        <a:bodyPr/>
        <a:lstStyle/>
        <a:p>
          <a:endParaRPr lang="en-US"/>
        </a:p>
      </dgm:t>
    </dgm:pt>
    <dgm:pt modelId="{C2A6DDFA-8E86-5748-B0CB-3CBD46E72C27}" type="sibTrans" cxnId="{26A97C3B-3F88-F24A-8D36-385A88D7A013}">
      <dgm:prSet/>
      <dgm:spPr>
        <a:solidFill>
          <a:schemeClr val="tx1">
            <a:lumMod val="65000"/>
            <a:lumOff val="35000"/>
            <a:alpha val="95000"/>
          </a:schemeClr>
        </a:solidFill>
        <a:effectLst>
          <a:innerShdw blurRad="63500" dist="50800" dir="13500000">
            <a:srgbClr val="000000">
              <a:alpha val="50000"/>
            </a:srgbClr>
          </a:innerShdw>
        </a:effectLst>
        <a:scene3d>
          <a:camera prst="orthographicFront"/>
          <a:lightRig rig="threePt" dir="t"/>
        </a:scene3d>
        <a:sp3d>
          <a:bevelT w="88900" h="177800"/>
          <a:bevelB w="177800" h="184150"/>
        </a:sp3d>
      </dgm:spPr>
      <dgm:t>
        <a:bodyPr/>
        <a:lstStyle/>
        <a:p>
          <a:endParaRPr lang="en-US"/>
        </a:p>
      </dgm:t>
    </dgm:pt>
    <dgm:pt modelId="{014EABAF-606E-0245-BEE3-8F3ECB042506}">
      <dgm:prSet phldrT="[Text]"/>
      <dgm:spPr>
        <a:scene3d>
          <a:camera prst="orthographicFront"/>
          <a:lightRig rig="freezing" dir="t">
            <a:rot lat="0" lon="0" rev="10200000"/>
          </a:lightRig>
        </a:scene3d>
        <a:sp3d prstMaterial="metal">
          <a:bevelT w="685800" h="609600"/>
          <a:bevelB w="0" h="0"/>
          <a:contourClr>
            <a:schemeClr val="tx1"/>
          </a:contourClr>
        </a:sp3d>
      </dgm:spPr>
      <dgm:t>
        <a:bodyPr/>
        <a:lstStyle/>
        <a:p>
          <a:endParaRPr lang="en-US" dirty="0"/>
        </a:p>
      </dgm:t>
    </dgm:pt>
    <dgm:pt modelId="{9E314104-E602-0048-91E4-2C360B6883FA}" type="parTrans" cxnId="{C4CE1FB8-B25E-6549-A453-B24FC1BBDA94}">
      <dgm:prSet/>
      <dgm:spPr/>
      <dgm:t>
        <a:bodyPr/>
        <a:lstStyle/>
        <a:p>
          <a:endParaRPr lang="en-US"/>
        </a:p>
      </dgm:t>
    </dgm:pt>
    <dgm:pt modelId="{B7E39B58-1505-094F-B6E7-8FDAE7D8D00A}" type="sibTrans" cxnId="{C4CE1FB8-B25E-6549-A453-B24FC1BBDA94}">
      <dgm:prSet/>
      <dgm:spPr>
        <a:solidFill>
          <a:schemeClr val="tx1">
            <a:lumMod val="65000"/>
            <a:lumOff val="35000"/>
            <a:alpha val="95000"/>
          </a:schemeClr>
        </a:solidFill>
        <a:effectLst>
          <a:innerShdw blurRad="63500" dist="50800" dir="13500000">
            <a:srgbClr val="000000">
              <a:alpha val="50000"/>
            </a:srgbClr>
          </a:innerShdw>
        </a:effectLst>
        <a:scene3d>
          <a:camera prst="orthographicFront"/>
          <a:lightRig rig="threePt" dir="t"/>
        </a:scene3d>
        <a:sp3d>
          <a:bevelT h="177800"/>
          <a:bevelB w="177800" h="177800"/>
        </a:sp3d>
      </dgm:spPr>
      <dgm:t>
        <a:bodyPr/>
        <a:lstStyle/>
        <a:p>
          <a:endParaRPr lang="en-US"/>
        </a:p>
      </dgm:t>
    </dgm:pt>
    <dgm:pt modelId="{818E2720-974A-064F-A5C7-4F05B774898B}">
      <dgm:prSet phldrT="[Text]"/>
      <dgm:spPr>
        <a:scene3d>
          <a:camera prst="orthographicFront"/>
          <a:lightRig rig="freezing" dir="t">
            <a:rot lat="0" lon="0" rev="10200000"/>
          </a:lightRig>
        </a:scene3d>
        <a:sp3d prstMaterial="metal">
          <a:bevelT w="685800" h="609600"/>
          <a:bevelB w="0" h="0"/>
          <a:contourClr>
            <a:schemeClr val="tx1"/>
          </a:contourClr>
        </a:sp3d>
      </dgm:spPr>
      <dgm:t>
        <a:bodyPr/>
        <a:lstStyle/>
        <a:p>
          <a:endParaRPr lang="en-US" dirty="0"/>
        </a:p>
      </dgm:t>
    </dgm:pt>
    <dgm:pt modelId="{608686D4-BC6C-5C4B-910F-FCC50AC6F89D}" type="parTrans" cxnId="{742FF702-E8A2-2D49-9E0E-3E1D72DB234B}">
      <dgm:prSet/>
      <dgm:spPr/>
      <dgm:t>
        <a:bodyPr/>
        <a:lstStyle/>
        <a:p>
          <a:endParaRPr lang="en-US"/>
        </a:p>
      </dgm:t>
    </dgm:pt>
    <dgm:pt modelId="{C29F0A34-7AD6-464E-B846-CAB38DFFF2E9}" type="sibTrans" cxnId="{742FF702-E8A2-2D49-9E0E-3E1D72DB234B}">
      <dgm:prSet/>
      <dgm:spPr>
        <a:solidFill>
          <a:schemeClr val="tx1">
            <a:lumMod val="65000"/>
            <a:lumOff val="35000"/>
            <a:alpha val="95000"/>
          </a:schemeClr>
        </a:solidFill>
        <a:effectLst>
          <a:innerShdw blurRad="63500" dist="50800" dir="13500000">
            <a:srgbClr val="000000">
              <a:alpha val="50000"/>
            </a:srgbClr>
          </a:innerShdw>
        </a:effectLst>
        <a:scene3d>
          <a:camera prst="orthographicFront"/>
          <a:lightRig rig="threePt" dir="t"/>
        </a:scene3d>
        <a:sp3d>
          <a:bevelT h="190500"/>
          <a:bevelB w="177800" h="177800"/>
        </a:sp3d>
      </dgm:spPr>
      <dgm:t>
        <a:bodyPr/>
        <a:lstStyle/>
        <a:p>
          <a:endParaRPr lang="en-US" dirty="0"/>
        </a:p>
      </dgm:t>
    </dgm:pt>
    <dgm:pt modelId="{DF3BAA9A-82B5-0241-B765-D177E3DE1B6F}" type="pres">
      <dgm:prSet presAssocID="{1CD94CB0-6542-C84D-B118-2FE622EC7CA7}" presName="cycle" presStyleCnt="0">
        <dgm:presLayoutVars>
          <dgm:dir/>
          <dgm:resizeHandles val="exact"/>
        </dgm:presLayoutVars>
      </dgm:prSet>
      <dgm:spPr/>
      <dgm:t>
        <a:bodyPr/>
        <a:lstStyle/>
        <a:p>
          <a:endParaRPr lang="en-US"/>
        </a:p>
      </dgm:t>
    </dgm:pt>
    <dgm:pt modelId="{85830C07-E7EC-D049-A4F5-B14F66892880}" type="pres">
      <dgm:prSet presAssocID="{D495A007-364E-9547-9369-88B9C3582D88}" presName="node" presStyleLbl="node1" presStyleIdx="0" presStyleCnt="6" custRadScaleRad="91232">
        <dgm:presLayoutVars>
          <dgm:bulletEnabled val="1"/>
        </dgm:presLayoutVars>
      </dgm:prSet>
      <dgm:spPr/>
      <dgm:t>
        <a:bodyPr/>
        <a:lstStyle/>
        <a:p>
          <a:endParaRPr lang="en-US"/>
        </a:p>
      </dgm:t>
    </dgm:pt>
    <dgm:pt modelId="{833E4F62-B621-CF4C-B4F6-933132C8DD9A}" type="pres">
      <dgm:prSet presAssocID="{14B1B096-947D-4743-BED6-88F717263972}" presName="sibTrans" presStyleLbl="sibTrans2D1" presStyleIdx="0" presStyleCnt="6" custScaleX="144913" custScaleY="173752" custLinFactNeighborX="3993" custLinFactNeighborY="-1623"/>
      <dgm:spPr/>
      <dgm:t>
        <a:bodyPr/>
        <a:lstStyle/>
        <a:p>
          <a:endParaRPr lang="en-US"/>
        </a:p>
      </dgm:t>
    </dgm:pt>
    <dgm:pt modelId="{49F4191B-9987-7B4D-BCD7-22DF23B31E65}" type="pres">
      <dgm:prSet presAssocID="{14B1B096-947D-4743-BED6-88F717263972}" presName="connectorText" presStyleLbl="sibTrans2D1" presStyleIdx="0" presStyleCnt="6"/>
      <dgm:spPr/>
      <dgm:t>
        <a:bodyPr/>
        <a:lstStyle/>
        <a:p>
          <a:endParaRPr lang="en-US"/>
        </a:p>
      </dgm:t>
    </dgm:pt>
    <dgm:pt modelId="{175256EA-832D-2B4F-9A0E-C9880735829E}" type="pres">
      <dgm:prSet presAssocID="{818E2720-974A-064F-A5C7-4F05B774898B}" presName="node" presStyleLbl="node1" presStyleIdx="1" presStyleCnt="6" custRadScaleRad="127159" custRadScaleInc="-42519">
        <dgm:presLayoutVars>
          <dgm:bulletEnabled val="1"/>
        </dgm:presLayoutVars>
      </dgm:prSet>
      <dgm:spPr/>
      <dgm:t>
        <a:bodyPr/>
        <a:lstStyle/>
        <a:p>
          <a:endParaRPr lang="en-US"/>
        </a:p>
      </dgm:t>
    </dgm:pt>
    <dgm:pt modelId="{E71AB1E6-71BE-054F-A59F-80229F6D5626}" type="pres">
      <dgm:prSet presAssocID="{C29F0A34-7AD6-464E-B846-CAB38DFFF2E9}" presName="sibTrans" presStyleLbl="sibTrans2D1" presStyleIdx="1" presStyleCnt="6" custScaleX="160817" custScaleY="173752" custLinFactNeighborX="11137" custLinFactNeighborY="4016"/>
      <dgm:spPr/>
      <dgm:t>
        <a:bodyPr/>
        <a:lstStyle/>
        <a:p>
          <a:endParaRPr lang="en-US"/>
        </a:p>
      </dgm:t>
    </dgm:pt>
    <dgm:pt modelId="{541601EA-7BC2-6541-93CB-72A2A8A21DA9}" type="pres">
      <dgm:prSet presAssocID="{C29F0A34-7AD6-464E-B846-CAB38DFFF2E9}" presName="connectorText" presStyleLbl="sibTrans2D1" presStyleIdx="1" presStyleCnt="6"/>
      <dgm:spPr/>
      <dgm:t>
        <a:bodyPr/>
        <a:lstStyle/>
        <a:p>
          <a:endParaRPr lang="en-US"/>
        </a:p>
      </dgm:t>
    </dgm:pt>
    <dgm:pt modelId="{0E6F135E-F98A-F241-935B-6AB8821A3825}" type="pres">
      <dgm:prSet presAssocID="{A6FFC0BA-1705-0744-8630-B3FF754593FC}" presName="node" presStyleLbl="node1" presStyleIdx="2" presStyleCnt="6" custRadScaleRad="98878" custRadScaleInc="-100000">
        <dgm:presLayoutVars>
          <dgm:bulletEnabled val="1"/>
        </dgm:presLayoutVars>
      </dgm:prSet>
      <dgm:spPr/>
      <dgm:t>
        <a:bodyPr/>
        <a:lstStyle/>
        <a:p>
          <a:endParaRPr lang="en-US"/>
        </a:p>
      </dgm:t>
    </dgm:pt>
    <dgm:pt modelId="{CC3C6A16-1FC0-6240-862E-0D08F4D7E523}" type="pres">
      <dgm:prSet presAssocID="{142907CF-EFEB-5547-AC57-32DE1C352125}" presName="sibTrans" presStyleLbl="sibTrans2D1" presStyleIdx="2" presStyleCnt="6" custScaleX="159105" custScaleY="184351"/>
      <dgm:spPr/>
      <dgm:t>
        <a:bodyPr/>
        <a:lstStyle/>
        <a:p>
          <a:endParaRPr lang="en-US"/>
        </a:p>
      </dgm:t>
    </dgm:pt>
    <dgm:pt modelId="{99A656F0-ACB0-2F4D-B14A-C21715E0D4CF}" type="pres">
      <dgm:prSet presAssocID="{142907CF-EFEB-5547-AC57-32DE1C352125}" presName="connectorText" presStyleLbl="sibTrans2D1" presStyleIdx="2" presStyleCnt="6"/>
      <dgm:spPr/>
      <dgm:t>
        <a:bodyPr/>
        <a:lstStyle/>
        <a:p>
          <a:endParaRPr lang="en-US"/>
        </a:p>
      </dgm:t>
    </dgm:pt>
    <dgm:pt modelId="{301E509A-F71C-9C40-BBB1-F3E65930CEEE}" type="pres">
      <dgm:prSet presAssocID="{C21AD41B-A242-5943-91F7-E7A1C43E26E0}" presName="node" presStyleLbl="node1" presStyleIdx="3" presStyleCnt="6" custRadScaleRad="82464" custRadScaleInc="0">
        <dgm:presLayoutVars>
          <dgm:bulletEnabled val="1"/>
        </dgm:presLayoutVars>
      </dgm:prSet>
      <dgm:spPr/>
      <dgm:t>
        <a:bodyPr/>
        <a:lstStyle/>
        <a:p>
          <a:endParaRPr lang="en-US"/>
        </a:p>
      </dgm:t>
    </dgm:pt>
    <dgm:pt modelId="{1BDCD4AA-E33A-2A44-9C4E-2FDB8BDB859C}" type="pres">
      <dgm:prSet presAssocID="{77664DF2-3BB8-5B43-8BD9-64782FF92045}" presName="sibTrans" presStyleLbl="sibTrans2D1" presStyleIdx="3" presStyleCnt="6" custScaleX="158350" custScaleY="174092" custLinFactNeighborX="-2830" custLinFactNeighborY="6688"/>
      <dgm:spPr/>
      <dgm:t>
        <a:bodyPr/>
        <a:lstStyle/>
        <a:p>
          <a:endParaRPr lang="en-US"/>
        </a:p>
      </dgm:t>
    </dgm:pt>
    <dgm:pt modelId="{81749791-F484-794C-BB60-3D86A96CBCAA}" type="pres">
      <dgm:prSet presAssocID="{77664DF2-3BB8-5B43-8BD9-64782FF92045}" presName="connectorText" presStyleLbl="sibTrans2D1" presStyleIdx="3" presStyleCnt="6"/>
      <dgm:spPr/>
      <dgm:t>
        <a:bodyPr/>
        <a:lstStyle/>
        <a:p>
          <a:endParaRPr lang="en-US"/>
        </a:p>
      </dgm:t>
    </dgm:pt>
    <dgm:pt modelId="{0B1D6442-5200-D042-9A01-12E5345E0CC8}" type="pres">
      <dgm:prSet presAssocID="{B7766A9F-2CB0-364E-AEF3-8511C65DDA39}" presName="node" presStyleLbl="node1" presStyleIdx="4" presStyleCnt="6" custRadScaleRad="92866" custRadScaleInc="100000">
        <dgm:presLayoutVars>
          <dgm:bulletEnabled val="1"/>
        </dgm:presLayoutVars>
      </dgm:prSet>
      <dgm:spPr/>
      <dgm:t>
        <a:bodyPr/>
        <a:lstStyle/>
        <a:p>
          <a:endParaRPr lang="en-US"/>
        </a:p>
      </dgm:t>
    </dgm:pt>
    <dgm:pt modelId="{29C14FEC-A4E0-E843-BE85-B7193B0FB423}" type="pres">
      <dgm:prSet presAssocID="{C2A6DDFA-8E86-5748-B0CB-3CBD46E72C27}" presName="sibTrans" presStyleLbl="sibTrans2D1" presStyleIdx="4" presStyleCnt="6" custScaleX="164753" custScaleY="173529"/>
      <dgm:spPr/>
      <dgm:t>
        <a:bodyPr/>
        <a:lstStyle/>
        <a:p>
          <a:endParaRPr lang="en-US"/>
        </a:p>
      </dgm:t>
    </dgm:pt>
    <dgm:pt modelId="{407FF3C3-BFF7-C74F-A80A-A7A8DB2260DC}" type="pres">
      <dgm:prSet presAssocID="{C2A6DDFA-8E86-5748-B0CB-3CBD46E72C27}" presName="connectorText" presStyleLbl="sibTrans2D1" presStyleIdx="4" presStyleCnt="6"/>
      <dgm:spPr/>
      <dgm:t>
        <a:bodyPr/>
        <a:lstStyle/>
        <a:p>
          <a:endParaRPr lang="en-US"/>
        </a:p>
      </dgm:t>
    </dgm:pt>
    <dgm:pt modelId="{0E6428E0-FA22-0A48-965A-0E9821E219B5}" type="pres">
      <dgm:prSet presAssocID="{014EABAF-606E-0245-BEE3-8F3ECB042506}" presName="node" presStyleLbl="node1" presStyleIdx="5" presStyleCnt="6" custRadScaleRad="124960" custRadScaleInc="46180">
        <dgm:presLayoutVars>
          <dgm:bulletEnabled val="1"/>
        </dgm:presLayoutVars>
      </dgm:prSet>
      <dgm:spPr/>
      <dgm:t>
        <a:bodyPr/>
        <a:lstStyle/>
        <a:p>
          <a:endParaRPr lang="en-US"/>
        </a:p>
      </dgm:t>
    </dgm:pt>
    <dgm:pt modelId="{0CABA9AA-C955-FB40-A2CB-8E28A4BDE6E3}" type="pres">
      <dgm:prSet presAssocID="{B7E39B58-1505-094F-B6E7-8FDAE7D8D00A}" presName="sibTrans" presStyleLbl="sibTrans2D1" presStyleIdx="5" presStyleCnt="6" custScaleX="147739" custScaleY="181422"/>
      <dgm:spPr/>
      <dgm:t>
        <a:bodyPr/>
        <a:lstStyle/>
        <a:p>
          <a:endParaRPr lang="en-US"/>
        </a:p>
      </dgm:t>
    </dgm:pt>
    <dgm:pt modelId="{6131DE45-D9A3-3F4F-97BB-B19B82F5FC31}" type="pres">
      <dgm:prSet presAssocID="{B7E39B58-1505-094F-B6E7-8FDAE7D8D00A}" presName="connectorText" presStyleLbl="sibTrans2D1" presStyleIdx="5" presStyleCnt="6"/>
      <dgm:spPr/>
      <dgm:t>
        <a:bodyPr/>
        <a:lstStyle/>
        <a:p>
          <a:endParaRPr lang="en-US"/>
        </a:p>
      </dgm:t>
    </dgm:pt>
  </dgm:ptLst>
  <dgm:cxnLst>
    <dgm:cxn modelId="{C948B357-0DDE-294C-8F58-90F20644ED06}" type="presOf" srcId="{14B1B096-947D-4743-BED6-88F717263972}" destId="{49F4191B-9987-7B4D-BCD7-22DF23B31E65}" srcOrd="1" destOrd="0" presId="urn:microsoft.com/office/officeart/2005/8/layout/cycle2"/>
    <dgm:cxn modelId="{EDC8A12B-0C54-7447-B0FC-93444F9AC681}" type="presOf" srcId="{14B1B096-947D-4743-BED6-88F717263972}" destId="{833E4F62-B621-CF4C-B4F6-933132C8DD9A}" srcOrd="0" destOrd="0" presId="urn:microsoft.com/office/officeart/2005/8/layout/cycle2"/>
    <dgm:cxn modelId="{C9A7603B-C9AC-C742-A4F0-0CB0C76C08FB}" type="presOf" srcId="{1CD94CB0-6542-C84D-B118-2FE622EC7CA7}" destId="{DF3BAA9A-82B5-0241-B765-D177E3DE1B6F}" srcOrd="0" destOrd="0" presId="urn:microsoft.com/office/officeart/2005/8/layout/cycle2"/>
    <dgm:cxn modelId="{498E474F-CACB-A149-B775-D850C0E465FA}" srcId="{1CD94CB0-6542-C84D-B118-2FE622EC7CA7}" destId="{A6FFC0BA-1705-0744-8630-B3FF754593FC}" srcOrd="2" destOrd="0" parTransId="{2FBBEBA5-10EB-A745-8B41-765DC8866938}" sibTransId="{142907CF-EFEB-5547-AC57-32DE1C352125}"/>
    <dgm:cxn modelId="{923F8CD7-9B7A-644E-A983-35E774A78496}" type="presOf" srcId="{77664DF2-3BB8-5B43-8BD9-64782FF92045}" destId="{1BDCD4AA-E33A-2A44-9C4E-2FDB8BDB859C}" srcOrd="0" destOrd="0" presId="urn:microsoft.com/office/officeart/2005/8/layout/cycle2"/>
    <dgm:cxn modelId="{E5F0518C-B213-0A40-AAD6-452EF0A8089B}" srcId="{1CD94CB0-6542-C84D-B118-2FE622EC7CA7}" destId="{D495A007-364E-9547-9369-88B9C3582D88}" srcOrd="0" destOrd="0" parTransId="{6B607AF1-24A4-7A4D-A0B1-8EE2AAA9D5F7}" sibTransId="{14B1B096-947D-4743-BED6-88F717263972}"/>
    <dgm:cxn modelId="{26A97C3B-3F88-F24A-8D36-385A88D7A013}" srcId="{1CD94CB0-6542-C84D-B118-2FE622EC7CA7}" destId="{B7766A9F-2CB0-364E-AEF3-8511C65DDA39}" srcOrd="4" destOrd="0" parTransId="{37B7527F-C032-9548-8D5B-2911F2AFE6E2}" sibTransId="{C2A6DDFA-8E86-5748-B0CB-3CBD46E72C27}"/>
    <dgm:cxn modelId="{917C8C09-3B02-4E40-B009-519BD37B569B}" type="presOf" srcId="{C2A6DDFA-8E86-5748-B0CB-3CBD46E72C27}" destId="{407FF3C3-BFF7-C74F-A80A-A7A8DB2260DC}" srcOrd="1" destOrd="0" presId="urn:microsoft.com/office/officeart/2005/8/layout/cycle2"/>
    <dgm:cxn modelId="{E6CE72B5-6F05-1F43-B7FB-1447CED608F4}" type="presOf" srcId="{818E2720-974A-064F-A5C7-4F05B774898B}" destId="{175256EA-832D-2B4F-9A0E-C9880735829E}" srcOrd="0" destOrd="0" presId="urn:microsoft.com/office/officeart/2005/8/layout/cycle2"/>
    <dgm:cxn modelId="{7787BC70-04B3-3E4F-8327-ABD7501E3361}" type="presOf" srcId="{B7E39B58-1505-094F-B6E7-8FDAE7D8D00A}" destId="{6131DE45-D9A3-3F4F-97BB-B19B82F5FC31}" srcOrd="1" destOrd="0" presId="urn:microsoft.com/office/officeart/2005/8/layout/cycle2"/>
    <dgm:cxn modelId="{742FF702-E8A2-2D49-9E0E-3E1D72DB234B}" srcId="{1CD94CB0-6542-C84D-B118-2FE622EC7CA7}" destId="{818E2720-974A-064F-A5C7-4F05B774898B}" srcOrd="1" destOrd="0" parTransId="{608686D4-BC6C-5C4B-910F-FCC50AC6F89D}" sibTransId="{C29F0A34-7AD6-464E-B846-CAB38DFFF2E9}"/>
    <dgm:cxn modelId="{D604D39B-FF3A-7F41-88E3-8B9594E9FAAB}" type="presOf" srcId="{D495A007-364E-9547-9369-88B9C3582D88}" destId="{85830C07-E7EC-D049-A4F5-B14F66892880}" srcOrd="0" destOrd="0" presId="urn:microsoft.com/office/officeart/2005/8/layout/cycle2"/>
    <dgm:cxn modelId="{C4CE1FB8-B25E-6549-A453-B24FC1BBDA94}" srcId="{1CD94CB0-6542-C84D-B118-2FE622EC7CA7}" destId="{014EABAF-606E-0245-BEE3-8F3ECB042506}" srcOrd="5" destOrd="0" parTransId="{9E314104-E602-0048-91E4-2C360B6883FA}" sibTransId="{B7E39B58-1505-094F-B6E7-8FDAE7D8D00A}"/>
    <dgm:cxn modelId="{F9F98351-34EA-B54E-9A99-5505DE63CA73}" type="presOf" srcId="{A6FFC0BA-1705-0744-8630-B3FF754593FC}" destId="{0E6F135E-F98A-F241-935B-6AB8821A3825}" srcOrd="0" destOrd="0" presId="urn:microsoft.com/office/officeart/2005/8/layout/cycle2"/>
    <dgm:cxn modelId="{B1AF1435-A2FC-D540-97FD-A9A0F26549AD}" type="presOf" srcId="{142907CF-EFEB-5547-AC57-32DE1C352125}" destId="{CC3C6A16-1FC0-6240-862E-0D08F4D7E523}" srcOrd="0" destOrd="0" presId="urn:microsoft.com/office/officeart/2005/8/layout/cycle2"/>
    <dgm:cxn modelId="{6407EA16-DE5F-5340-8351-A7FAE8B315D4}" type="presOf" srcId="{B7E39B58-1505-094F-B6E7-8FDAE7D8D00A}" destId="{0CABA9AA-C955-FB40-A2CB-8E28A4BDE6E3}" srcOrd="0" destOrd="0" presId="urn:microsoft.com/office/officeart/2005/8/layout/cycle2"/>
    <dgm:cxn modelId="{7F753074-E636-2846-8375-0A4DA17D43FB}" type="presOf" srcId="{C29F0A34-7AD6-464E-B846-CAB38DFFF2E9}" destId="{E71AB1E6-71BE-054F-A59F-80229F6D5626}" srcOrd="0" destOrd="0" presId="urn:microsoft.com/office/officeart/2005/8/layout/cycle2"/>
    <dgm:cxn modelId="{D107FF4E-32A6-EB49-AED1-2A7246D0DFC2}" type="presOf" srcId="{B7766A9F-2CB0-364E-AEF3-8511C65DDA39}" destId="{0B1D6442-5200-D042-9A01-12E5345E0CC8}" srcOrd="0" destOrd="0" presId="urn:microsoft.com/office/officeart/2005/8/layout/cycle2"/>
    <dgm:cxn modelId="{183D2BC6-DF0B-5841-AC92-BCD1DBFDF0DA}" type="presOf" srcId="{014EABAF-606E-0245-BEE3-8F3ECB042506}" destId="{0E6428E0-FA22-0A48-965A-0E9821E219B5}" srcOrd="0" destOrd="0" presId="urn:microsoft.com/office/officeart/2005/8/layout/cycle2"/>
    <dgm:cxn modelId="{62D37F3A-57FF-774C-B0B3-15452E8BB439}" type="presOf" srcId="{C2A6DDFA-8E86-5748-B0CB-3CBD46E72C27}" destId="{29C14FEC-A4E0-E843-BE85-B7193B0FB423}" srcOrd="0" destOrd="0" presId="urn:microsoft.com/office/officeart/2005/8/layout/cycle2"/>
    <dgm:cxn modelId="{B34E0026-874A-5B47-84A0-3672DE3DCDB8}" type="presOf" srcId="{142907CF-EFEB-5547-AC57-32DE1C352125}" destId="{99A656F0-ACB0-2F4D-B14A-C21715E0D4CF}" srcOrd="1" destOrd="0" presId="urn:microsoft.com/office/officeart/2005/8/layout/cycle2"/>
    <dgm:cxn modelId="{4D1CE408-0C3E-1F4D-AEFC-FA393FE63F75}" srcId="{1CD94CB0-6542-C84D-B118-2FE622EC7CA7}" destId="{C21AD41B-A242-5943-91F7-E7A1C43E26E0}" srcOrd="3" destOrd="0" parTransId="{D706DF9E-9FF5-5C4F-83C8-538ACE64D74C}" sibTransId="{77664DF2-3BB8-5B43-8BD9-64782FF92045}"/>
    <dgm:cxn modelId="{04E98837-5C7A-C94E-8814-2BFFBFA570C6}" type="presOf" srcId="{C21AD41B-A242-5943-91F7-E7A1C43E26E0}" destId="{301E509A-F71C-9C40-BBB1-F3E65930CEEE}" srcOrd="0" destOrd="0" presId="urn:microsoft.com/office/officeart/2005/8/layout/cycle2"/>
    <dgm:cxn modelId="{2A80CF6C-6A96-AA46-8315-739134E7B4E7}" type="presOf" srcId="{C29F0A34-7AD6-464E-B846-CAB38DFFF2E9}" destId="{541601EA-7BC2-6541-93CB-72A2A8A21DA9}" srcOrd="1" destOrd="0" presId="urn:microsoft.com/office/officeart/2005/8/layout/cycle2"/>
    <dgm:cxn modelId="{DCF058C9-8F1B-E742-820A-60C94739FB08}" type="presOf" srcId="{77664DF2-3BB8-5B43-8BD9-64782FF92045}" destId="{81749791-F484-794C-BB60-3D86A96CBCAA}" srcOrd="1" destOrd="0" presId="urn:microsoft.com/office/officeart/2005/8/layout/cycle2"/>
    <dgm:cxn modelId="{084A86B8-651C-A542-8317-8E53C598E933}" type="presParOf" srcId="{DF3BAA9A-82B5-0241-B765-D177E3DE1B6F}" destId="{85830C07-E7EC-D049-A4F5-B14F66892880}" srcOrd="0" destOrd="0" presId="urn:microsoft.com/office/officeart/2005/8/layout/cycle2"/>
    <dgm:cxn modelId="{12ECD23C-15F2-FE44-86D4-97022B67A261}" type="presParOf" srcId="{DF3BAA9A-82B5-0241-B765-D177E3DE1B6F}" destId="{833E4F62-B621-CF4C-B4F6-933132C8DD9A}" srcOrd="1" destOrd="0" presId="urn:microsoft.com/office/officeart/2005/8/layout/cycle2"/>
    <dgm:cxn modelId="{3F960F58-1144-B545-AF7B-7C0A4083846C}" type="presParOf" srcId="{833E4F62-B621-CF4C-B4F6-933132C8DD9A}" destId="{49F4191B-9987-7B4D-BCD7-22DF23B31E65}" srcOrd="0" destOrd="0" presId="urn:microsoft.com/office/officeart/2005/8/layout/cycle2"/>
    <dgm:cxn modelId="{9289E487-3216-FA44-9CF2-3051ED9FE282}" type="presParOf" srcId="{DF3BAA9A-82B5-0241-B765-D177E3DE1B6F}" destId="{175256EA-832D-2B4F-9A0E-C9880735829E}" srcOrd="2" destOrd="0" presId="urn:microsoft.com/office/officeart/2005/8/layout/cycle2"/>
    <dgm:cxn modelId="{601E0A91-BB54-D846-9692-90A27644F029}" type="presParOf" srcId="{DF3BAA9A-82B5-0241-B765-D177E3DE1B6F}" destId="{E71AB1E6-71BE-054F-A59F-80229F6D5626}" srcOrd="3" destOrd="0" presId="urn:microsoft.com/office/officeart/2005/8/layout/cycle2"/>
    <dgm:cxn modelId="{E2CAE75A-C827-C842-B9B4-392EBE1668AE}" type="presParOf" srcId="{E71AB1E6-71BE-054F-A59F-80229F6D5626}" destId="{541601EA-7BC2-6541-93CB-72A2A8A21DA9}" srcOrd="0" destOrd="0" presId="urn:microsoft.com/office/officeart/2005/8/layout/cycle2"/>
    <dgm:cxn modelId="{4CECCFB9-78EE-234F-870F-EF2DAB8410DA}" type="presParOf" srcId="{DF3BAA9A-82B5-0241-B765-D177E3DE1B6F}" destId="{0E6F135E-F98A-F241-935B-6AB8821A3825}" srcOrd="4" destOrd="0" presId="urn:microsoft.com/office/officeart/2005/8/layout/cycle2"/>
    <dgm:cxn modelId="{0ACB6179-A42B-714D-A043-B138C1E798EA}" type="presParOf" srcId="{DF3BAA9A-82B5-0241-B765-D177E3DE1B6F}" destId="{CC3C6A16-1FC0-6240-862E-0D08F4D7E523}" srcOrd="5" destOrd="0" presId="urn:microsoft.com/office/officeart/2005/8/layout/cycle2"/>
    <dgm:cxn modelId="{B237B1A0-BB99-E24D-980C-167CD8353F16}" type="presParOf" srcId="{CC3C6A16-1FC0-6240-862E-0D08F4D7E523}" destId="{99A656F0-ACB0-2F4D-B14A-C21715E0D4CF}" srcOrd="0" destOrd="0" presId="urn:microsoft.com/office/officeart/2005/8/layout/cycle2"/>
    <dgm:cxn modelId="{92C8578D-CBC3-7440-A4FF-328DB6B7AF52}" type="presParOf" srcId="{DF3BAA9A-82B5-0241-B765-D177E3DE1B6F}" destId="{301E509A-F71C-9C40-BBB1-F3E65930CEEE}" srcOrd="6" destOrd="0" presId="urn:microsoft.com/office/officeart/2005/8/layout/cycle2"/>
    <dgm:cxn modelId="{CC395651-F2BF-0945-AB51-276487728023}" type="presParOf" srcId="{DF3BAA9A-82B5-0241-B765-D177E3DE1B6F}" destId="{1BDCD4AA-E33A-2A44-9C4E-2FDB8BDB859C}" srcOrd="7" destOrd="0" presId="urn:microsoft.com/office/officeart/2005/8/layout/cycle2"/>
    <dgm:cxn modelId="{02B876D4-91AB-8646-B87E-D302D6AFB91B}" type="presParOf" srcId="{1BDCD4AA-E33A-2A44-9C4E-2FDB8BDB859C}" destId="{81749791-F484-794C-BB60-3D86A96CBCAA}" srcOrd="0" destOrd="0" presId="urn:microsoft.com/office/officeart/2005/8/layout/cycle2"/>
    <dgm:cxn modelId="{6B52A8AD-DDD7-354B-9836-BE6D7459E357}" type="presParOf" srcId="{DF3BAA9A-82B5-0241-B765-D177E3DE1B6F}" destId="{0B1D6442-5200-D042-9A01-12E5345E0CC8}" srcOrd="8" destOrd="0" presId="urn:microsoft.com/office/officeart/2005/8/layout/cycle2"/>
    <dgm:cxn modelId="{8B3B97C0-1F84-7140-9184-87F53781DD18}" type="presParOf" srcId="{DF3BAA9A-82B5-0241-B765-D177E3DE1B6F}" destId="{29C14FEC-A4E0-E843-BE85-B7193B0FB423}" srcOrd="9" destOrd="0" presId="urn:microsoft.com/office/officeart/2005/8/layout/cycle2"/>
    <dgm:cxn modelId="{4F60B20A-5361-984F-919A-DF2EDD156A1A}" type="presParOf" srcId="{29C14FEC-A4E0-E843-BE85-B7193B0FB423}" destId="{407FF3C3-BFF7-C74F-A80A-A7A8DB2260DC}" srcOrd="0" destOrd="0" presId="urn:microsoft.com/office/officeart/2005/8/layout/cycle2"/>
    <dgm:cxn modelId="{7F791184-A849-7945-9E64-4E7C1EF5E1B8}" type="presParOf" srcId="{DF3BAA9A-82B5-0241-B765-D177E3DE1B6F}" destId="{0E6428E0-FA22-0A48-965A-0E9821E219B5}" srcOrd="10" destOrd="0" presId="urn:microsoft.com/office/officeart/2005/8/layout/cycle2"/>
    <dgm:cxn modelId="{9DB0F3CD-8145-874E-ABC3-E28115733E2A}" type="presParOf" srcId="{DF3BAA9A-82B5-0241-B765-D177E3DE1B6F}" destId="{0CABA9AA-C955-FB40-A2CB-8E28A4BDE6E3}" srcOrd="11" destOrd="0" presId="urn:microsoft.com/office/officeart/2005/8/layout/cycle2"/>
    <dgm:cxn modelId="{C66423BD-CACE-9445-A505-9DDF9CAB7CB6}" type="presParOf" srcId="{0CABA9AA-C955-FB40-A2CB-8E28A4BDE6E3}" destId="{6131DE45-D9A3-3F4F-97BB-B19B82F5FC31}"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CD94CB0-6542-C84D-B118-2FE622EC7CA7}" type="doc">
      <dgm:prSet loTypeId="urn:microsoft.com/office/officeart/2005/8/layout/cycle2" loCatId="cycle" qsTypeId="urn:microsoft.com/office/officeart/2005/8/quickstyle/simple4" qsCatId="simple" csTypeId="urn:microsoft.com/office/officeart/2005/8/colors/accent1_2" csCatId="accent1" phldr="1"/>
      <dgm:spPr/>
      <dgm:t>
        <a:bodyPr/>
        <a:lstStyle/>
        <a:p>
          <a:endParaRPr lang="en-US"/>
        </a:p>
      </dgm:t>
    </dgm:pt>
    <dgm:pt modelId="{D495A007-364E-9547-9369-88B9C3582D88}">
      <dgm:prSet phldrT="[Text]"/>
      <dgm:spPr>
        <a:scene3d>
          <a:camera prst="orthographicFront"/>
          <a:lightRig rig="freezing" dir="t">
            <a:rot lat="0" lon="0" rev="10200000"/>
          </a:lightRig>
        </a:scene3d>
        <a:sp3d prstMaterial="metal">
          <a:bevelT w="685800" h="609600"/>
          <a:bevelB w="0" h="0"/>
          <a:contourClr>
            <a:schemeClr val="tx1"/>
          </a:contourClr>
        </a:sp3d>
      </dgm:spPr>
      <dgm:t>
        <a:bodyPr/>
        <a:lstStyle/>
        <a:p>
          <a:endParaRPr lang="en-US" dirty="0"/>
        </a:p>
      </dgm:t>
    </dgm:pt>
    <dgm:pt modelId="{6B607AF1-24A4-7A4D-A0B1-8EE2AAA9D5F7}" type="parTrans" cxnId="{E5F0518C-B213-0A40-AAD6-452EF0A8089B}">
      <dgm:prSet/>
      <dgm:spPr/>
      <dgm:t>
        <a:bodyPr/>
        <a:lstStyle/>
        <a:p>
          <a:endParaRPr lang="en-US"/>
        </a:p>
      </dgm:t>
    </dgm:pt>
    <dgm:pt modelId="{14B1B096-947D-4743-BED6-88F717263972}" type="sibTrans" cxnId="{E5F0518C-B213-0A40-AAD6-452EF0A8089B}">
      <dgm:prSet/>
      <dgm:spPr>
        <a:solidFill>
          <a:schemeClr val="tx1">
            <a:lumMod val="65000"/>
            <a:lumOff val="35000"/>
            <a:alpha val="95000"/>
          </a:schemeClr>
        </a:solidFill>
        <a:effectLst>
          <a:innerShdw blurRad="63500" dist="50800" dir="13500000">
            <a:srgbClr val="000000">
              <a:alpha val="50000"/>
            </a:srgbClr>
          </a:innerShdw>
        </a:effectLst>
        <a:scene3d>
          <a:camera prst="orthographicFront"/>
          <a:lightRig rig="threePt" dir="t"/>
        </a:scene3d>
        <a:sp3d>
          <a:bevelT h="190500"/>
          <a:bevelB w="177800" h="177800"/>
        </a:sp3d>
      </dgm:spPr>
      <dgm:t>
        <a:bodyPr/>
        <a:lstStyle/>
        <a:p>
          <a:endParaRPr lang="en-US" dirty="0" smtClean="0"/>
        </a:p>
        <a:p>
          <a:endParaRPr lang="en-US" dirty="0"/>
        </a:p>
      </dgm:t>
    </dgm:pt>
    <dgm:pt modelId="{A6FFC0BA-1705-0744-8630-B3FF754593FC}">
      <dgm:prSet phldrT="[Text]"/>
      <dgm:spPr>
        <a:scene3d>
          <a:camera prst="orthographicFront"/>
          <a:lightRig rig="freezing" dir="t">
            <a:rot lat="0" lon="0" rev="10200000"/>
          </a:lightRig>
        </a:scene3d>
        <a:sp3d prstMaterial="metal">
          <a:bevelT w="685800" h="609600"/>
          <a:bevelB w="0" h="0"/>
          <a:contourClr>
            <a:schemeClr val="tx1"/>
          </a:contourClr>
        </a:sp3d>
      </dgm:spPr>
      <dgm:t>
        <a:bodyPr/>
        <a:lstStyle/>
        <a:p>
          <a:endParaRPr lang="en-US" dirty="0"/>
        </a:p>
      </dgm:t>
    </dgm:pt>
    <dgm:pt modelId="{2FBBEBA5-10EB-A745-8B41-765DC8866938}" type="parTrans" cxnId="{498E474F-CACB-A149-B775-D850C0E465FA}">
      <dgm:prSet/>
      <dgm:spPr/>
      <dgm:t>
        <a:bodyPr/>
        <a:lstStyle/>
        <a:p>
          <a:endParaRPr lang="en-US"/>
        </a:p>
      </dgm:t>
    </dgm:pt>
    <dgm:pt modelId="{142907CF-EFEB-5547-AC57-32DE1C352125}" type="sibTrans" cxnId="{498E474F-CACB-A149-B775-D850C0E465FA}">
      <dgm:prSet/>
      <dgm:spPr>
        <a:solidFill>
          <a:schemeClr val="tx1">
            <a:lumMod val="65000"/>
            <a:lumOff val="35000"/>
            <a:alpha val="95000"/>
          </a:schemeClr>
        </a:solidFill>
        <a:effectLst>
          <a:innerShdw blurRad="63500" dist="50800" dir="13500000">
            <a:srgbClr val="000000">
              <a:alpha val="50000"/>
            </a:srgbClr>
          </a:innerShdw>
        </a:effectLst>
        <a:scene3d>
          <a:camera prst="orthographicFront"/>
          <a:lightRig rig="threePt" dir="t"/>
        </a:scene3d>
        <a:sp3d>
          <a:bevelT h="184150"/>
          <a:bevelB w="184150" h="177800"/>
        </a:sp3d>
      </dgm:spPr>
      <dgm:t>
        <a:bodyPr/>
        <a:lstStyle/>
        <a:p>
          <a:endParaRPr lang="en-US" dirty="0"/>
        </a:p>
      </dgm:t>
    </dgm:pt>
    <dgm:pt modelId="{C21AD41B-A242-5943-91F7-E7A1C43E26E0}">
      <dgm:prSet phldrT="[Text]"/>
      <dgm:spPr>
        <a:scene3d>
          <a:camera prst="orthographicFront"/>
          <a:lightRig rig="freezing" dir="t">
            <a:rot lat="0" lon="0" rev="10200000"/>
          </a:lightRig>
        </a:scene3d>
        <a:sp3d prstMaterial="metal">
          <a:bevelT w="685800" h="609600"/>
          <a:bevelB w="0" h="0"/>
          <a:contourClr>
            <a:schemeClr val="tx1"/>
          </a:contourClr>
        </a:sp3d>
      </dgm:spPr>
      <dgm:t>
        <a:bodyPr/>
        <a:lstStyle/>
        <a:p>
          <a:endParaRPr lang="en-US" dirty="0"/>
        </a:p>
      </dgm:t>
    </dgm:pt>
    <dgm:pt modelId="{D706DF9E-9FF5-5C4F-83C8-538ACE64D74C}" type="parTrans" cxnId="{4D1CE408-0C3E-1F4D-AEFC-FA393FE63F75}">
      <dgm:prSet/>
      <dgm:spPr/>
      <dgm:t>
        <a:bodyPr/>
        <a:lstStyle/>
        <a:p>
          <a:endParaRPr lang="en-US"/>
        </a:p>
      </dgm:t>
    </dgm:pt>
    <dgm:pt modelId="{77664DF2-3BB8-5B43-8BD9-64782FF92045}" type="sibTrans" cxnId="{4D1CE408-0C3E-1F4D-AEFC-FA393FE63F75}">
      <dgm:prSet/>
      <dgm:spPr>
        <a:solidFill>
          <a:schemeClr val="tx1">
            <a:lumMod val="65000"/>
            <a:lumOff val="35000"/>
            <a:alpha val="0"/>
          </a:schemeClr>
        </a:solidFill>
        <a:effectLst>
          <a:innerShdw blurRad="63500" dist="50800" dir="13500000">
            <a:srgbClr val="000000">
              <a:alpha val="50000"/>
            </a:srgbClr>
          </a:innerShdw>
        </a:effectLst>
        <a:scene3d>
          <a:camera prst="orthographicFront"/>
          <a:lightRig rig="threePt" dir="t"/>
        </a:scene3d>
        <a:sp3d>
          <a:bevelT w="88900" h="184150"/>
          <a:bevelB w="177800" h="184150"/>
        </a:sp3d>
      </dgm:spPr>
      <dgm:t>
        <a:bodyPr/>
        <a:lstStyle/>
        <a:p>
          <a:endParaRPr lang="en-US"/>
        </a:p>
      </dgm:t>
    </dgm:pt>
    <dgm:pt modelId="{B7766A9F-2CB0-364E-AEF3-8511C65DDA39}">
      <dgm:prSet phldrT="[Text]"/>
      <dgm:spPr>
        <a:scene3d>
          <a:camera prst="orthographicFront"/>
          <a:lightRig rig="freezing" dir="t">
            <a:rot lat="0" lon="0" rev="10200000"/>
          </a:lightRig>
        </a:scene3d>
        <a:sp3d prstMaterial="metal">
          <a:bevelT w="685800" h="609600"/>
          <a:bevelB w="0" h="0"/>
          <a:contourClr>
            <a:schemeClr val="tx1"/>
          </a:contourClr>
        </a:sp3d>
      </dgm:spPr>
      <dgm:t>
        <a:bodyPr/>
        <a:lstStyle/>
        <a:p>
          <a:r>
            <a:rPr lang="en-US" dirty="0" smtClean="0"/>
            <a:t>Ramah</a:t>
          </a:r>
          <a:endParaRPr lang="en-US" dirty="0"/>
        </a:p>
      </dgm:t>
    </dgm:pt>
    <dgm:pt modelId="{37B7527F-C032-9548-8D5B-2911F2AFE6E2}" type="parTrans" cxnId="{26A97C3B-3F88-F24A-8D36-385A88D7A013}">
      <dgm:prSet/>
      <dgm:spPr/>
      <dgm:t>
        <a:bodyPr/>
        <a:lstStyle/>
        <a:p>
          <a:endParaRPr lang="en-US"/>
        </a:p>
      </dgm:t>
    </dgm:pt>
    <dgm:pt modelId="{C2A6DDFA-8E86-5748-B0CB-3CBD46E72C27}" type="sibTrans" cxnId="{26A97C3B-3F88-F24A-8D36-385A88D7A013}">
      <dgm:prSet/>
      <dgm:spPr>
        <a:solidFill>
          <a:schemeClr val="tx1">
            <a:lumMod val="65000"/>
            <a:lumOff val="35000"/>
            <a:alpha val="95000"/>
          </a:schemeClr>
        </a:solidFill>
        <a:effectLst>
          <a:innerShdw blurRad="63500" dist="50800" dir="13500000">
            <a:srgbClr val="000000">
              <a:alpha val="50000"/>
            </a:srgbClr>
          </a:innerShdw>
        </a:effectLst>
        <a:scene3d>
          <a:camera prst="orthographicFront"/>
          <a:lightRig rig="threePt" dir="t"/>
        </a:scene3d>
        <a:sp3d>
          <a:bevelT w="88900" h="177800"/>
          <a:bevelB w="177800" h="184150"/>
        </a:sp3d>
      </dgm:spPr>
      <dgm:t>
        <a:bodyPr/>
        <a:lstStyle/>
        <a:p>
          <a:endParaRPr lang="en-US"/>
        </a:p>
      </dgm:t>
    </dgm:pt>
    <dgm:pt modelId="{014EABAF-606E-0245-BEE3-8F3ECB042506}">
      <dgm:prSet phldrT="[Text]"/>
      <dgm:spPr>
        <a:solidFill>
          <a:srgbClr val="FF0000"/>
        </a:solidFill>
        <a:scene3d>
          <a:camera prst="orthographicFront"/>
          <a:lightRig rig="freezing" dir="t">
            <a:rot lat="0" lon="0" rev="10200000"/>
          </a:lightRig>
        </a:scene3d>
        <a:sp3d prstMaterial="metal">
          <a:bevelT w="685800" h="609600"/>
          <a:bevelB w="0" h="0"/>
          <a:contourClr>
            <a:schemeClr val="tx1"/>
          </a:contourClr>
        </a:sp3d>
      </dgm:spPr>
      <dgm:t>
        <a:bodyPr/>
        <a:lstStyle/>
        <a:p>
          <a:r>
            <a:rPr lang="en-US" dirty="0" err="1" smtClean="0"/>
            <a:t>Zelzah</a:t>
          </a:r>
          <a:endParaRPr lang="en-US" dirty="0"/>
        </a:p>
      </dgm:t>
    </dgm:pt>
    <dgm:pt modelId="{9E314104-E602-0048-91E4-2C360B6883FA}" type="parTrans" cxnId="{C4CE1FB8-B25E-6549-A453-B24FC1BBDA94}">
      <dgm:prSet/>
      <dgm:spPr/>
      <dgm:t>
        <a:bodyPr/>
        <a:lstStyle/>
        <a:p>
          <a:endParaRPr lang="en-US"/>
        </a:p>
      </dgm:t>
    </dgm:pt>
    <dgm:pt modelId="{B7E39B58-1505-094F-B6E7-8FDAE7D8D00A}" type="sibTrans" cxnId="{C4CE1FB8-B25E-6549-A453-B24FC1BBDA94}">
      <dgm:prSet/>
      <dgm:spPr>
        <a:solidFill>
          <a:schemeClr val="tx1">
            <a:lumMod val="65000"/>
            <a:lumOff val="35000"/>
            <a:alpha val="95000"/>
          </a:schemeClr>
        </a:solidFill>
        <a:effectLst>
          <a:innerShdw blurRad="63500" dist="50800" dir="13500000">
            <a:srgbClr val="000000">
              <a:alpha val="50000"/>
            </a:srgbClr>
          </a:innerShdw>
        </a:effectLst>
        <a:scene3d>
          <a:camera prst="orthographicFront"/>
          <a:lightRig rig="threePt" dir="t"/>
        </a:scene3d>
        <a:sp3d>
          <a:bevelT h="177800"/>
          <a:bevelB w="177800" h="177800"/>
        </a:sp3d>
      </dgm:spPr>
      <dgm:t>
        <a:bodyPr/>
        <a:lstStyle/>
        <a:p>
          <a:endParaRPr lang="en-US"/>
        </a:p>
      </dgm:t>
    </dgm:pt>
    <dgm:pt modelId="{818E2720-974A-064F-A5C7-4F05B774898B}">
      <dgm:prSet phldrT="[Text]"/>
      <dgm:spPr>
        <a:scene3d>
          <a:camera prst="orthographicFront"/>
          <a:lightRig rig="freezing" dir="t">
            <a:rot lat="0" lon="0" rev="10200000"/>
          </a:lightRig>
        </a:scene3d>
        <a:sp3d prstMaterial="metal">
          <a:bevelT w="685800" h="609600"/>
          <a:bevelB w="0" h="0"/>
          <a:contourClr>
            <a:schemeClr val="tx1"/>
          </a:contourClr>
        </a:sp3d>
      </dgm:spPr>
      <dgm:t>
        <a:bodyPr/>
        <a:lstStyle/>
        <a:p>
          <a:endParaRPr lang="en-US" dirty="0"/>
        </a:p>
      </dgm:t>
    </dgm:pt>
    <dgm:pt modelId="{608686D4-BC6C-5C4B-910F-FCC50AC6F89D}" type="parTrans" cxnId="{742FF702-E8A2-2D49-9E0E-3E1D72DB234B}">
      <dgm:prSet/>
      <dgm:spPr/>
      <dgm:t>
        <a:bodyPr/>
        <a:lstStyle/>
        <a:p>
          <a:endParaRPr lang="en-US"/>
        </a:p>
      </dgm:t>
    </dgm:pt>
    <dgm:pt modelId="{C29F0A34-7AD6-464E-B846-CAB38DFFF2E9}" type="sibTrans" cxnId="{742FF702-E8A2-2D49-9E0E-3E1D72DB234B}">
      <dgm:prSet/>
      <dgm:spPr>
        <a:solidFill>
          <a:schemeClr val="tx1">
            <a:lumMod val="65000"/>
            <a:lumOff val="35000"/>
            <a:alpha val="95000"/>
          </a:schemeClr>
        </a:solidFill>
        <a:effectLst>
          <a:innerShdw blurRad="63500" dist="50800" dir="13500000">
            <a:srgbClr val="000000">
              <a:alpha val="50000"/>
            </a:srgbClr>
          </a:innerShdw>
        </a:effectLst>
        <a:scene3d>
          <a:camera prst="orthographicFront"/>
          <a:lightRig rig="threePt" dir="t"/>
        </a:scene3d>
        <a:sp3d>
          <a:bevelT h="190500"/>
          <a:bevelB w="177800" h="177800"/>
        </a:sp3d>
      </dgm:spPr>
      <dgm:t>
        <a:bodyPr/>
        <a:lstStyle/>
        <a:p>
          <a:endParaRPr lang="en-US" dirty="0"/>
        </a:p>
      </dgm:t>
    </dgm:pt>
    <dgm:pt modelId="{DF3BAA9A-82B5-0241-B765-D177E3DE1B6F}" type="pres">
      <dgm:prSet presAssocID="{1CD94CB0-6542-C84D-B118-2FE622EC7CA7}" presName="cycle" presStyleCnt="0">
        <dgm:presLayoutVars>
          <dgm:dir/>
          <dgm:resizeHandles val="exact"/>
        </dgm:presLayoutVars>
      </dgm:prSet>
      <dgm:spPr/>
      <dgm:t>
        <a:bodyPr/>
        <a:lstStyle/>
        <a:p>
          <a:endParaRPr lang="en-US"/>
        </a:p>
      </dgm:t>
    </dgm:pt>
    <dgm:pt modelId="{85830C07-E7EC-D049-A4F5-B14F66892880}" type="pres">
      <dgm:prSet presAssocID="{D495A007-364E-9547-9369-88B9C3582D88}" presName="node" presStyleLbl="node1" presStyleIdx="0" presStyleCnt="6" custRadScaleRad="91232">
        <dgm:presLayoutVars>
          <dgm:bulletEnabled val="1"/>
        </dgm:presLayoutVars>
      </dgm:prSet>
      <dgm:spPr/>
      <dgm:t>
        <a:bodyPr/>
        <a:lstStyle/>
        <a:p>
          <a:endParaRPr lang="en-US"/>
        </a:p>
      </dgm:t>
    </dgm:pt>
    <dgm:pt modelId="{833E4F62-B621-CF4C-B4F6-933132C8DD9A}" type="pres">
      <dgm:prSet presAssocID="{14B1B096-947D-4743-BED6-88F717263972}" presName="sibTrans" presStyleLbl="sibTrans2D1" presStyleIdx="0" presStyleCnt="6" custScaleX="144913" custScaleY="173752" custLinFactNeighborX="3993" custLinFactNeighborY="-1623"/>
      <dgm:spPr/>
      <dgm:t>
        <a:bodyPr/>
        <a:lstStyle/>
        <a:p>
          <a:endParaRPr lang="en-US"/>
        </a:p>
      </dgm:t>
    </dgm:pt>
    <dgm:pt modelId="{49F4191B-9987-7B4D-BCD7-22DF23B31E65}" type="pres">
      <dgm:prSet presAssocID="{14B1B096-947D-4743-BED6-88F717263972}" presName="connectorText" presStyleLbl="sibTrans2D1" presStyleIdx="0" presStyleCnt="6"/>
      <dgm:spPr/>
      <dgm:t>
        <a:bodyPr/>
        <a:lstStyle/>
        <a:p>
          <a:endParaRPr lang="en-US"/>
        </a:p>
      </dgm:t>
    </dgm:pt>
    <dgm:pt modelId="{175256EA-832D-2B4F-9A0E-C9880735829E}" type="pres">
      <dgm:prSet presAssocID="{818E2720-974A-064F-A5C7-4F05B774898B}" presName="node" presStyleLbl="node1" presStyleIdx="1" presStyleCnt="6" custRadScaleRad="127159" custRadScaleInc="-42519">
        <dgm:presLayoutVars>
          <dgm:bulletEnabled val="1"/>
        </dgm:presLayoutVars>
      </dgm:prSet>
      <dgm:spPr/>
      <dgm:t>
        <a:bodyPr/>
        <a:lstStyle/>
        <a:p>
          <a:endParaRPr lang="en-US"/>
        </a:p>
      </dgm:t>
    </dgm:pt>
    <dgm:pt modelId="{E71AB1E6-71BE-054F-A59F-80229F6D5626}" type="pres">
      <dgm:prSet presAssocID="{C29F0A34-7AD6-464E-B846-CAB38DFFF2E9}" presName="sibTrans" presStyleLbl="sibTrans2D1" presStyleIdx="1" presStyleCnt="6" custScaleX="160817" custScaleY="173752" custLinFactNeighborX="11137" custLinFactNeighborY="4016"/>
      <dgm:spPr/>
      <dgm:t>
        <a:bodyPr/>
        <a:lstStyle/>
        <a:p>
          <a:endParaRPr lang="en-US"/>
        </a:p>
      </dgm:t>
    </dgm:pt>
    <dgm:pt modelId="{541601EA-7BC2-6541-93CB-72A2A8A21DA9}" type="pres">
      <dgm:prSet presAssocID="{C29F0A34-7AD6-464E-B846-CAB38DFFF2E9}" presName="connectorText" presStyleLbl="sibTrans2D1" presStyleIdx="1" presStyleCnt="6"/>
      <dgm:spPr/>
      <dgm:t>
        <a:bodyPr/>
        <a:lstStyle/>
        <a:p>
          <a:endParaRPr lang="en-US"/>
        </a:p>
      </dgm:t>
    </dgm:pt>
    <dgm:pt modelId="{0E6F135E-F98A-F241-935B-6AB8821A3825}" type="pres">
      <dgm:prSet presAssocID="{A6FFC0BA-1705-0744-8630-B3FF754593FC}" presName="node" presStyleLbl="node1" presStyleIdx="2" presStyleCnt="6" custRadScaleRad="98878" custRadScaleInc="-100000">
        <dgm:presLayoutVars>
          <dgm:bulletEnabled val="1"/>
        </dgm:presLayoutVars>
      </dgm:prSet>
      <dgm:spPr/>
      <dgm:t>
        <a:bodyPr/>
        <a:lstStyle/>
        <a:p>
          <a:endParaRPr lang="en-US"/>
        </a:p>
      </dgm:t>
    </dgm:pt>
    <dgm:pt modelId="{CC3C6A16-1FC0-6240-862E-0D08F4D7E523}" type="pres">
      <dgm:prSet presAssocID="{142907CF-EFEB-5547-AC57-32DE1C352125}" presName="sibTrans" presStyleLbl="sibTrans2D1" presStyleIdx="2" presStyleCnt="6" custScaleX="159105" custScaleY="184351"/>
      <dgm:spPr/>
      <dgm:t>
        <a:bodyPr/>
        <a:lstStyle/>
        <a:p>
          <a:endParaRPr lang="en-US"/>
        </a:p>
      </dgm:t>
    </dgm:pt>
    <dgm:pt modelId="{99A656F0-ACB0-2F4D-B14A-C21715E0D4CF}" type="pres">
      <dgm:prSet presAssocID="{142907CF-EFEB-5547-AC57-32DE1C352125}" presName="connectorText" presStyleLbl="sibTrans2D1" presStyleIdx="2" presStyleCnt="6"/>
      <dgm:spPr/>
      <dgm:t>
        <a:bodyPr/>
        <a:lstStyle/>
        <a:p>
          <a:endParaRPr lang="en-US"/>
        </a:p>
      </dgm:t>
    </dgm:pt>
    <dgm:pt modelId="{301E509A-F71C-9C40-BBB1-F3E65930CEEE}" type="pres">
      <dgm:prSet presAssocID="{C21AD41B-A242-5943-91F7-E7A1C43E26E0}" presName="node" presStyleLbl="node1" presStyleIdx="3" presStyleCnt="6" custRadScaleRad="82464" custRadScaleInc="0">
        <dgm:presLayoutVars>
          <dgm:bulletEnabled val="1"/>
        </dgm:presLayoutVars>
      </dgm:prSet>
      <dgm:spPr/>
      <dgm:t>
        <a:bodyPr/>
        <a:lstStyle/>
        <a:p>
          <a:endParaRPr lang="en-US"/>
        </a:p>
      </dgm:t>
    </dgm:pt>
    <dgm:pt modelId="{1BDCD4AA-E33A-2A44-9C4E-2FDB8BDB859C}" type="pres">
      <dgm:prSet presAssocID="{77664DF2-3BB8-5B43-8BD9-64782FF92045}" presName="sibTrans" presStyleLbl="sibTrans2D1" presStyleIdx="3" presStyleCnt="6" custScaleX="158350" custScaleY="174092" custLinFactNeighborX="-2830" custLinFactNeighborY="6688"/>
      <dgm:spPr/>
      <dgm:t>
        <a:bodyPr/>
        <a:lstStyle/>
        <a:p>
          <a:endParaRPr lang="en-US"/>
        </a:p>
      </dgm:t>
    </dgm:pt>
    <dgm:pt modelId="{81749791-F484-794C-BB60-3D86A96CBCAA}" type="pres">
      <dgm:prSet presAssocID="{77664DF2-3BB8-5B43-8BD9-64782FF92045}" presName="connectorText" presStyleLbl="sibTrans2D1" presStyleIdx="3" presStyleCnt="6"/>
      <dgm:spPr/>
      <dgm:t>
        <a:bodyPr/>
        <a:lstStyle/>
        <a:p>
          <a:endParaRPr lang="en-US"/>
        </a:p>
      </dgm:t>
    </dgm:pt>
    <dgm:pt modelId="{0B1D6442-5200-D042-9A01-12E5345E0CC8}" type="pres">
      <dgm:prSet presAssocID="{B7766A9F-2CB0-364E-AEF3-8511C65DDA39}" presName="node" presStyleLbl="node1" presStyleIdx="4" presStyleCnt="6" custRadScaleRad="92866" custRadScaleInc="100000">
        <dgm:presLayoutVars>
          <dgm:bulletEnabled val="1"/>
        </dgm:presLayoutVars>
      </dgm:prSet>
      <dgm:spPr/>
      <dgm:t>
        <a:bodyPr/>
        <a:lstStyle/>
        <a:p>
          <a:endParaRPr lang="en-US"/>
        </a:p>
      </dgm:t>
    </dgm:pt>
    <dgm:pt modelId="{29C14FEC-A4E0-E843-BE85-B7193B0FB423}" type="pres">
      <dgm:prSet presAssocID="{C2A6DDFA-8E86-5748-B0CB-3CBD46E72C27}" presName="sibTrans" presStyleLbl="sibTrans2D1" presStyleIdx="4" presStyleCnt="6" custScaleX="164753" custScaleY="173529"/>
      <dgm:spPr/>
      <dgm:t>
        <a:bodyPr/>
        <a:lstStyle/>
        <a:p>
          <a:endParaRPr lang="en-US"/>
        </a:p>
      </dgm:t>
    </dgm:pt>
    <dgm:pt modelId="{407FF3C3-BFF7-C74F-A80A-A7A8DB2260DC}" type="pres">
      <dgm:prSet presAssocID="{C2A6DDFA-8E86-5748-B0CB-3CBD46E72C27}" presName="connectorText" presStyleLbl="sibTrans2D1" presStyleIdx="4" presStyleCnt="6"/>
      <dgm:spPr/>
      <dgm:t>
        <a:bodyPr/>
        <a:lstStyle/>
        <a:p>
          <a:endParaRPr lang="en-US"/>
        </a:p>
      </dgm:t>
    </dgm:pt>
    <dgm:pt modelId="{0E6428E0-FA22-0A48-965A-0E9821E219B5}" type="pres">
      <dgm:prSet presAssocID="{014EABAF-606E-0245-BEE3-8F3ECB042506}" presName="node" presStyleLbl="node1" presStyleIdx="5" presStyleCnt="6" custRadScaleRad="124960" custRadScaleInc="46180">
        <dgm:presLayoutVars>
          <dgm:bulletEnabled val="1"/>
        </dgm:presLayoutVars>
      </dgm:prSet>
      <dgm:spPr/>
      <dgm:t>
        <a:bodyPr/>
        <a:lstStyle/>
        <a:p>
          <a:endParaRPr lang="en-US"/>
        </a:p>
      </dgm:t>
    </dgm:pt>
    <dgm:pt modelId="{0CABA9AA-C955-FB40-A2CB-8E28A4BDE6E3}" type="pres">
      <dgm:prSet presAssocID="{B7E39B58-1505-094F-B6E7-8FDAE7D8D00A}" presName="sibTrans" presStyleLbl="sibTrans2D1" presStyleIdx="5" presStyleCnt="6" custScaleX="147739" custScaleY="181422"/>
      <dgm:spPr/>
      <dgm:t>
        <a:bodyPr/>
        <a:lstStyle/>
        <a:p>
          <a:endParaRPr lang="en-US"/>
        </a:p>
      </dgm:t>
    </dgm:pt>
    <dgm:pt modelId="{6131DE45-D9A3-3F4F-97BB-B19B82F5FC31}" type="pres">
      <dgm:prSet presAssocID="{B7E39B58-1505-094F-B6E7-8FDAE7D8D00A}" presName="connectorText" presStyleLbl="sibTrans2D1" presStyleIdx="5" presStyleCnt="6"/>
      <dgm:spPr/>
      <dgm:t>
        <a:bodyPr/>
        <a:lstStyle/>
        <a:p>
          <a:endParaRPr lang="en-US"/>
        </a:p>
      </dgm:t>
    </dgm:pt>
  </dgm:ptLst>
  <dgm:cxnLst>
    <dgm:cxn modelId="{8F4B759A-1BCD-7C46-A2C6-10A4EDF638DA}" type="presOf" srcId="{14B1B096-947D-4743-BED6-88F717263972}" destId="{49F4191B-9987-7B4D-BCD7-22DF23B31E65}" srcOrd="1" destOrd="0" presId="urn:microsoft.com/office/officeart/2005/8/layout/cycle2"/>
    <dgm:cxn modelId="{91087FF0-7D7B-4548-9605-D98BB5912172}" type="presOf" srcId="{D495A007-364E-9547-9369-88B9C3582D88}" destId="{85830C07-E7EC-D049-A4F5-B14F66892880}" srcOrd="0" destOrd="0" presId="urn:microsoft.com/office/officeart/2005/8/layout/cycle2"/>
    <dgm:cxn modelId="{26A97C3B-3F88-F24A-8D36-385A88D7A013}" srcId="{1CD94CB0-6542-C84D-B118-2FE622EC7CA7}" destId="{B7766A9F-2CB0-364E-AEF3-8511C65DDA39}" srcOrd="4" destOrd="0" parTransId="{37B7527F-C032-9548-8D5B-2911F2AFE6E2}" sibTransId="{C2A6DDFA-8E86-5748-B0CB-3CBD46E72C27}"/>
    <dgm:cxn modelId="{2A818659-7657-0E45-9462-75833E8D16FD}" type="presOf" srcId="{C21AD41B-A242-5943-91F7-E7A1C43E26E0}" destId="{301E509A-F71C-9C40-BBB1-F3E65930CEEE}" srcOrd="0" destOrd="0" presId="urn:microsoft.com/office/officeart/2005/8/layout/cycle2"/>
    <dgm:cxn modelId="{C4CE1FB8-B25E-6549-A453-B24FC1BBDA94}" srcId="{1CD94CB0-6542-C84D-B118-2FE622EC7CA7}" destId="{014EABAF-606E-0245-BEE3-8F3ECB042506}" srcOrd="5" destOrd="0" parTransId="{9E314104-E602-0048-91E4-2C360B6883FA}" sibTransId="{B7E39B58-1505-094F-B6E7-8FDAE7D8D00A}"/>
    <dgm:cxn modelId="{E5F0518C-B213-0A40-AAD6-452EF0A8089B}" srcId="{1CD94CB0-6542-C84D-B118-2FE622EC7CA7}" destId="{D495A007-364E-9547-9369-88B9C3582D88}" srcOrd="0" destOrd="0" parTransId="{6B607AF1-24A4-7A4D-A0B1-8EE2AAA9D5F7}" sibTransId="{14B1B096-947D-4743-BED6-88F717263972}"/>
    <dgm:cxn modelId="{4D1CE408-0C3E-1F4D-AEFC-FA393FE63F75}" srcId="{1CD94CB0-6542-C84D-B118-2FE622EC7CA7}" destId="{C21AD41B-A242-5943-91F7-E7A1C43E26E0}" srcOrd="3" destOrd="0" parTransId="{D706DF9E-9FF5-5C4F-83C8-538ACE64D74C}" sibTransId="{77664DF2-3BB8-5B43-8BD9-64782FF92045}"/>
    <dgm:cxn modelId="{ABA7B923-C891-3948-8007-1BE36641F4B2}" type="presOf" srcId="{014EABAF-606E-0245-BEE3-8F3ECB042506}" destId="{0E6428E0-FA22-0A48-965A-0E9821E219B5}" srcOrd="0" destOrd="0" presId="urn:microsoft.com/office/officeart/2005/8/layout/cycle2"/>
    <dgm:cxn modelId="{6984FEE0-2CA0-054B-916E-E482EA7A0D39}" type="presOf" srcId="{1CD94CB0-6542-C84D-B118-2FE622EC7CA7}" destId="{DF3BAA9A-82B5-0241-B765-D177E3DE1B6F}" srcOrd="0" destOrd="0" presId="urn:microsoft.com/office/officeart/2005/8/layout/cycle2"/>
    <dgm:cxn modelId="{742FF702-E8A2-2D49-9E0E-3E1D72DB234B}" srcId="{1CD94CB0-6542-C84D-B118-2FE622EC7CA7}" destId="{818E2720-974A-064F-A5C7-4F05B774898B}" srcOrd="1" destOrd="0" parTransId="{608686D4-BC6C-5C4B-910F-FCC50AC6F89D}" sibTransId="{C29F0A34-7AD6-464E-B846-CAB38DFFF2E9}"/>
    <dgm:cxn modelId="{D86E397E-0E85-4B4F-A217-47B2D126BB77}" type="presOf" srcId="{142907CF-EFEB-5547-AC57-32DE1C352125}" destId="{99A656F0-ACB0-2F4D-B14A-C21715E0D4CF}" srcOrd="1" destOrd="0" presId="urn:microsoft.com/office/officeart/2005/8/layout/cycle2"/>
    <dgm:cxn modelId="{8FF6DB2C-7B31-9340-9AF3-AEDE3F99D659}" type="presOf" srcId="{142907CF-EFEB-5547-AC57-32DE1C352125}" destId="{CC3C6A16-1FC0-6240-862E-0D08F4D7E523}" srcOrd="0" destOrd="0" presId="urn:microsoft.com/office/officeart/2005/8/layout/cycle2"/>
    <dgm:cxn modelId="{B395B062-E5DC-414A-BB4B-008B4C68E9B2}" type="presOf" srcId="{C29F0A34-7AD6-464E-B846-CAB38DFFF2E9}" destId="{E71AB1E6-71BE-054F-A59F-80229F6D5626}" srcOrd="0" destOrd="0" presId="urn:microsoft.com/office/officeart/2005/8/layout/cycle2"/>
    <dgm:cxn modelId="{2A070DD9-7168-FD4F-A399-B6451850E9A6}" type="presOf" srcId="{B7766A9F-2CB0-364E-AEF3-8511C65DDA39}" destId="{0B1D6442-5200-D042-9A01-12E5345E0CC8}" srcOrd="0" destOrd="0" presId="urn:microsoft.com/office/officeart/2005/8/layout/cycle2"/>
    <dgm:cxn modelId="{D121032C-C284-B444-9FC0-637CE85E515B}" type="presOf" srcId="{B7E39B58-1505-094F-B6E7-8FDAE7D8D00A}" destId="{0CABA9AA-C955-FB40-A2CB-8E28A4BDE6E3}" srcOrd="0" destOrd="0" presId="urn:microsoft.com/office/officeart/2005/8/layout/cycle2"/>
    <dgm:cxn modelId="{22D68B2D-C31E-9341-B3DC-CDECAB57C159}" type="presOf" srcId="{C2A6DDFA-8E86-5748-B0CB-3CBD46E72C27}" destId="{29C14FEC-A4E0-E843-BE85-B7193B0FB423}" srcOrd="0" destOrd="0" presId="urn:microsoft.com/office/officeart/2005/8/layout/cycle2"/>
    <dgm:cxn modelId="{5CF4E44E-5537-2444-AED6-3616FDE51F36}" type="presOf" srcId="{A6FFC0BA-1705-0744-8630-B3FF754593FC}" destId="{0E6F135E-F98A-F241-935B-6AB8821A3825}" srcOrd="0" destOrd="0" presId="urn:microsoft.com/office/officeart/2005/8/layout/cycle2"/>
    <dgm:cxn modelId="{498E474F-CACB-A149-B775-D850C0E465FA}" srcId="{1CD94CB0-6542-C84D-B118-2FE622EC7CA7}" destId="{A6FFC0BA-1705-0744-8630-B3FF754593FC}" srcOrd="2" destOrd="0" parTransId="{2FBBEBA5-10EB-A745-8B41-765DC8866938}" sibTransId="{142907CF-EFEB-5547-AC57-32DE1C352125}"/>
    <dgm:cxn modelId="{CFDFDDAA-D3D7-2B40-85BF-E067921B06F1}" type="presOf" srcId="{77664DF2-3BB8-5B43-8BD9-64782FF92045}" destId="{1BDCD4AA-E33A-2A44-9C4E-2FDB8BDB859C}" srcOrd="0" destOrd="0" presId="urn:microsoft.com/office/officeart/2005/8/layout/cycle2"/>
    <dgm:cxn modelId="{ED4641CF-99D6-544D-8900-74602C90DCC3}" type="presOf" srcId="{818E2720-974A-064F-A5C7-4F05B774898B}" destId="{175256EA-832D-2B4F-9A0E-C9880735829E}" srcOrd="0" destOrd="0" presId="urn:microsoft.com/office/officeart/2005/8/layout/cycle2"/>
    <dgm:cxn modelId="{67177F84-52B4-754B-ABDD-C71C3DA32AF0}" type="presOf" srcId="{14B1B096-947D-4743-BED6-88F717263972}" destId="{833E4F62-B621-CF4C-B4F6-933132C8DD9A}" srcOrd="0" destOrd="0" presId="urn:microsoft.com/office/officeart/2005/8/layout/cycle2"/>
    <dgm:cxn modelId="{C4AF1E9D-C812-C249-B171-1BAB88A353BF}" type="presOf" srcId="{B7E39B58-1505-094F-B6E7-8FDAE7D8D00A}" destId="{6131DE45-D9A3-3F4F-97BB-B19B82F5FC31}" srcOrd="1" destOrd="0" presId="urn:microsoft.com/office/officeart/2005/8/layout/cycle2"/>
    <dgm:cxn modelId="{23FC9404-49B7-A043-B0D9-059458B2E00E}" type="presOf" srcId="{C2A6DDFA-8E86-5748-B0CB-3CBD46E72C27}" destId="{407FF3C3-BFF7-C74F-A80A-A7A8DB2260DC}" srcOrd="1" destOrd="0" presId="urn:microsoft.com/office/officeart/2005/8/layout/cycle2"/>
    <dgm:cxn modelId="{8502BEDE-B786-6F4A-A800-A83B953572B3}" type="presOf" srcId="{77664DF2-3BB8-5B43-8BD9-64782FF92045}" destId="{81749791-F484-794C-BB60-3D86A96CBCAA}" srcOrd="1" destOrd="0" presId="urn:microsoft.com/office/officeart/2005/8/layout/cycle2"/>
    <dgm:cxn modelId="{59B18BFD-81A4-3D40-9091-A9EB789205AF}" type="presOf" srcId="{C29F0A34-7AD6-464E-B846-CAB38DFFF2E9}" destId="{541601EA-7BC2-6541-93CB-72A2A8A21DA9}" srcOrd="1" destOrd="0" presId="urn:microsoft.com/office/officeart/2005/8/layout/cycle2"/>
    <dgm:cxn modelId="{D76D2443-96B7-2749-9094-FF11CD7B489B}" type="presParOf" srcId="{DF3BAA9A-82B5-0241-B765-D177E3DE1B6F}" destId="{85830C07-E7EC-D049-A4F5-B14F66892880}" srcOrd="0" destOrd="0" presId="urn:microsoft.com/office/officeart/2005/8/layout/cycle2"/>
    <dgm:cxn modelId="{7F665C18-58AA-B14F-9B8D-D7A7B6A72A36}" type="presParOf" srcId="{DF3BAA9A-82B5-0241-B765-D177E3DE1B6F}" destId="{833E4F62-B621-CF4C-B4F6-933132C8DD9A}" srcOrd="1" destOrd="0" presId="urn:microsoft.com/office/officeart/2005/8/layout/cycle2"/>
    <dgm:cxn modelId="{81707A90-53CC-A24D-8243-92C3DC1AC86E}" type="presParOf" srcId="{833E4F62-B621-CF4C-B4F6-933132C8DD9A}" destId="{49F4191B-9987-7B4D-BCD7-22DF23B31E65}" srcOrd="0" destOrd="0" presId="urn:microsoft.com/office/officeart/2005/8/layout/cycle2"/>
    <dgm:cxn modelId="{90DC8C6B-A3E9-3647-8E80-73E5085422E1}" type="presParOf" srcId="{DF3BAA9A-82B5-0241-B765-D177E3DE1B6F}" destId="{175256EA-832D-2B4F-9A0E-C9880735829E}" srcOrd="2" destOrd="0" presId="urn:microsoft.com/office/officeart/2005/8/layout/cycle2"/>
    <dgm:cxn modelId="{16088B7B-47BF-0043-A307-FAB073821254}" type="presParOf" srcId="{DF3BAA9A-82B5-0241-B765-D177E3DE1B6F}" destId="{E71AB1E6-71BE-054F-A59F-80229F6D5626}" srcOrd="3" destOrd="0" presId="urn:microsoft.com/office/officeart/2005/8/layout/cycle2"/>
    <dgm:cxn modelId="{7BBE407D-B8E3-4540-A788-56983D565353}" type="presParOf" srcId="{E71AB1E6-71BE-054F-A59F-80229F6D5626}" destId="{541601EA-7BC2-6541-93CB-72A2A8A21DA9}" srcOrd="0" destOrd="0" presId="urn:microsoft.com/office/officeart/2005/8/layout/cycle2"/>
    <dgm:cxn modelId="{97EE910F-2351-9E4A-943B-BCFD4123D5B8}" type="presParOf" srcId="{DF3BAA9A-82B5-0241-B765-D177E3DE1B6F}" destId="{0E6F135E-F98A-F241-935B-6AB8821A3825}" srcOrd="4" destOrd="0" presId="urn:microsoft.com/office/officeart/2005/8/layout/cycle2"/>
    <dgm:cxn modelId="{961E6F0A-43DF-7641-8934-23318EA68447}" type="presParOf" srcId="{DF3BAA9A-82B5-0241-B765-D177E3DE1B6F}" destId="{CC3C6A16-1FC0-6240-862E-0D08F4D7E523}" srcOrd="5" destOrd="0" presId="urn:microsoft.com/office/officeart/2005/8/layout/cycle2"/>
    <dgm:cxn modelId="{237C13A0-B302-5A49-870C-4B43C8F0AEDD}" type="presParOf" srcId="{CC3C6A16-1FC0-6240-862E-0D08F4D7E523}" destId="{99A656F0-ACB0-2F4D-B14A-C21715E0D4CF}" srcOrd="0" destOrd="0" presId="urn:microsoft.com/office/officeart/2005/8/layout/cycle2"/>
    <dgm:cxn modelId="{5D5F927D-7AEC-BF41-BFED-03811E00ECA1}" type="presParOf" srcId="{DF3BAA9A-82B5-0241-B765-D177E3DE1B6F}" destId="{301E509A-F71C-9C40-BBB1-F3E65930CEEE}" srcOrd="6" destOrd="0" presId="urn:microsoft.com/office/officeart/2005/8/layout/cycle2"/>
    <dgm:cxn modelId="{D695ACC3-7F0D-D64F-8CC2-4C5CB9B3A43D}" type="presParOf" srcId="{DF3BAA9A-82B5-0241-B765-D177E3DE1B6F}" destId="{1BDCD4AA-E33A-2A44-9C4E-2FDB8BDB859C}" srcOrd="7" destOrd="0" presId="urn:microsoft.com/office/officeart/2005/8/layout/cycle2"/>
    <dgm:cxn modelId="{81215675-A073-5246-B87F-ECA46FA3D06D}" type="presParOf" srcId="{1BDCD4AA-E33A-2A44-9C4E-2FDB8BDB859C}" destId="{81749791-F484-794C-BB60-3D86A96CBCAA}" srcOrd="0" destOrd="0" presId="urn:microsoft.com/office/officeart/2005/8/layout/cycle2"/>
    <dgm:cxn modelId="{7EB7E506-0DE4-2342-B35D-E20E7ED442CE}" type="presParOf" srcId="{DF3BAA9A-82B5-0241-B765-D177E3DE1B6F}" destId="{0B1D6442-5200-D042-9A01-12E5345E0CC8}" srcOrd="8" destOrd="0" presId="urn:microsoft.com/office/officeart/2005/8/layout/cycle2"/>
    <dgm:cxn modelId="{9C64C741-F16C-8C43-B6EF-1193BE9F3893}" type="presParOf" srcId="{DF3BAA9A-82B5-0241-B765-D177E3DE1B6F}" destId="{29C14FEC-A4E0-E843-BE85-B7193B0FB423}" srcOrd="9" destOrd="0" presId="urn:microsoft.com/office/officeart/2005/8/layout/cycle2"/>
    <dgm:cxn modelId="{CAAA68B1-DEB4-AE4F-8018-DD5C2C6DD1F5}" type="presParOf" srcId="{29C14FEC-A4E0-E843-BE85-B7193B0FB423}" destId="{407FF3C3-BFF7-C74F-A80A-A7A8DB2260DC}" srcOrd="0" destOrd="0" presId="urn:microsoft.com/office/officeart/2005/8/layout/cycle2"/>
    <dgm:cxn modelId="{298D35E6-EA75-5E4A-825C-60290D812EC9}" type="presParOf" srcId="{DF3BAA9A-82B5-0241-B765-D177E3DE1B6F}" destId="{0E6428E0-FA22-0A48-965A-0E9821E219B5}" srcOrd="10" destOrd="0" presId="urn:microsoft.com/office/officeart/2005/8/layout/cycle2"/>
    <dgm:cxn modelId="{93B6458A-FC35-5B48-9AC2-7950799A3FB8}" type="presParOf" srcId="{DF3BAA9A-82B5-0241-B765-D177E3DE1B6F}" destId="{0CABA9AA-C955-FB40-A2CB-8E28A4BDE6E3}" srcOrd="11" destOrd="0" presId="urn:microsoft.com/office/officeart/2005/8/layout/cycle2"/>
    <dgm:cxn modelId="{EABE1ABB-69AB-7646-8844-4376708C27EB}" type="presParOf" srcId="{0CABA9AA-C955-FB40-A2CB-8E28A4BDE6E3}" destId="{6131DE45-D9A3-3F4F-97BB-B19B82F5FC31}"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CD94CB0-6542-C84D-B118-2FE622EC7CA7}" type="doc">
      <dgm:prSet loTypeId="urn:microsoft.com/office/officeart/2005/8/layout/cycle2" loCatId="cycle" qsTypeId="urn:microsoft.com/office/officeart/2005/8/quickstyle/simple4" qsCatId="simple" csTypeId="urn:microsoft.com/office/officeart/2005/8/colors/accent1_2" csCatId="accent1" phldr="1"/>
      <dgm:spPr/>
      <dgm:t>
        <a:bodyPr/>
        <a:lstStyle/>
        <a:p>
          <a:endParaRPr lang="en-US"/>
        </a:p>
      </dgm:t>
    </dgm:pt>
    <dgm:pt modelId="{D495A007-364E-9547-9369-88B9C3582D88}">
      <dgm:prSet phldrT="[Text]"/>
      <dgm:spPr>
        <a:solidFill>
          <a:srgbClr val="FF0000"/>
        </a:solidFill>
        <a:scene3d>
          <a:camera prst="orthographicFront"/>
          <a:lightRig rig="freezing" dir="t">
            <a:rot lat="0" lon="0" rev="10200000"/>
          </a:lightRig>
        </a:scene3d>
        <a:sp3d prstMaterial="metal">
          <a:bevelT w="685800" h="609600"/>
          <a:bevelB w="0" h="0"/>
          <a:contourClr>
            <a:schemeClr val="tx1"/>
          </a:contourClr>
        </a:sp3d>
      </dgm:spPr>
      <dgm:t>
        <a:bodyPr/>
        <a:lstStyle/>
        <a:p>
          <a:r>
            <a:rPr lang="en-US" dirty="0" smtClean="0"/>
            <a:t>Bethel</a:t>
          </a:r>
          <a:endParaRPr lang="en-US" dirty="0"/>
        </a:p>
      </dgm:t>
    </dgm:pt>
    <dgm:pt modelId="{6B607AF1-24A4-7A4D-A0B1-8EE2AAA9D5F7}" type="parTrans" cxnId="{E5F0518C-B213-0A40-AAD6-452EF0A8089B}">
      <dgm:prSet/>
      <dgm:spPr/>
      <dgm:t>
        <a:bodyPr/>
        <a:lstStyle/>
        <a:p>
          <a:endParaRPr lang="en-US"/>
        </a:p>
      </dgm:t>
    </dgm:pt>
    <dgm:pt modelId="{14B1B096-947D-4743-BED6-88F717263972}" type="sibTrans" cxnId="{E5F0518C-B213-0A40-AAD6-452EF0A8089B}">
      <dgm:prSet/>
      <dgm:spPr>
        <a:solidFill>
          <a:schemeClr val="tx1">
            <a:lumMod val="65000"/>
            <a:lumOff val="35000"/>
            <a:alpha val="95000"/>
          </a:schemeClr>
        </a:solidFill>
        <a:effectLst>
          <a:innerShdw blurRad="63500" dist="50800" dir="13500000">
            <a:srgbClr val="000000">
              <a:alpha val="50000"/>
            </a:srgbClr>
          </a:innerShdw>
        </a:effectLst>
        <a:scene3d>
          <a:camera prst="orthographicFront"/>
          <a:lightRig rig="threePt" dir="t"/>
        </a:scene3d>
        <a:sp3d>
          <a:bevelT h="190500"/>
          <a:bevelB w="177800" h="177800"/>
        </a:sp3d>
      </dgm:spPr>
      <dgm:t>
        <a:bodyPr/>
        <a:lstStyle/>
        <a:p>
          <a:endParaRPr lang="en-US" dirty="0" smtClean="0"/>
        </a:p>
        <a:p>
          <a:endParaRPr lang="en-US" dirty="0"/>
        </a:p>
      </dgm:t>
    </dgm:pt>
    <dgm:pt modelId="{A6FFC0BA-1705-0744-8630-B3FF754593FC}">
      <dgm:prSet phldrT="[Text]"/>
      <dgm:spPr>
        <a:scene3d>
          <a:camera prst="orthographicFront"/>
          <a:lightRig rig="freezing" dir="t">
            <a:rot lat="0" lon="0" rev="10200000"/>
          </a:lightRig>
        </a:scene3d>
        <a:sp3d prstMaterial="metal">
          <a:bevelT w="685800" h="609600"/>
          <a:bevelB w="0" h="0"/>
          <a:contourClr>
            <a:schemeClr val="tx1"/>
          </a:contourClr>
        </a:sp3d>
      </dgm:spPr>
      <dgm:t>
        <a:bodyPr/>
        <a:lstStyle/>
        <a:p>
          <a:endParaRPr lang="en-US" dirty="0"/>
        </a:p>
      </dgm:t>
    </dgm:pt>
    <dgm:pt modelId="{2FBBEBA5-10EB-A745-8B41-765DC8866938}" type="parTrans" cxnId="{498E474F-CACB-A149-B775-D850C0E465FA}">
      <dgm:prSet/>
      <dgm:spPr/>
      <dgm:t>
        <a:bodyPr/>
        <a:lstStyle/>
        <a:p>
          <a:endParaRPr lang="en-US"/>
        </a:p>
      </dgm:t>
    </dgm:pt>
    <dgm:pt modelId="{142907CF-EFEB-5547-AC57-32DE1C352125}" type="sibTrans" cxnId="{498E474F-CACB-A149-B775-D850C0E465FA}">
      <dgm:prSet/>
      <dgm:spPr>
        <a:solidFill>
          <a:schemeClr val="tx1">
            <a:lumMod val="65000"/>
            <a:lumOff val="35000"/>
            <a:alpha val="95000"/>
          </a:schemeClr>
        </a:solidFill>
        <a:effectLst>
          <a:innerShdw blurRad="63500" dist="50800" dir="13500000">
            <a:srgbClr val="000000">
              <a:alpha val="50000"/>
            </a:srgbClr>
          </a:innerShdw>
        </a:effectLst>
        <a:scene3d>
          <a:camera prst="orthographicFront"/>
          <a:lightRig rig="threePt" dir="t"/>
        </a:scene3d>
        <a:sp3d>
          <a:bevelT h="184150"/>
          <a:bevelB w="184150" h="177800"/>
        </a:sp3d>
      </dgm:spPr>
      <dgm:t>
        <a:bodyPr/>
        <a:lstStyle/>
        <a:p>
          <a:endParaRPr lang="en-US" dirty="0"/>
        </a:p>
      </dgm:t>
    </dgm:pt>
    <dgm:pt modelId="{C21AD41B-A242-5943-91F7-E7A1C43E26E0}">
      <dgm:prSet phldrT="[Text]"/>
      <dgm:spPr>
        <a:scene3d>
          <a:camera prst="orthographicFront"/>
          <a:lightRig rig="freezing" dir="t">
            <a:rot lat="0" lon="0" rev="10200000"/>
          </a:lightRig>
        </a:scene3d>
        <a:sp3d prstMaterial="metal">
          <a:bevelT w="685800" h="609600"/>
          <a:bevelB w="0" h="0"/>
          <a:contourClr>
            <a:schemeClr val="tx1"/>
          </a:contourClr>
        </a:sp3d>
      </dgm:spPr>
      <dgm:t>
        <a:bodyPr/>
        <a:lstStyle/>
        <a:p>
          <a:endParaRPr lang="en-US" dirty="0"/>
        </a:p>
      </dgm:t>
    </dgm:pt>
    <dgm:pt modelId="{D706DF9E-9FF5-5C4F-83C8-538ACE64D74C}" type="parTrans" cxnId="{4D1CE408-0C3E-1F4D-AEFC-FA393FE63F75}">
      <dgm:prSet/>
      <dgm:spPr/>
      <dgm:t>
        <a:bodyPr/>
        <a:lstStyle/>
        <a:p>
          <a:endParaRPr lang="en-US"/>
        </a:p>
      </dgm:t>
    </dgm:pt>
    <dgm:pt modelId="{77664DF2-3BB8-5B43-8BD9-64782FF92045}" type="sibTrans" cxnId="{4D1CE408-0C3E-1F4D-AEFC-FA393FE63F75}">
      <dgm:prSet/>
      <dgm:spPr>
        <a:solidFill>
          <a:schemeClr val="tx1">
            <a:lumMod val="65000"/>
            <a:lumOff val="35000"/>
            <a:alpha val="0"/>
          </a:schemeClr>
        </a:solidFill>
        <a:effectLst>
          <a:innerShdw blurRad="63500" dist="50800" dir="13500000">
            <a:srgbClr val="000000">
              <a:alpha val="50000"/>
            </a:srgbClr>
          </a:innerShdw>
        </a:effectLst>
        <a:scene3d>
          <a:camera prst="orthographicFront"/>
          <a:lightRig rig="threePt" dir="t"/>
        </a:scene3d>
        <a:sp3d>
          <a:bevelT w="88900" h="184150"/>
          <a:bevelB w="177800" h="184150"/>
        </a:sp3d>
      </dgm:spPr>
      <dgm:t>
        <a:bodyPr/>
        <a:lstStyle/>
        <a:p>
          <a:endParaRPr lang="en-US"/>
        </a:p>
      </dgm:t>
    </dgm:pt>
    <dgm:pt modelId="{B7766A9F-2CB0-364E-AEF3-8511C65DDA39}">
      <dgm:prSet phldrT="[Text]"/>
      <dgm:spPr>
        <a:scene3d>
          <a:camera prst="orthographicFront"/>
          <a:lightRig rig="freezing" dir="t">
            <a:rot lat="0" lon="0" rev="10200000"/>
          </a:lightRig>
        </a:scene3d>
        <a:sp3d prstMaterial="metal">
          <a:bevelT w="685800" h="609600"/>
          <a:bevelB w="0" h="0"/>
          <a:contourClr>
            <a:schemeClr val="tx1"/>
          </a:contourClr>
        </a:sp3d>
      </dgm:spPr>
      <dgm:t>
        <a:bodyPr/>
        <a:lstStyle/>
        <a:p>
          <a:r>
            <a:rPr lang="en-US" dirty="0" smtClean="0"/>
            <a:t>Ramah</a:t>
          </a:r>
          <a:endParaRPr lang="en-US" dirty="0"/>
        </a:p>
      </dgm:t>
    </dgm:pt>
    <dgm:pt modelId="{37B7527F-C032-9548-8D5B-2911F2AFE6E2}" type="parTrans" cxnId="{26A97C3B-3F88-F24A-8D36-385A88D7A013}">
      <dgm:prSet/>
      <dgm:spPr/>
      <dgm:t>
        <a:bodyPr/>
        <a:lstStyle/>
        <a:p>
          <a:endParaRPr lang="en-US"/>
        </a:p>
      </dgm:t>
    </dgm:pt>
    <dgm:pt modelId="{C2A6DDFA-8E86-5748-B0CB-3CBD46E72C27}" type="sibTrans" cxnId="{26A97C3B-3F88-F24A-8D36-385A88D7A013}">
      <dgm:prSet/>
      <dgm:spPr>
        <a:solidFill>
          <a:schemeClr val="tx1">
            <a:lumMod val="65000"/>
            <a:lumOff val="35000"/>
            <a:alpha val="95000"/>
          </a:schemeClr>
        </a:solidFill>
        <a:effectLst>
          <a:innerShdw blurRad="63500" dist="50800" dir="13500000">
            <a:srgbClr val="000000">
              <a:alpha val="50000"/>
            </a:srgbClr>
          </a:innerShdw>
        </a:effectLst>
        <a:scene3d>
          <a:camera prst="orthographicFront"/>
          <a:lightRig rig="threePt" dir="t"/>
        </a:scene3d>
        <a:sp3d>
          <a:bevelT w="88900" h="177800"/>
          <a:bevelB w="177800" h="184150"/>
        </a:sp3d>
      </dgm:spPr>
      <dgm:t>
        <a:bodyPr/>
        <a:lstStyle/>
        <a:p>
          <a:endParaRPr lang="en-US"/>
        </a:p>
      </dgm:t>
    </dgm:pt>
    <dgm:pt modelId="{014EABAF-606E-0245-BEE3-8F3ECB042506}">
      <dgm:prSet phldrT="[Text]"/>
      <dgm:spPr>
        <a:scene3d>
          <a:camera prst="orthographicFront"/>
          <a:lightRig rig="freezing" dir="t">
            <a:rot lat="0" lon="0" rev="10200000"/>
          </a:lightRig>
        </a:scene3d>
        <a:sp3d prstMaterial="metal">
          <a:bevelT w="685800" h="609600"/>
          <a:bevelB w="0" h="0"/>
          <a:contourClr>
            <a:schemeClr val="tx1"/>
          </a:contourClr>
        </a:sp3d>
      </dgm:spPr>
      <dgm:t>
        <a:bodyPr/>
        <a:lstStyle/>
        <a:p>
          <a:r>
            <a:rPr lang="en-US" dirty="0" err="1" smtClean="0"/>
            <a:t>Zelzah</a:t>
          </a:r>
          <a:endParaRPr lang="en-US" dirty="0"/>
        </a:p>
      </dgm:t>
    </dgm:pt>
    <dgm:pt modelId="{9E314104-E602-0048-91E4-2C360B6883FA}" type="parTrans" cxnId="{C4CE1FB8-B25E-6549-A453-B24FC1BBDA94}">
      <dgm:prSet/>
      <dgm:spPr/>
      <dgm:t>
        <a:bodyPr/>
        <a:lstStyle/>
        <a:p>
          <a:endParaRPr lang="en-US"/>
        </a:p>
      </dgm:t>
    </dgm:pt>
    <dgm:pt modelId="{B7E39B58-1505-094F-B6E7-8FDAE7D8D00A}" type="sibTrans" cxnId="{C4CE1FB8-B25E-6549-A453-B24FC1BBDA94}">
      <dgm:prSet/>
      <dgm:spPr>
        <a:solidFill>
          <a:schemeClr val="tx1">
            <a:lumMod val="65000"/>
            <a:lumOff val="35000"/>
            <a:alpha val="95000"/>
          </a:schemeClr>
        </a:solidFill>
        <a:effectLst>
          <a:innerShdw blurRad="63500" dist="50800" dir="13500000">
            <a:srgbClr val="000000">
              <a:alpha val="50000"/>
            </a:srgbClr>
          </a:innerShdw>
        </a:effectLst>
        <a:scene3d>
          <a:camera prst="orthographicFront"/>
          <a:lightRig rig="threePt" dir="t"/>
        </a:scene3d>
        <a:sp3d>
          <a:bevelT h="177800"/>
          <a:bevelB w="177800" h="177800"/>
        </a:sp3d>
      </dgm:spPr>
      <dgm:t>
        <a:bodyPr/>
        <a:lstStyle/>
        <a:p>
          <a:endParaRPr lang="en-US"/>
        </a:p>
      </dgm:t>
    </dgm:pt>
    <dgm:pt modelId="{818E2720-974A-064F-A5C7-4F05B774898B}">
      <dgm:prSet phldrT="[Text]"/>
      <dgm:spPr>
        <a:scene3d>
          <a:camera prst="orthographicFront"/>
          <a:lightRig rig="freezing" dir="t">
            <a:rot lat="0" lon="0" rev="10200000"/>
          </a:lightRig>
        </a:scene3d>
        <a:sp3d prstMaterial="metal">
          <a:bevelT w="685800" h="609600"/>
          <a:bevelB w="0" h="0"/>
          <a:contourClr>
            <a:schemeClr val="tx1"/>
          </a:contourClr>
        </a:sp3d>
      </dgm:spPr>
      <dgm:t>
        <a:bodyPr/>
        <a:lstStyle/>
        <a:p>
          <a:endParaRPr lang="en-US" dirty="0"/>
        </a:p>
      </dgm:t>
    </dgm:pt>
    <dgm:pt modelId="{608686D4-BC6C-5C4B-910F-FCC50AC6F89D}" type="parTrans" cxnId="{742FF702-E8A2-2D49-9E0E-3E1D72DB234B}">
      <dgm:prSet/>
      <dgm:spPr/>
      <dgm:t>
        <a:bodyPr/>
        <a:lstStyle/>
        <a:p>
          <a:endParaRPr lang="en-US"/>
        </a:p>
      </dgm:t>
    </dgm:pt>
    <dgm:pt modelId="{C29F0A34-7AD6-464E-B846-CAB38DFFF2E9}" type="sibTrans" cxnId="{742FF702-E8A2-2D49-9E0E-3E1D72DB234B}">
      <dgm:prSet/>
      <dgm:spPr>
        <a:solidFill>
          <a:schemeClr val="tx1">
            <a:lumMod val="65000"/>
            <a:lumOff val="35000"/>
            <a:alpha val="95000"/>
          </a:schemeClr>
        </a:solidFill>
        <a:effectLst>
          <a:innerShdw blurRad="63500" dist="50800" dir="13500000">
            <a:srgbClr val="000000">
              <a:alpha val="50000"/>
            </a:srgbClr>
          </a:innerShdw>
        </a:effectLst>
        <a:scene3d>
          <a:camera prst="orthographicFront"/>
          <a:lightRig rig="threePt" dir="t"/>
        </a:scene3d>
        <a:sp3d>
          <a:bevelT h="190500"/>
          <a:bevelB w="177800" h="177800"/>
        </a:sp3d>
      </dgm:spPr>
      <dgm:t>
        <a:bodyPr/>
        <a:lstStyle/>
        <a:p>
          <a:endParaRPr lang="en-US" dirty="0"/>
        </a:p>
      </dgm:t>
    </dgm:pt>
    <dgm:pt modelId="{DF3BAA9A-82B5-0241-B765-D177E3DE1B6F}" type="pres">
      <dgm:prSet presAssocID="{1CD94CB0-6542-C84D-B118-2FE622EC7CA7}" presName="cycle" presStyleCnt="0">
        <dgm:presLayoutVars>
          <dgm:dir/>
          <dgm:resizeHandles val="exact"/>
        </dgm:presLayoutVars>
      </dgm:prSet>
      <dgm:spPr/>
      <dgm:t>
        <a:bodyPr/>
        <a:lstStyle/>
        <a:p>
          <a:endParaRPr lang="en-US"/>
        </a:p>
      </dgm:t>
    </dgm:pt>
    <dgm:pt modelId="{85830C07-E7EC-D049-A4F5-B14F66892880}" type="pres">
      <dgm:prSet presAssocID="{D495A007-364E-9547-9369-88B9C3582D88}" presName="node" presStyleLbl="node1" presStyleIdx="0" presStyleCnt="6" custRadScaleRad="90981">
        <dgm:presLayoutVars>
          <dgm:bulletEnabled val="1"/>
        </dgm:presLayoutVars>
      </dgm:prSet>
      <dgm:spPr/>
      <dgm:t>
        <a:bodyPr/>
        <a:lstStyle/>
        <a:p>
          <a:endParaRPr lang="en-US"/>
        </a:p>
      </dgm:t>
    </dgm:pt>
    <dgm:pt modelId="{833E4F62-B621-CF4C-B4F6-933132C8DD9A}" type="pres">
      <dgm:prSet presAssocID="{14B1B096-947D-4743-BED6-88F717263972}" presName="sibTrans" presStyleLbl="sibTrans2D1" presStyleIdx="0" presStyleCnt="6" custScaleX="144913" custScaleY="173752" custLinFactNeighborX="3993" custLinFactNeighborY="-1623"/>
      <dgm:spPr/>
      <dgm:t>
        <a:bodyPr/>
        <a:lstStyle/>
        <a:p>
          <a:endParaRPr lang="en-US"/>
        </a:p>
      </dgm:t>
    </dgm:pt>
    <dgm:pt modelId="{49F4191B-9987-7B4D-BCD7-22DF23B31E65}" type="pres">
      <dgm:prSet presAssocID="{14B1B096-947D-4743-BED6-88F717263972}" presName="connectorText" presStyleLbl="sibTrans2D1" presStyleIdx="0" presStyleCnt="6"/>
      <dgm:spPr/>
      <dgm:t>
        <a:bodyPr/>
        <a:lstStyle/>
        <a:p>
          <a:endParaRPr lang="en-US"/>
        </a:p>
      </dgm:t>
    </dgm:pt>
    <dgm:pt modelId="{175256EA-832D-2B4F-9A0E-C9880735829E}" type="pres">
      <dgm:prSet presAssocID="{818E2720-974A-064F-A5C7-4F05B774898B}" presName="node" presStyleLbl="node1" presStyleIdx="1" presStyleCnt="6" custRadScaleRad="127159" custRadScaleInc="-42519">
        <dgm:presLayoutVars>
          <dgm:bulletEnabled val="1"/>
        </dgm:presLayoutVars>
      </dgm:prSet>
      <dgm:spPr/>
      <dgm:t>
        <a:bodyPr/>
        <a:lstStyle/>
        <a:p>
          <a:endParaRPr lang="en-US"/>
        </a:p>
      </dgm:t>
    </dgm:pt>
    <dgm:pt modelId="{E71AB1E6-71BE-054F-A59F-80229F6D5626}" type="pres">
      <dgm:prSet presAssocID="{C29F0A34-7AD6-464E-B846-CAB38DFFF2E9}" presName="sibTrans" presStyleLbl="sibTrans2D1" presStyleIdx="1" presStyleCnt="6" custScaleX="160817" custScaleY="173752" custLinFactNeighborX="11137" custLinFactNeighborY="4016"/>
      <dgm:spPr/>
      <dgm:t>
        <a:bodyPr/>
        <a:lstStyle/>
        <a:p>
          <a:endParaRPr lang="en-US"/>
        </a:p>
      </dgm:t>
    </dgm:pt>
    <dgm:pt modelId="{541601EA-7BC2-6541-93CB-72A2A8A21DA9}" type="pres">
      <dgm:prSet presAssocID="{C29F0A34-7AD6-464E-B846-CAB38DFFF2E9}" presName="connectorText" presStyleLbl="sibTrans2D1" presStyleIdx="1" presStyleCnt="6"/>
      <dgm:spPr/>
      <dgm:t>
        <a:bodyPr/>
        <a:lstStyle/>
        <a:p>
          <a:endParaRPr lang="en-US"/>
        </a:p>
      </dgm:t>
    </dgm:pt>
    <dgm:pt modelId="{0E6F135E-F98A-F241-935B-6AB8821A3825}" type="pres">
      <dgm:prSet presAssocID="{A6FFC0BA-1705-0744-8630-B3FF754593FC}" presName="node" presStyleLbl="node1" presStyleIdx="2" presStyleCnt="6" custRadScaleRad="98878" custRadScaleInc="-100000">
        <dgm:presLayoutVars>
          <dgm:bulletEnabled val="1"/>
        </dgm:presLayoutVars>
      </dgm:prSet>
      <dgm:spPr/>
      <dgm:t>
        <a:bodyPr/>
        <a:lstStyle/>
        <a:p>
          <a:endParaRPr lang="en-US"/>
        </a:p>
      </dgm:t>
    </dgm:pt>
    <dgm:pt modelId="{CC3C6A16-1FC0-6240-862E-0D08F4D7E523}" type="pres">
      <dgm:prSet presAssocID="{142907CF-EFEB-5547-AC57-32DE1C352125}" presName="sibTrans" presStyleLbl="sibTrans2D1" presStyleIdx="2" presStyleCnt="6" custScaleX="159105" custScaleY="184351"/>
      <dgm:spPr/>
      <dgm:t>
        <a:bodyPr/>
        <a:lstStyle/>
        <a:p>
          <a:endParaRPr lang="en-US"/>
        </a:p>
      </dgm:t>
    </dgm:pt>
    <dgm:pt modelId="{99A656F0-ACB0-2F4D-B14A-C21715E0D4CF}" type="pres">
      <dgm:prSet presAssocID="{142907CF-EFEB-5547-AC57-32DE1C352125}" presName="connectorText" presStyleLbl="sibTrans2D1" presStyleIdx="2" presStyleCnt="6"/>
      <dgm:spPr/>
      <dgm:t>
        <a:bodyPr/>
        <a:lstStyle/>
        <a:p>
          <a:endParaRPr lang="en-US"/>
        </a:p>
      </dgm:t>
    </dgm:pt>
    <dgm:pt modelId="{301E509A-F71C-9C40-BBB1-F3E65930CEEE}" type="pres">
      <dgm:prSet presAssocID="{C21AD41B-A242-5943-91F7-E7A1C43E26E0}" presName="node" presStyleLbl="node1" presStyleIdx="3" presStyleCnt="6" custRadScaleRad="82464" custRadScaleInc="0">
        <dgm:presLayoutVars>
          <dgm:bulletEnabled val="1"/>
        </dgm:presLayoutVars>
      </dgm:prSet>
      <dgm:spPr/>
      <dgm:t>
        <a:bodyPr/>
        <a:lstStyle/>
        <a:p>
          <a:endParaRPr lang="en-US"/>
        </a:p>
      </dgm:t>
    </dgm:pt>
    <dgm:pt modelId="{1BDCD4AA-E33A-2A44-9C4E-2FDB8BDB859C}" type="pres">
      <dgm:prSet presAssocID="{77664DF2-3BB8-5B43-8BD9-64782FF92045}" presName="sibTrans" presStyleLbl="sibTrans2D1" presStyleIdx="3" presStyleCnt="6" custScaleX="158350" custScaleY="174092" custLinFactNeighborX="-2830" custLinFactNeighborY="6688"/>
      <dgm:spPr/>
      <dgm:t>
        <a:bodyPr/>
        <a:lstStyle/>
        <a:p>
          <a:endParaRPr lang="en-US"/>
        </a:p>
      </dgm:t>
    </dgm:pt>
    <dgm:pt modelId="{81749791-F484-794C-BB60-3D86A96CBCAA}" type="pres">
      <dgm:prSet presAssocID="{77664DF2-3BB8-5B43-8BD9-64782FF92045}" presName="connectorText" presStyleLbl="sibTrans2D1" presStyleIdx="3" presStyleCnt="6"/>
      <dgm:spPr/>
      <dgm:t>
        <a:bodyPr/>
        <a:lstStyle/>
        <a:p>
          <a:endParaRPr lang="en-US"/>
        </a:p>
      </dgm:t>
    </dgm:pt>
    <dgm:pt modelId="{0B1D6442-5200-D042-9A01-12E5345E0CC8}" type="pres">
      <dgm:prSet presAssocID="{B7766A9F-2CB0-364E-AEF3-8511C65DDA39}" presName="node" presStyleLbl="node1" presStyleIdx="4" presStyleCnt="6" custRadScaleRad="92866" custRadScaleInc="100000">
        <dgm:presLayoutVars>
          <dgm:bulletEnabled val="1"/>
        </dgm:presLayoutVars>
      </dgm:prSet>
      <dgm:spPr/>
      <dgm:t>
        <a:bodyPr/>
        <a:lstStyle/>
        <a:p>
          <a:endParaRPr lang="en-US"/>
        </a:p>
      </dgm:t>
    </dgm:pt>
    <dgm:pt modelId="{29C14FEC-A4E0-E843-BE85-B7193B0FB423}" type="pres">
      <dgm:prSet presAssocID="{C2A6DDFA-8E86-5748-B0CB-3CBD46E72C27}" presName="sibTrans" presStyleLbl="sibTrans2D1" presStyleIdx="4" presStyleCnt="6" custScaleX="164753" custScaleY="173529"/>
      <dgm:spPr/>
      <dgm:t>
        <a:bodyPr/>
        <a:lstStyle/>
        <a:p>
          <a:endParaRPr lang="en-US"/>
        </a:p>
      </dgm:t>
    </dgm:pt>
    <dgm:pt modelId="{407FF3C3-BFF7-C74F-A80A-A7A8DB2260DC}" type="pres">
      <dgm:prSet presAssocID="{C2A6DDFA-8E86-5748-B0CB-3CBD46E72C27}" presName="connectorText" presStyleLbl="sibTrans2D1" presStyleIdx="4" presStyleCnt="6"/>
      <dgm:spPr/>
      <dgm:t>
        <a:bodyPr/>
        <a:lstStyle/>
        <a:p>
          <a:endParaRPr lang="en-US"/>
        </a:p>
      </dgm:t>
    </dgm:pt>
    <dgm:pt modelId="{0E6428E0-FA22-0A48-965A-0E9821E219B5}" type="pres">
      <dgm:prSet presAssocID="{014EABAF-606E-0245-BEE3-8F3ECB042506}" presName="node" presStyleLbl="node1" presStyleIdx="5" presStyleCnt="6" custRadScaleRad="124960" custRadScaleInc="46180">
        <dgm:presLayoutVars>
          <dgm:bulletEnabled val="1"/>
        </dgm:presLayoutVars>
      </dgm:prSet>
      <dgm:spPr/>
      <dgm:t>
        <a:bodyPr/>
        <a:lstStyle/>
        <a:p>
          <a:endParaRPr lang="en-US"/>
        </a:p>
      </dgm:t>
    </dgm:pt>
    <dgm:pt modelId="{0CABA9AA-C955-FB40-A2CB-8E28A4BDE6E3}" type="pres">
      <dgm:prSet presAssocID="{B7E39B58-1505-094F-B6E7-8FDAE7D8D00A}" presName="sibTrans" presStyleLbl="sibTrans2D1" presStyleIdx="5" presStyleCnt="6" custScaleX="147739" custScaleY="181422"/>
      <dgm:spPr/>
      <dgm:t>
        <a:bodyPr/>
        <a:lstStyle/>
        <a:p>
          <a:endParaRPr lang="en-US"/>
        </a:p>
      </dgm:t>
    </dgm:pt>
    <dgm:pt modelId="{6131DE45-D9A3-3F4F-97BB-B19B82F5FC31}" type="pres">
      <dgm:prSet presAssocID="{B7E39B58-1505-094F-B6E7-8FDAE7D8D00A}" presName="connectorText" presStyleLbl="sibTrans2D1" presStyleIdx="5" presStyleCnt="6"/>
      <dgm:spPr/>
      <dgm:t>
        <a:bodyPr/>
        <a:lstStyle/>
        <a:p>
          <a:endParaRPr lang="en-US"/>
        </a:p>
      </dgm:t>
    </dgm:pt>
  </dgm:ptLst>
  <dgm:cxnLst>
    <dgm:cxn modelId="{06ABF835-E829-C041-B1A3-0101C0272A61}" type="presOf" srcId="{77664DF2-3BB8-5B43-8BD9-64782FF92045}" destId="{81749791-F484-794C-BB60-3D86A96CBCAA}" srcOrd="1" destOrd="0" presId="urn:microsoft.com/office/officeart/2005/8/layout/cycle2"/>
    <dgm:cxn modelId="{8F4E4A51-F2BA-C54E-83BB-C1284B666AD0}" type="presOf" srcId="{1CD94CB0-6542-C84D-B118-2FE622EC7CA7}" destId="{DF3BAA9A-82B5-0241-B765-D177E3DE1B6F}" srcOrd="0" destOrd="0" presId="urn:microsoft.com/office/officeart/2005/8/layout/cycle2"/>
    <dgm:cxn modelId="{D8DF80BF-C49C-DA45-B6E5-23DD9560CA56}" type="presOf" srcId="{C29F0A34-7AD6-464E-B846-CAB38DFFF2E9}" destId="{541601EA-7BC2-6541-93CB-72A2A8A21DA9}" srcOrd="1" destOrd="0" presId="urn:microsoft.com/office/officeart/2005/8/layout/cycle2"/>
    <dgm:cxn modelId="{26A97C3B-3F88-F24A-8D36-385A88D7A013}" srcId="{1CD94CB0-6542-C84D-B118-2FE622EC7CA7}" destId="{B7766A9F-2CB0-364E-AEF3-8511C65DDA39}" srcOrd="4" destOrd="0" parTransId="{37B7527F-C032-9548-8D5B-2911F2AFE6E2}" sibTransId="{C2A6DDFA-8E86-5748-B0CB-3CBD46E72C27}"/>
    <dgm:cxn modelId="{B850F6F8-33EA-9845-8B76-4DFA489E647E}" type="presOf" srcId="{77664DF2-3BB8-5B43-8BD9-64782FF92045}" destId="{1BDCD4AA-E33A-2A44-9C4E-2FDB8BDB859C}" srcOrd="0" destOrd="0" presId="urn:microsoft.com/office/officeart/2005/8/layout/cycle2"/>
    <dgm:cxn modelId="{C4CE1FB8-B25E-6549-A453-B24FC1BBDA94}" srcId="{1CD94CB0-6542-C84D-B118-2FE622EC7CA7}" destId="{014EABAF-606E-0245-BEE3-8F3ECB042506}" srcOrd="5" destOrd="0" parTransId="{9E314104-E602-0048-91E4-2C360B6883FA}" sibTransId="{B7E39B58-1505-094F-B6E7-8FDAE7D8D00A}"/>
    <dgm:cxn modelId="{C38DA1F5-D911-594F-A612-CA6CDE4D8659}" type="presOf" srcId="{14B1B096-947D-4743-BED6-88F717263972}" destId="{49F4191B-9987-7B4D-BCD7-22DF23B31E65}" srcOrd="1" destOrd="0" presId="urn:microsoft.com/office/officeart/2005/8/layout/cycle2"/>
    <dgm:cxn modelId="{E5F0518C-B213-0A40-AAD6-452EF0A8089B}" srcId="{1CD94CB0-6542-C84D-B118-2FE622EC7CA7}" destId="{D495A007-364E-9547-9369-88B9C3582D88}" srcOrd="0" destOrd="0" parTransId="{6B607AF1-24A4-7A4D-A0B1-8EE2AAA9D5F7}" sibTransId="{14B1B096-947D-4743-BED6-88F717263972}"/>
    <dgm:cxn modelId="{4D1CE408-0C3E-1F4D-AEFC-FA393FE63F75}" srcId="{1CD94CB0-6542-C84D-B118-2FE622EC7CA7}" destId="{C21AD41B-A242-5943-91F7-E7A1C43E26E0}" srcOrd="3" destOrd="0" parTransId="{D706DF9E-9FF5-5C4F-83C8-538ACE64D74C}" sibTransId="{77664DF2-3BB8-5B43-8BD9-64782FF92045}"/>
    <dgm:cxn modelId="{562453EA-E865-5F4C-87F0-8A2B1386AC43}" type="presOf" srcId="{C2A6DDFA-8E86-5748-B0CB-3CBD46E72C27}" destId="{407FF3C3-BFF7-C74F-A80A-A7A8DB2260DC}" srcOrd="1" destOrd="0" presId="urn:microsoft.com/office/officeart/2005/8/layout/cycle2"/>
    <dgm:cxn modelId="{742FF702-E8A2-2D49-9E0E-3E1D72DB234B}" srcId="{1CD94CB0-6542-C84D-B118-2FE622EC7CA7}" destId="{818E2720-974A-064F-A5C7-4F05B774898B}" srcOrd="1" destOrd="0" parTransId="{608686D4-BC6C-5C4B-910F-FCC50AC6F89D}" sibTransId="{C29F0A34-7AD6-464E-B846-CAB38DFFF2E9}"/>
    <dgm:cxn modelId="{A9EEDF59-6E0C-B04B-9DA4-E927C9A2D47F}" type="presOf" srcId="{14B1B096-947D-4743-BED6-88F717263972}" destId="{833E4F62-B621-CF4C-B4F6-933132C8DD9A}" srcOrd="0" destOrd="0" presId="urn:microsoft.com/office/officeart/2005/8/layout/cycle2"/>
    <dgm:cxn modelId="{8C541278-81AF-6D42-B766-3783F40021CE}" type="presOf" srcId="{A6FFC0BA-1705-0744-8630-B3FF754593FC}" destId="{0E6F135E-F98A-F241-935B-6AB8821A3825}" srcOrd="0" destOrd="0" presId="urn:microsoft.com/office/officeart/2005/8/layout/cycle2"/>
    <dgm:cxn modelId="{C8E366C4-EF8F-9E40-A7A3-2A5787AB7B2E}" type="presOf" srcId="{B7E39B58-1505-094F-B6E7-8FDAE7D8D00A}" destId="{0CABA9AA-C955-FB40-A2CB-8E28A4BDE6E3}" srcOrd="0" destOrd="0" presId="urn:microsoft.com/office/officeart/2005/8/layout/cycle2"/>
    <dgm:cxn modelId="{6BE2E42A-20D4-3142-A00C-08192C39E5E0}" type="presOf" srcId="{D495A007-364E-9547-9369-88B9C3582D88}" destId="{85830C07-E7EC-D049-A4F5-B14F66892880}" srcOrd="0" destOrd="0" presId="urn:microsoft.com/office/officeart/2005/8/layout/cycle2"/>
    <dgm:cxn modelId="{3F619D8E-3E2E-F543-A841-669BE442231F}" type="presOf" srcId="{142907CF-EFEB-5547-AC57-32DE1C352125}" destId="{99A656F0-ACB0-2F4D-B14A-C21715E0D4CF}" srcOrd="1" destOrd="0" presId="urn:microsoft.com/office/officeart/2005/8/layout/cycle2"/>
    <dgm:cxn modelId="{C08763E4-48F9-9D47-B112-2086F4E26DF5}" type="presOf" srcId="{014EABAF-606E-0245-BEE3-8F3ECB042506}" destId="{0E6428E0-FA22-0A48-965A-0E9821E219B5}" srcOrd="0" destOrd="0" presId="urn:microsoft.com/office/officeart/2005/8/layout/cycle2"/>
    <dgm:cxn modelId="{5CD65B64-9F51-994C-AA86-304D66DB4807}" type="presOf" srcId="{B7E39B58-1505-094F-B6E7-8FDAE7D8D00A}" destId="{6131DE45-D9A3-3F4F-97BB-B19B82F5FC31}" srcOrd="1" destOrd="0" presId="urn:microsoft.com/office/officeart/2005/8/layout/cycle2"/>
    <dgm:cxn modelId="{498E474F-CACB-A149-B775-D850C0E465FA}" srcId="{1CD94CB0-6542-C84D-B118-2FE622EC7CA7}" destId="{A6FFC0BA-1705-0744-8630-B3FF754593FC}" srcOrd="2" destOrd="0" parTransId="{2FBBEBA5-10EB-A745-8B41-765DC8866938}" sibTransId="{142907CF-EFEB-5547-AC57-32DE1C352125}"/>
    <dgm:cxn modelId="{53D347DE-3D24-E842-A2BE-DE509A55707B}" type="presOf" srcId="{818E2720-974A-064F-A5C7-4F05B774898B}" destId="{175256EA-832D-2B4F-9A0E-C9880735829E}" srcOrd="0" destOrd="0" presId="urn:microsoft.com/office/officeart/2005/8/layout/cycle2"/>
    <dgm:cxn modelId="{E798EF46-5B3F-EE47-8CE6-91E0F2FFE8F8}" type="presOf" srcId="{B7766A9F-2CB0-364E-AEF3-8511C65DDA39}" destId="{0B1D6442-5200-D042-9A01-12E5345E0CC8}" srcOrd="0" destOrd="0" presId="urn:microsoft.com/office/officeart/2005/8/layout/cycle2"/>
    <dgm:cxn modelId="{DDF05EE9-714A-AB41-BBF4-EFE1C57CDA32}" type="presOf" srcId="{142907CF-EFEB-5547-AC57-32DE1C352125}" destId="{CC3C6A16-1FC0-6240-862E-0D08F4D7E523}" srcOrd="0" destOrd="0" presId="urn:microsoft.com/office/officeart/2005/8/layout/cycle2"/>
    <dgm:cxn modelId="{C5C59A62-AF5F-BC4D-A37E-E94F9D301D7A}" type="presOf" srcId="{C21AD41B-A242-5943-91F7-E7A1C43E26E0}" destId="{301E509A-F71C-9C40-BBB1-F3E65930CEEE}" srcOrd="0" destOrd="0" presId="urn:microsoft.com/office/officeart/2005/8/layout/cycle2"/>
    <dgm:cxn modelId="{E10C4B56-BD3C-7346-BCFB-7A0BA8A8E123}" type="presOf" srcId="{C2A6DDFA-8E86-5748-B0CB-3CBD46E72C27}" destId="{29C14FEC-A4E0-E843-BE85-B7193B0FB423}" srcOrd="0" destOrd="0" presId="urn:microsoft.com/office/officeart/2005/8/layout/cycle2"/>
    <dgm:cxn modelId="{2886B7C8-56B6-C540-88BC-82C3F759E4A6}" type="presOf" srcId="{C29F0A34-7AD6-464E-B846-CAB38DFFF2E9}" destId="{E71AB1E6-71BE-054F-A59F-80229F6D5626}" srcOrd="0" destOrd="0" presId="urn:microsoft.com/office/officeart/2005/8/layout/cycle2"/>
    <dgm:cxn modelId="{B044196B-D4BF-C746-B677-7F8A76A134CC}" type="presParOf" srcId="{DF3BAA9A-82B5-0241-B765-D177E3DE1B6F}" destId="{85830C07-E7EC-D049-A4F5-B14F66892880}" srcOrd="0" destOrd="0" presId="urn:microsoft.com/office/officeart/2005/8/layout/cycle2"/>
    <dgm:cxn modelId="{249F7656-2B55-F248-96F8-3F785DE443BE}" type="presParOf" srcId="{DF3BAA9A-82B5-0241-B765-D177E3DE1B6F}" destId="{833E4F62-B621-CF4C-B4F6-933132C8DD9A}" srcOrd="1" destOrd="0" presId="urn:microsoft.com/office/officeart/2005/8/layout/cycle2"/>
    <dgm:cxn modelId="{62800A41-070D-D243-8801-EF82EFF482A9}" type="presParOf" srcId="{833E4F62-B621-CF4C-B4F6-933132C8DD9A}" destId="{49F4191B-9987-7B4D-BCD7-22DF23B31E65}" srcOrd="0" destOrd="0" presId="urn:microsoft.com/office/officeart/2005/8/layout/cycle2"/>
    <dgm:cxn modelId="{C60C78CE-209D-2D4A-8268-7CDBA5F30A99}" type="presParOf" srcId="{DF3BAA9A-82B5-0241-B765-D177E3DE1B6F}" destId="{175256EA-832D-2B4F-9A0E-C9880735829E}" srcOrd="2" destOrd="0" presId="urn:microsoft.com/office/officeart/2005/8/layout/cycle2"/>
    <dgm:cxn modelId="{3A3B0688-469F-CB41-BC9F-5EC0622C227B}" type="presParOf" srcId="{DF3BAA9A-82B5-0241-B765-D177E3DE1B6F}" destId="{E71AB1E6-71BE-054F-A59F-80229F6D5626}" srcOrd="3" destOrd="0" presId="urn:microsoft.com/office/officeart/2005/8/layout/cycle2"/>
    <dgm:cxn modelId="{A8BABA2F-B6CC-B04A-AF92-D9C2FDDA32D2}" type="presParOf" srcId="{E71AB1E6-71BE-054F-A59F-80229F6D5626}" destId="{541601EA-7BC2-6541-93CB-72A2A8A21DA9}" srcOrd="0" destOrd="0" presId="urn:microsoft.com/office/officeart/2005/8/layout/cycle2"/>
    <dgm:cxn modelId="{B46F1F17-29F7-1147-A062-DFEE8ED59B30}" type="presParOf" srcId="{DF3BAA9A-82B5-0241-B765-D177E3DE1B6F}" destId="{0E6F135E-F98A-F241-935B-6AB8821A3825}" srcOrd="4" destOrd="0" presId="urn:microsoft.com/office/officeart/2005/8/layout/cycle2"/>
    <dgm:cxn modelId="{78DCA3B2-50F0-6E4A-B2D4-F36E17488604}" type="presParOf" srcId="{DF3BAA9A-82B5-0241-B765-D177E3DE1B6F}" destId="{CC3C6A16-1FC0-6240-862E-0D08F4D7E523}" srcOrd="5" destOrd="0" presId="urn:microsoft.com/office/officeart/2005/8/layout/cycle2"/>
    <dgm:cxn modelId="{39B26F3E-8E52-C940-90E8-1DA5D86158CF}" type="presParOf" srcId="{CC3C6A16-1FC0-6240-862E-0D08F4D7E523}" destId="{99A656F0-ACB0-2F4D-B14A-C21715E0D4CF}" srcOrd="0" destOrd="0" presId="urn:microsoft.com/office/officeart/2005/8/layout/cycle2"/>
    <dgm:cxn modelId="{DFB3C573-4F00-0546-B6EF-CB4424F752D2}" type="presParOf" srcId="{DF3BAA9A-82B5-0241-B765-D177E3DE1B6F}" destId="{301E509A-F71C-9C40-BBB1-F3E65930CEEE}" srcOrd="6" destOrd="0" presId="urn:microsoft.com/office/officeart/2005/8/layout/cycle2"/>
    <dgm:cxn modelId="{8181838C-3095-9A43-9EC4-281D5637D7F0}" type="presParOf" srcId="{DF3BAA9A-82B5-0241-B765-D177E3DE1B6F}" destId="{1BDCD4AA-E33A-2A44-9C4E-2FDB8BDB859C}" srcOrd="7" destOrd="0" presId="urn:microsoft.com/office/officeart/2005/8/layout/cycle2"/>
    <dgm:cxn modelId="{9339D52A-7812-0B45-925D-BA6E3ED16E47}" type="presParOf" srcId="{1BDCD4AA-E33A-2A44-9C4E-2FDB8BDB859C}" destId="{81749791-F484-794C-BB60-3D86A96CBCAA}" srcOrd="0" destOrd="0" presId="urn:microsoft.com/office/officeart/2005/8/layout/cycle2"/>
    <dgm:cxn modelId="{D8755E64-A34D-F54C-BBD7-65F41D79B82D}" type="presParOf" srcId="{DF3BAA9A-82B5-0241-B765-D177E3DE1B6F}" destId="{0B1D6442-5200-D042-9A01-12E5345E0CC8}" srcOrd="8" destOrd="0" presId="urn:microsoft.com/office/officeart/2005/8/layout/cycle2"/>
    <dgm:cxn modelId="{771D73DD-CB45-844B-86E1-F50698DD62F3}" type="presParOf" srcId="{DF3BAA9A-82B5-0241-B765-D177E3DE1B6F}" destId="{29C14FEC-A4E0-E843-BE85-B7193B0FB423}" srcOrd="9" destOrd="0" presId="urn:microsoft.com/office/officeart/2005/8/layout/cycle2"/>
    <dgm:cxn modelId="{627517D0-E5CD-CE4F-A40F-BA8F2F401E88}" type="presParOf" srcId="{29C14FEC-A4E0-E843-BE85-B7193B0FB423}" destId="{407FF3C3-BFF7-C74F-A80A-A7A8DB2260DC}" srcOrd="0" destOrd="0" presId="urn:microsoft.com/office/officeart/2005/8/layout/cycle2"/>
    <dgm:cxn modelId="{41D77D32-A503-D943-9C78-54E9F149AE2D}" type="presParOf" srcId="{DF3BAA9A-82B5-0241-B765-D177E3DE1B6F}" destId="{0E6428E0-FA22-0A48-965A-0E9821E219B5}" srcOrd="10" destOrd="0" presId="urn:microsoft.com/office/officeart/2005/8/layout/cycle2"/>
    <dgm:cxn modelId="{0E0179B5-4627-9E4B-9DEB-FBC318469EA6}" type="presParOf" srcId="{DF3BAA9A-82B5-0241-B765-D177E3DE1B6F}" destId="{0CABA9AA-C955-FB40-A2CB-8E28A4BDE6E3}" srcOrd="11" destOrd="0" presId="urn:microsoft.com/office/officeart/2005/8/layout/cycle2"/>
    <dgm:cxn modelId="{8E4CC544-1BB7-6A42-8B50-5011F1C4D30D}" type="presParOf" srcId="{0CABA9AA-C955-FB40-A2CB-8E28A4BDE6E3}" destId="{6131DE45-D9A3-3F4F-97BB-B19B82F5FC31}"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CD94CB0-6542-C84D-B118-2FE622EC7CA7}" type="doc">
      <dgm:prSet loTypeId="urn:microsoft.com/office/officeart/2005/8/layout/cycle2" loCatId="cycle" qsTypeId="urn:microsoft.com/office/officeart/2005/8/quickstyle/simple4" qsCatId="simple" csTypeId="urn:microsoft.com/office/officeart/2005/8/colors/accent1_2" csCatId="accent1" phldr="1"/>
      <dgm:spPr/>
      <dgm:t>
        <a:bodyPr/>
        <a:lstStyle/>
        <a:p>
          <a:endParaRPr lang="en-US"/>
        </a:p>
      </dgm:t>
    </dgm:pt>
    <dgm:pt modelId="{D495A007-364E-9547-9369-88B9C3582D88}">
      <dgm:prSet phldrT="[Text]"/>
      <dgm:spPr>
        <a:scene3d>
          <a:camera prst="orthographicFront"/>
          <a:lightRig rig="freezing" dir="t">
            <a:rot lat="0" lon="0" rev="10200000"/>
          </a:lightRig>
        </a:scene3d>
        <a:sp3d prstMaterial="metal">
          <a:bevelT w="685800" h="609600"/>
          <a:bevelB w="0" h="0"/>
          <a:contourClr>
            <a:schemeClr val="tx1"/>
          </a:contourClr>
        </a:sp3d>
      </dgm:spPr>
      <dgm:t>
        <a:bodyPr/>
        <a:lstStyle/>
        <a:p>
          <a:r>
            <a:rPr lang="en-US" dirty="0" smtClean="0"/>
            <a:t>Bethel</a:t>
          </a:r>
          <a:endParaRPr lang="en-US" dirty="0"/>
        </a:p>
      </dgm:t>
    </dgm:pt>
    <dgm:pt modelId="{6B607AF1-24A4-7A4D-A0B1-8EE2AAA9D5F7}" type="parTrans" cxnId="{E5F0518C-B213-0A40-AAD6-452EF0A8089B}">
      <dgm:prSet/>
      <dgm:spPr/>
      <dgm:t>
        <a:bodyPr/>
        <a:lstStyle/>
        <a:p>
          <a:endParaRPr lang="en-US"/>
        </a:p>
      </dgm:t>
    </dgm:pt>
    <dgm:pt modelId="{14B1B096-947D-4743-BED6-88F717263972}" type="sibTrans" cxnId="{E5F0518C-B213-0A40-AAD6-452EF0A8089B}">
      <dgm:prSet/>
      <dgm:spPr>
        <a:solidFill>
          <a:schemeClr val="tx1">
            <a:lumMod val="65000"/>
            <a:lumOff val="35000"/>
            <a:alpha val="95000"/>
          </a:schemeClr>
        </a:solidFill>
        <a:effectLst>
          <a:innerShdw blurRad="63500" dist="50800" dir="13500000">
            <a:srgbClr val="000000">
              <a:alpha val="50000"/>
            </a:srgbClr>
          </a:innerShdw>
        </a:effectLst>
        <a:scene3d>
          <a:camera prst="orthographicFront"/>
          <a:lightRig rig="threePt" dir="t"/>
        </a:scene3d>
        <a:sp3d>
          <a:bevelT h="190500"/>
          <a:bevelB w="177800" h="177800"/>
        </a:sp3d>
      </dgm:spPr>
      <dgm:t>
        <a:bodyPr/>
        <a:lstStyle/>
        <a:p>
          <a:endParaRPr lang="en-US" dirty="0" smtClean="0"/>
        </a:p>
        <a:p>
          <a:endParaRPr lang="en-US" dirty="0"/>
        </a:p>
      </dgm:t>
    </dgm:pt>
    <dgm:pt modelId="{A6FFC0BA-1705-0744-8630-B3FF754593FC}">
      <dgm:prSet phldrT="[Text]"/>
      <dgm:spPr>
        <a:scene3d>
          <a:camera prst="orthographicFront"/>
          <a:lightRig rig="freezing" dir="t">
            <a:rot lat="0" lon="0" rev="10200000"/>
          </a:lightRig>
        </a:scene3d>
        <a:sp3d prstMaterial="metal">
          <a:bevelT w="685800" h="609600"/>
          <a:bevelB w="0" h="0"/>
          <a:contourClr>
            <a:schemeClr val="tx1"/>
          </a:contourClr>
        </a:sp3d>
      </dgm:spPr>
      <dgm:t>
        <a:bodyPr/>
        <a:lstStyle/>
        <a:p>
          <a:endParaRPr lang="en-US" dirty="0"/>
        </a:p>
      </dgm:t>
    </dgm:pt>
    <dgm:pt modelId="{2FBBEBA5-10EB-A745-8B41-765DC8866938}" type="parTrans" cxnId="{498E474F-CACB-A149-B775-D850C0E465FA}">
      <dgm:prSet/>
      <dgm:spPr/>
      <dgm:t>
        <a:bodyPr/>
        <a:lstStyle/>
        <a:p>
          <a:endParaRPr lang="en-US"/>
        </a:p>
      </dgm:t>
    </dgm:pt>
    <dgm:pt modelId="{142907CF-EFEB-5547-AC57-32DE1C352125}" type="sibTrans" cxnId="{498E474F-CACB-A149-B775-D850C0E465FA}">
      <dgm:prSet/>
      <dgm:spPr>
        <a:solidFill>
          <a:schemeClr val="tx1">
            <a:lumMod val="65000"/>
            <a:lumOff val="35000"/>
            <a:alpha val="95000"/>
          </a:schemeClr>
        </a:solidFill>
        <a:effectLst>
          <a:innerShdw blurRad="63500" dist="50800" dir="13500000">
            <a:srgbClr val="000000">
              <a:alpha val="50000"/>
            </a:srgbClr>
          </a:innerShdw>
        </a:effectLst>
        <a:scene3d>
          <a:camera prst="orthographicFront"/>
          <a:lightRig rig="threePt" dir="t"/>
        </a:scene3d>
        <a:sp3d>
          <a:bevelT h="184150"/>
          <a:bevelB w="184150" h="177800"/>
        </a:sp3d>
      </dgm:spPr>
      <dgm:t>
        <a:bodyPr/>
        <a:lstStyle/>
        <a:p>
          <a:endParaRPr lang="en-US" dirty="0"/>
        </a:p>
      </dgm:t>
    </dgm:pt>
    <dgm:pt modelId="{C21AD41B-A242-5943-91F7-E7A1C43E26E0}">
      <dgm:prSet phldrT="[Text]"/>
      <dgm:spPr>
        <a:scene3d>
          <a:camera prst="orthographicFront"/>
          <a:lightRig rig="freezing" dir="t">
            <a:rot lat="0" lon="0" rev="10200000"/>
          </a:lightRig>
        </a:scene3d>
        <a:sp3d prstMaterial="metal">
          <a:bevelT w="685800" h="609600"/>
          <a:bevelB w="0" h="0"/>
          <a:contourClr>
            <a:schemeClr val="tx1"/>
          </a:contourClr>
        </a:sp3d>
      </dgm:spPr>
      <dgm:t>
        <a:bodyPr/>
        <a:lstStyle/>
        <a:p>
          <a:endParaRPr lang="en-US" dirty="0"/>
        </a:p>
      </dgm:t>
    </dgm:pt>
    <dgm:pt modelId="{D706DF9E-9FF5-5C4F-83C8-538ACE64D74C}" type="parTrans" cxnId="{4D1CE408-0C3E-1F4D-AEFC-FA393FE63F75}">
      <dgm:prSet/>
      <dgm:spPr/>
      <dgm:t>
        <a:bodyPr/>
        <a:lstStyle/>
        <a:p>
          <a:endParaRPr lang="en-US"/>
        </a:p>
      </dgm:t>
    </dgm:pt>
    <dgm:pt modelId="{77664DF2-3BB8-5B43-8BD9-64782FF92045}" type="sibTrans" cxnId="{4D1CE408-0C3E-1F4D-AEFC-FA393FE63F75}">
      <dgm:prSet/>
      <dgm:spPr>
        <a:solidFill>
          <a:schemeClr val="tx1">
            <a:lumMod val="65000"/>
            <a:lumOff val="35000"/>
            <a:alpha val="0"/>
          </a:schemeClr>
        </a:solidFill>
        <a:effectLst>
          <a:innerShdw blurRad="63500" dist="50800" dir="13500000">
            <a:srgbClr val="000000">
              <a:alpha val="50000"/>
            </a:srgbClr>
          </a:innerShdw>
        </a:effectLst>
        <a:scene3d>
          <a:camera prst="orthographicFront"/>
          <a:lightRig rig="threePt" dir="t"/>
        </a:scene3d>
        <a:sp3d>
          <a:bevelT w="88900" h="184150"/>
          <a:bevelB w="177800" h="184150"/>
        </a:sp3d>
      </dgm:spPr>
      <dgm:t>
        <a:bodyPr/>
        <a:lstStyle/>
        <a:p>
          <a:endParaRPr lang="en-US"/>
        </a:p>
      </dgm:t>
    </dgm:pt>
    <dgm:pt modelId="{B7766A9F-2CB0-364E-AEF3-8511C65DDA39}">
      <dgm:prSet phldrT="[Text]"/>
      <dgm:spPr>
        <a:scene3d>
          <a:camera prst="orthographicFront"/>
          <a:lightRig rig="freezing" dir="t">
            <a:rot lat="0" lon="0" rev="10200000"/>
          </a:lightRig>
        </a:scene3d>
        <a:sp3d prstMaterial="metal">
          <a:bevelT w="685800" h="609600"/>
          <a:bevelB w="0" h="0"/>
          <a:contourClr>
            <a:schemeClr val="tx1"/>
          </a:contourClr>
        </a:sp3d>
      </dgm:spPr>
      <dgm:t>
        <a:bodyPr/>
        <a:lstStyle/>
        <a:p>
          <a:r>
            <a:rPr lang="en-US" dirty="0" smtClean="0"/>
            <a:t>Ramah</a:t>
          </a:r>
          <a:endParaRPr lang="en-US" dirty="0"/>
        </a:p>
      </dgm:t>
    </dgm:pt>
    <dgm:pt modelId="{37B7527F-C032-9548-8D5B-2911F2AFE6E2}" type="parTrans" cxnId="{26A97C3B-3F88-F24A-8D36-385A88D7A013}">
      <dgm:prSet/>
      <dgm:spPr/>
      <dgm:t>
        <a:bodyPr/>
        <a:lstStyle/>
        <a:p>
          <a:endParaRPr lang="en-US"/>
        </a:p>
      </dgm:t>
    </dgm:pt>
    <dgm:pt modelId="{C2A6DDFA-8E86-5748-B0CB-3CBD46E72C27}" type="sibTrans" cxnId="{26A97C3B-3F88-F24A-8D36-385A88D7A013}">
      <dgm:prSet/>
      <dgm:spPr>
        <a:solidFill>
          <a:schemeClr val="tx1">
            <a:lumMod val="65000"/>
            <a:lumOff val="35000"/>
            <a:alpha val="95000"/>
          </a:schemeClr>
        </a:solidFill>
        <a:effectLst>
          <a:innerShdw blurRad="63500" dist="50800" dir="13500000">
            <a:srgbClr val="000000">
              <a:alpha val="50000"/>
            </a:srgbClr>
          </a:innerShdw>
        </a:effectLst>
        <a:scene3d>
          <a:camera prst="orthographicFront"/>
          <a:lightRig rig="threePt" dir="t"/>
        </a:scene3d>
        <a:sp3d>
          <a:bevelT w="88900" h="177800"/>
          <a:bevelB w="177800" h="184150"/>
        </a:sp3d>
      </dgm:spPr>
      <dgm:t>
        <a:bodyPr/>
        <a:lstStyle/>
        <a:p>
          <a:endParaRPr lang="en-US"/>
        </a:p>
      </dgm:t>
    </dgm:pt>
    <dgm:pt modelId="{014EABAF-606E-0245-BEE3-8F3ECB042506}">
      <dgm:prSet phldrT="[Text]"/>
      <dgm:spPr>
        <a:scene3d>
          <a:camera prst="orthographicFront"/>
          <a:lightRig rig="freezing" dir="t">
            <a:rot lat="0" lon="0" rev="10200000"/>
          </a:lightRig>
        </a:scene3d>
        <a:sp3d prstMaterial="metal">
          <a:bevelT w="685800" h="609600"/>
          <a:bevelB w="0" h="0"/>
          <a:contourClr>
            <a:schemeClr val="tx1"/>
          </a:contourClr>
        </a:sp3d>
      </dgm:spPr>
      <dgm:t>
        <a:bodyPr/>
        <a:lstStyle/>
        <a:p>
          <a:r>
            <a:rPr lang="en-US" dirty="0" err="1" smtClean="0"/>
            <a:t>Zelzah</a:t>
          </a:r>
          <a:endParaRPr lang="en-US" dirty="0"/>
        </a:p>
      </dgm:t>
    </dgm:pt>
    <dgm:pt modelId="{9E314104-E602-0048-91E4-2C360B6883FA}" type="parTrans" cxnId="{C4CE1FB8-B25E-6549-A453-B24FC1BBDA94}">
      <dgm:prSet/>
      <dgm:spPr/>
      <dgm:t>
        <a:bodyPr/>
        <a:lstStyle/>
        <a:p>
          <a:endParaRPr lang="en-US"/>
        </a:p>
      </dgm:t>
    </dgm:pt>
    <dgm:pt modelId="{B7E39B58-1505-094F-B6E7-8FDAE7D8D00A}" type="sibTrans" cxnId="{C4CE1FB8-B25E-6549-A453-B24FC1BBDA94}">
      <dgm:prSet/>
      <dgm:spPr>
        <a:solidFill>
          <a:schemeClr val="tx1">
            <a:lumMod val="65000"/>
            <a:lumOff val="35000"/>
            <a:alpha val="95000"/>
          </a:schemeClr>
        </a:solidFill>
        <a:effectLst>
          <a:innerShdw blurRad="63500" dist="50800" dir="13500000">
            <a:srgbClr val="000000">
              <a:alpha val="50000"/>
            </a:srgbClr>
          </a:innerShdw>
        </a:effectLst>
        <a:scene3d>
          <a:camera prst="orthographicFront"/>
          <a:lightRig rig="threePt" dir="t"/>
        </a:scene3d>
        <a:sp3d>
          <a:bevelT h="177800"/>
          <a:bevelB w="177800" h="177800"/>
        </a:sp3d>
      </dgm:spPr>
      <dgm:t>
        <a:bodyPr/>
        <a:lstStyle/>
        <a:p>
          <a:endParaRPr lang="en-US"/>
        </a:p>
      </dgm:t>
    </dgm:pt>
    <dgm:pt modelId="{818E2720-974A-064F-A5C7-4F05B774898B}">
      <dgm:prSet phldrT="[Text]"/>
      <dgm:spPr>
        <a:solidFill>
          <a:srgbClr val="FF0000"/>
        </a:solidFill>
        <a:scene3d>
          <a:camera prst="orthographicFront"/>
          <a:lightRig rig="freezing" dir="t">
            <a:rot lat="0" lon="0" rev="10200000"/>
          </a:lightRig>
        </a:scene3d>
        <a:sp3d prstMaterial="metal">
          <a:bevelT w="685800" h="609600"/>
          <a:bevelB w="0" h="0"/>
          <a:contourClr>
            <a:schemeClr val="tx1"/>
          </a:contourClr>
        </a:sp3d>
      </dgm:spPr>
      <dgm:t>
        <a:bodyPr/>
        <a:lstStyle/>
        <a:p>
          <a:r>
            <a:rPr lang="en-US" dirty="0" err="1" smtClean="0"/>
            <a:t>Gibeah</a:t>
          </a:r>
          <a:endParaRPr lang="en-US" dirty="0"/>
        </a:p>
      </dgm:t>
    </dgm:pt>
    <dgm:pt modelId="{608686D4-BC6C-5C4B-910F-FCC50AC6F89D}" type="parTrans" cxnId="{742FF702-E8A2-2D49-9E0E-3E1D72DB234B}">
      <dgm:prSet/>
      <dgm:spPr/>
      <dgm:t>
        <a:bodyPr/>
        <a:lstStyle/>
        <a:p>
          <a:endParaRPr lang="en-US"/>
        </a:p>
      </dgm:t>
    </dgm:pt>
    <dgm:pt modelId="{C29F0A34-7AD6-464E-B846-CAB38DFFF2E9}" type="sibTrans" cxnId="{742FF702-E8A2-2D49-9E0E-3E1D72DB234B}">
      <dgm:prSet/>
      <dgm:spPr>
        <a:solidFill>
          <a:schemeClr val="tx1">
            <a:lumMod val="65000"/>
            <a:lumOff val="35000"/>
            <a:alpha val="95000"/>
          </a:schemeClr>
        </a:solidFill>
        <a:effectLst>
          <a:innerShdw blurRad="63500" dist="50800" dir="13500000">
            <a:srgbClr val="000000">
              <a:alpha val="50000"/>
            </a:srgbClr>
          </a:innerShdw>
        </a:effectLst>
        <a:scene3d>
          <a:camera prst="orthographicFront"/>
          <a:lightRig rig="threePt" dir="t"/>
        </a:scene3d>
        <a:sp3d>
          <a:bevelT h="190500"/>
          <a:bevelB w="177800" h="177800"/>
        </a:sp3d>
      </dgm:spPr>
      <dgm:t>
        <a:bodyPr/>
        <a:lstStyle/>
        <a:p>
          <a:endParaRPr lang="en-US" dirty="0"/>
        </a:p>
      </dgm:t>
    </dgm:pt>
    <dgm:pt modelId="{DF3BAA9A-82B5-0241-B765-D177E3DE1B6F}" type="pres">
      <dgm:prSet presAssocID="{1CD94CB0-6542-C84D-B118-2FE622EC7CA7}" presName="cycle" presStyleCnt="0">
        <dgm:presLayoutVars>
          <dgm:dir/>
          <dgm:resizeHandles val="exact"/>
        </dgm:presLayoutVars>
      </dgm:prSet>
      <dgm:spPr/>
      <dgm:t>
        <a:bodyPr/>
        <a:lstStyle/>
        <a:p>
          <a:endParaRPr lang="en-US"/>
        </a:p>
      </dgm:t>
    </dgm:pt>
    <dgm:pt modelId="{85830C07-E7EC-D049-A4F5-B14F66892880}" type="pres">
      <dgm:prSet presAssocID="{D495A007-364E-9547-9369-88B9C3582D88}" presName="node" presStyleLbl="node1" presStyleIdx="0" presStyleCnt="6" custRadScaleRad="91232">
        <dgm:presLayoutVars>
          <dgm:bulletEnabled val="1"/>
        </dgm:presLayoutVars>
      </dgm:prSet>
      <dgm:spPr/>
      <dgm:t>
        <a:bodyPr/>
        <a:lstStyle/>
        <a:p>
          <a:endParaRPr lang="en-US"/>
        </a:p>
      </dgm:t>
    </dgm:pt>
    <dgm:pt modelId="{833E4F62-B621-CF4C-B4F6-933132C8DD9A}" type="pres">
      <dgm:prSet presAssocID="{14B1B096-947D-4743-BED6-88F717263972}" presName="sibTrans" presStyleLbl="sibTrans2D1" presStyleIdx="0" presStyleCnt="6" custScaleX="144913" custScaleY="173752" custLinFactNeighborX="3993" custLinFactNeighborY="-1623"/>
      <dgm:spPr/>
      <dgm:t>
        <a:bodyPr/>
        <a:lstStyle/>
        <a:p>
          <a:endParaRPr lang="en-US"/>
        </a:p>
      </dgm:t>
    </dgm:pt>
    <dgm:pt modelId="{49F4191B-9987-7B4D-BCD7-22DF23B31E65}" type="pres">
      <dgm:prSet presAssocID="{14B1B096-947D-4743-BED6-88F717263972}" presName="connectorText" presStyleLbl="sibTrans2D1" presStyleIdx="0" presStyleCnt="6"/>
      <dgm:spPr/>
      <dgm:t>
        <a:bodyPr/>
        <a:lstStyle/>
        <a:p>
          <a:endParaRPr lang="en-US"/>
        </a:p>
      </dgm:t>
    </dgm:pt>
    <dgm:pt modelId="{175256EA-832D-2B4F-9A0E-C9880735829E}" type="pres">
      <dgm:prSet presAssocID="{818E2720-974A-064F-A5C7-4F05B774898B}" presName="node" presStyleLbl="node1" presStyleIdx="1" presStyleCnt="6" custRadScaleRad="127712" custRadScaleInc="-41756">
        <dgm:presLayoutVars>
          <dgm:bulletEnabled val="1"/>
        </dgm:presLayoutVars>
      </dgm:prSet>
      <dgm:spPr/>
      <dgm:t>
        <a:bodyPr/>
        <a:lstStyle/>
        <a:p>
          <a:endParaRPr lang="en-US"/>
        </a:p>
      </dgm:t>
    </dgm:pt>
    <dgm:pt modelId="{E71AB1E6-71BE-054F-A59F-80229F6D5626}" type="pres">
      <dgm:prSet presAssocID="{C29F0A34-7AD6-464E-B846-CAB38DFFF2E9}" presName="sibTrans" presStyleLbl="sibTrans2D1" presStyleIdx="1" presStyleCnt="6" custScaleX="160817" custScaleY="173752" custLinFactNeighborX="11137" custLinFactNeighborY="4016"/>
      <dgm:spPr/>
      <dgm:t>
        <a:bodyPr/>
        <a:lstStyle/>
        <a:p>
          <a:endParaRPr lang="en-US"/>
        </a:p>
      </dgm:t>
    </dgm:pt>
    <dgm:pt modelId="{541601EA-7BC2-6541-93CB-72A2A8A21DA9}" type="pres">
      <dgm:prSet presAssocID="{C29F0A34-7AD6-464E-B846-CAB38DFFF2E9}" presName="connectorText" presStyleLbl="sibTrans2D1" presStyleIdx="1" presStyleCnt="6"/>
      <dgm:spPr/>
      <dgm:t>
        <a:bodyPr/>
        <a:lstStyle/>
        <a:p>
          <a:endParaRPr lang="en-US"/>
        </a:p>
      </dgm:t>
    </dgm:pt>
    <dgm:pt modelId="{0E6F135E-F98A-F241-935B-6AB8821A3825}" type="pres">
      <dgm:prSet presAssocID="{A6FFC0BA-1705-0744-8630-B3FF754593FC}" presName="node" presStyleLbl="node1" presStyleIdx="2" presStyleCnt="6" custRadScaleRad="98878" custRadScaleInc="-100000">
        <dgm:presLayoutVars>
          <dgm:bulletEnabled val="1"/>
        </dgm:presLayoutVars>
      </dgm:prSet>
      <dgm:spPr/>
      <dgm:t>
        <a:bodyPr/>
        <a:lstStyle/>
        <a:p>
          <a:endParaRPr lang="en-US"/>
        </a:p>
      </dgm:t>
    </dgm:pt>
    <dgm:pt modelId="{CC3C6A16-1FC0-6240-862E-0D08F4D7E523}" type="pres">
      <dgm:prSet presAssocID="{142907CF-EFEB-5547-AC57-32DE1C352125}" presName="sibTrans" presStyleLbl="sibTrans2D1" presStyleIdx="2" presStyleCnt="6" custScaleX="159105" custScaleY="184351"/>
      <dgm:spPr/>
      <dgm:t>
        <a:bodyPr/>
        <a:lstStyle/>
        <a:p>
          <a:endParaRPr lang="en-US"/>
        </a:p>
      </dgm:t>
    </dgm:pt>
    <dgm:pt modelId="{99A656F0-ACB0-2F4D-B14A-C21715E0D4CF}" type="pres">
      <dgm:prSet presAssocID="{142907CF-EFEB-5547-AC57-32DE1C352125}" presName="connectorText" presStyleLbl="sibTrans2D1" presStyleIdx="2" presStyleCnt="6"/>
      <dgm:spPr/>
      <dgm:t>
        <a:bodyPr/>
        <a:lstStyle/>
        <a:p>
          <a:endParaRPr lang="en-US"/>
        </a:p>
      </dgm:t>
    </dgm:pt>
    <dgm:pt modelId="{301E509A-F71C-9C40-BBB1-F3E65930CEEE}" type="pres">
      <dgm:prSet presAssocID="{C21AD41B-A242-5943-91F7-E7A1C43E26E0}" presName="node" presStyleLbl="node1" presStyleIdx="3" presStyleCnt="6" custRadScaleRad="82464" custRadScaleInc="0">
        <dgm:presLayoutVars>
          <dgm:bulletEnabled val="1"/>
        </dgm:presLayoutVars>
      </dgm:prSet>
      <dgm:spPr/>
      <dgm:t>
        <a:bodyPr/>
        <a:lstStyle/>
        <a:p>
          <a:endParaRPr lang="en-US"/>
        </a:p>
      </dgm:t>
    </dgm:pt>
    <dgm:pt modelId="{1BDCD4AA-E33A-2A44-9C4E-2FDB8BDB859C}" type="pres">
      <dgm:prSet presAssocID="{77664DF2-3BB8-5B43-8BD9-64782FF92045}" presName="sibTrans" presStyleLbl="sibTrans2D1" presStyleIdx="3" presStyleCnt="6" custScaleX="158350" custScaleY="174092" custLinFactNeighborX="-2830" custLinFactNeighborY="6688"/>
      <dgm:spPr/>
      <dgm:t>
        <a:bodyPr/>
        <a:lstStyle/>
        <a:p>
          <a:endParaRPr lang="en-US"/>
        </a:p>
      </dgm:t>
    </dgm:pt>
    <dgm:pt modelId="{81749791-F484-794C-BB60-3D86A96CBCAA}" type="pres">
      <dgm:prSet presAssocID="{77664DF2-3BB8-5B43-8BD9-64782FF92045}" presName="connectorText" presStyleLbl="sibTrans2D1" presStyleIdx="3" presStyleCnt="6"/>
      <dgm:spPr/>
      <dgm:t>
        <a:bodyPr/>
        <a:lstStyle/>
        <a:p>
          <a:endParaRPr lang="en-US"/>
        </a:p>
      </dgm:t>
    </dgm:pt>
    <dgm:pt modelId="{0B1D6442-5200-D042-9A01-12E5345E0CC8}" type="pres">
      <dgm:prSet presAssocID="{B7766A9F-2CB0-364E-AEF3-8511C65DDA39}" presName="node" presStyleLbl="node1" presStyleIdx="4" presStyleCnt="6" custRadScaleRad="92866" custRadScaleInc="100000">
        <dgm:presLayoutVars>
          <dgm:bulletEnabled val="1"/>
        </dgm:presLayoutVars>
      </dgm:prSet>
      <dgm:spPr/>
      <dgm:t>
        <a:bodyPr/>
        <a:lstStyle/>
        <a:p>
          <a:endParaRPr lang="en-US"/>
        </a:p>
      </dgm:t>
    </dgm:pt>
    <dgm:pt modelId="{29C14FEC-A4E0-E843-BE85-B7193B0FB423}" type="pres">
      <dgm:prSet presAssocID="{C2A6DDFA-8E86-5748-B0CB-3CBD46E72C27}" presName="sibTrans" presStyleLbl="sibTrans2D1" presStyleIdx="4" presStyleCnt="6" custScaleX="164753" custScaleY="173529"/>
      <dgm:spPr/>
      <dgm:t>
        <a:bodyPr/>
        <a:lstStyle/>
        <a:p>
          <a:endParaRPr lang="en-US"/>
        </a:p>
      </dgm:t>
    </dgm:pt>
    <dgm:pt modelId="{407FF3C3-BFF7-C74F-A80A-A7A8DB2260DC}" type="pres">
      <dgm:prSet presAssocID="{C2A6DDFA-8E86-5748-B0CB-3CBD46E72C27}" presName="connectorText" presStyleLbl="sibTrans2D1" presStyleIdx="4" presStyleCnt="6"/>
      <dgm:spPr/>
      <dgm:t>
        <a:bodyPr/>
        <a:lstStyle/>
        <a:p>
          <a:endParaRPr lang="en-US"/>
        </a:p>
      </dgm:t>
    </dgm:pt>
    <dgm:pt modelId="{0E6428E0-FA22-0A48-965A-0E9821E219B5}" type="pres">
      <dgm:prSet presAssocID="{014EABAF-606E-0245-BEE3-8F3ECB042506}" presName="node" presStyleLbl="node1" presStyleIdx="5" presStyleCnt="6" custRadScaleRad="124960" custRadScaleInc="46180">
        <dgm:presLayoutVars>
          <dgm:bulletEnabled val="1"/>
        </dgm:presLayoutVars>
      </dgm:prSet>
      <dgm:spPr/>
      <dgm:t>
        <a:bodyPr/>
        <a:lstStyle/>
        <a:p>
          <a:endParaRPr lang="en-US"/>
        </a:p>
      </dgm:t>
    </dgm:pt>
    <dgm:pt modelId="{0CABA9AA-C955-FB40-A2CB-8E28A4BDE6E3}" type="pres">
      <dgm:prSet presAssocID="{B7E39B58-1505-094F-B6E7-8FDAE7D8D00A}" presName="sibTrans" presStyleLbl="sibTrans2D1" presStyleIdx="5" presStyleCnt="6" custScaleX="147739" custScaleY="181422"/>
      <dgm:spPr/>
      <dgm:t>
        <a:bodyPr/>
        <a:lstStyle/>
        <a:p>
          <a:endParaRPr lang="en-US"/>
        </a:p>
      </dgm:t>
    </dgm:pt>
    <dgm:pt modelId="{6131DE45-D9A3-3F4F-97BB-B19B82F5FC31}" type="pres">
      <dgm:prSet presAssocID="{B7E39B58-1505-094F-B6E7-8FDAE7D8D00A}" presName="connectorText" presStyleLbl="sibTrans2D1" presStyleIdx="5" presStyleCnt="6"/>
      <dgm:spPr/>
      <dgm:t>
        <a:bodyPr/>
        <a:lstStyle/>
        <a:p>
          <a:endParaRPr lang="en-US"/>
        </a:p>
      </dgm:t>
    </dgm:pt>
  </dgm:ptLst>
  <dgm:cxnLst>
    <dgm:cxn modelId="{2AE7E830-7A71-E941-ADBD-C94D1403A9C6}" type="presOf" srcId="{B7E39B58-1505-094F-B6E7-8FDAE7D8D00A}" destId="{0CABA9AA-C955-FB40-A2CB-8E28A4BDE6E3}" srcOrd="0" destOrd="0" presId="urn:microsoft.com/office/officeart/2005/8/layout/cycle2"/>
    <dgm:cxn modelId="{243E4589-97BE-D345-B405-1190FB1317D6}" type="presOf" srcId="{B7E39B58-1505-094F-B6E7-8FDAE7D8D00A}" destId="{6131DE45-D9A3-3F4F-97BB-B19B82F5FC31}" srcOrd="1" destOrd="0" presId="urn:microsoft.com/office/officeart/2005/8/layout/cycle2"/>
    <dgm:cxn modelId="{9E083736-A6A6-1847-A9E9-8FFC0E3B5806}" type="presOf" srcId="{77664DF2-3BB8-5B43-8BD9-64782FF92045}" destId="{1BDCD4AA-E33A-2A44-9C4E-2FDB8BDB859C}" srcOrd="0" destOrd="0" presId="urn:microsoft.com/office/officeart/2005/8/layout/cycle2"/>
    <dgm:cxn modelId="{3365A34D-0E0D-8842-B3FE-56D4294CC786}" type="presOf" srcId="{C2A6DDFA-8E86-5748-B0CB-3CBD46E72C27}" destId="{29C14FEC-A4E0-E843-BE85-B7193B0FB423}" srcOrd="0" destOrd="0" presId="urn:microsoft.com/office/officeart/2005/8/layout/cycle2"/>
    <dgm:cxn modelId="{498E474F-CACB-A149-B775-D850C0E465FA}" srcId="{1CD94CB0-6542-C84D-B118-2FE622EC7CA7}" destId="{A6FFC0BA-1705-0744-8630-B3FF754593FC}" srcOrd="2" destOrd="0" parTransId="{2FBBEBA5-10EB-A745-8B41-765DC8866938}" sibTransId="{142907CF-EFEB-5547-AC57-32DE1C352125}"/>
    <dgm:cxn modelId="{DCDF2AE5-C8FA-4E4B-87E9-8001202846DF}" type="presOf" srcId="{C29F0A34-7AD6-464E-B846-CAB38DFFF2E9}" destId="{E71AB1E6-71BE-054F-A59F-80229F6D5626}" srcOrd="0" destOrd="0" presId="urn:microsoft.com/office/officeart/2005/8/layout/cycle2"/>
    <dgm:cxn modelId="{CDDE0BDF-9D44-DA48-A75A-CEC8C6862588}" type="presOf" srcId="{C29F0A34-7AD6-464E-B846-CAB38DFFF2E9}" destId="{541601EA-7BC2-6541-93CB-72A2A8A21DA9}" srcOrd="1" destOrd="0" presId="urn:microsoft.com/office/officeart/2005/8/layout/cycle2"/>
    <dgm:cxn modelId="{E5F0518C-B213-0A40-AAD6-452EF0A8089B}" srcId="{1CD94CB0-6542-C84D-B118-2FE622EC7CA7}" destId="{D495A007-364E-9547-9369-88B9C3582D88}" srcOrd="0" destOrd="0" parTransId="{6B607AF1-24A4-7A4D-A0B1-8EE2AAA9D5F7}" sibTransId="{14B1B096-947D-4743-BED6-88F717263972}"/>
    <dgm:cxn modelId="{9EA4A833-E8DB-A347-BF49-3C3FD250541E}" type="presOf" srcId="{818E2720-974A-064F-A5C7-4F05B774898B}" destId="{175256EA-832D-2B4F-9A0E-C9880735829E}" srcOrd="0" destOrd="0" presId="urn:microsoft.com/office/officeart/2005/8/layout/cycle2"/>
    <dgm:cxn modelId="{26A97C3B-3F88-F24A-8D36-385A88D7A013}" srcId="{1CD94CB0-6542-C84D-B118-2FE622EC7CA7}" destId="{B7766A9F-2CB0-364E-AEF3-8511C65DDA39}" srcOrd="4" destOrd="0" parTransId="{37B7527F-C032-9548-8D5B-2911F2AFE6E2}" sibTransId="{C2A6DDFA-8E86-5748-B0CB-3CBD46E72C27}"/>
    <dgm:cxn modelId="{742FF702-E8A2-2D49-9E0E-3E1D72DB234B}" srcId="{1CD94CB0-6542-C84D-B118-2FE622EC7CA7}" destId="{818E2720-974A-064F-A5C7-4F05B774898B}" srcOrd="1" destOrd="0" parTransId="{608686D4-BC6C-5C4B-910F-FCC50AC6F89D}" sibTransId="{C29F0A34-7AD6-464E-B846-CAB38DFFF2E9}"/>
    <dgm:cxn modelId="{DCBAB694-6CB0-0F40-9C4D-81AB29EE2F57}" type="presOf" srcId="{B7766A9F-2CB0-364E-AEF3-8511C65DDA39}" destId="{0B1D6442-5200-D042-9A01-12E5345E0CC8}" srcOrd="0" destOrd="0" presId="urn:microsoft.com/office/officeart/2005/8/layout/cycle2"/>
    <dgm:cxn modelId="{9CDD0834-89F3-C849-A227-00FEF5F54EE6}" type="presOf" srcId="{014EABAF-606E-0245-BEE3-8F3ECB042506}" destId="{0E6428E0-FA22-0A48-965A-0E9821E219B5}" srcOrd="0" destOrd="0" presId="urn:microsoft.com/office/officeart/2005/8/layout/cycle2"/>
    <dgm:cxn modelId="{4BBE1BAC-B257-3342-9201-841CD2ED3671}" type="presOf" srcId="{142907CF-EFEB-5547-AC57-32DE1C352125}" destId="{99A656F0-ACB0-2F4D-B14A-C21715E0D4CF}" srcOrd="1" destOrd="0" presId="urn:microsoft.com/office/officeart/2005/8/layout/cycle2"/>
    <dgm:cxn modelId="{C4CE1FB8-B25E-6549-A453-B24FC1BBDA94}" srcId="{1CD94CB0-6542-C84D-B118-2FE622EC7CA7}" destId="{014EABAF-606E-0245-BEE3-8F3ECB042506}" srcOrd="5" destOrd="0" parTransId="{9E314104-E602-0048-91E4-2C360B6883FA}" sibTransId="{B7E39B58-1505-094F-B6E7-8FDAE7D8D00A}"/>
    <dgm:cxn modelId="{19880E60-EEA8-214C-8449-270B0A014CBA}" type="presOf" srcId="{A6FFC0BA-1705-0744-8630-B3FF754593FC}" destId="{0E6F135E-F98A-F241-935B-6AB8821A3825}" srcOrd="0" destOrd="0" presId="urn:microsoft.com/office/officeart/2005/8/layout/cycle2"/>
    <dgm:cxn modelId="{0345075B-B7E2-094B-9EB0-DD4739E9AAD5}" type="presOf" srcId="{14B1B096-947D-4743-BED6-88F717263972}" destId="{49F4191B-9987-7B4D-BCD7-22DF23B31E65}" srcOrd="1" destOrd="0" presId="urn:microsoft.com/office/officeart/2005/8/layout/cycle2"/>
    <dgm:cxn modelId="{1FDE2C50-0693-0B42-A2B6-5E276708C39B}" type="presOf" srcId="{D495A007-364E-9547-9369-88B9C3582D88}" destId="{85830C07-E7EC-D049-A4F5-B14F66892880}" srcOrd="0" destOrd="0" presId="urn:microsoft.com/office/officeart/2005/8/layout/cycle2"/>
    <dgm:cxn modelId="{04DB6321-3858-1B4E-AF82-630638DDD3AB}" type="presOf" srcId="{1CD94CB0-6542-C84D-B118-2FE622EC7CA7}" destId="{DF3BAA9A-82B5-0241-B765-D177E3DE1B6F}" srcOrd="0" destOrd="0" presId="urn:microsoft.com/office/officeart/2005/8/layout/cycle2"/>
    <dgm:cxn modelId="{15D5045B-8828-B640-914A-7B9739C810A7}" type="presOf" srcId="{77664DF2-3BB8-5B43-8BD9-64782FF92045}" destId="{81749791-F484-794C-BB60-3D86A96CBCAA}" srcOrd="1" destOrd="0" presId="urn:microsoft.com/office/officeart/2005/8/layout/cycle2"/>
    <dgm:cxn modelId="{5D81B4ED-0E5E-B144-85B3-7DA576BB01E9}" type="presOf" srcId="{C2A6DDFA-8E86-5748-B0CB-3CBD46E72C27}" destId="{407FF3C3-BFF7-C74F-A80A-A7A8DB2260DC}" srcOrd="1" destOrd="0" presId="urn:microsoft.com/office/officeart/2005/8/layout/cycle2"/>
    <dgm:cxn modelId="{4D1CE408-0C3E-1F4D-AEFC-FA393FE63F75}" srcId="{1CD94CB0-6542-C84D-B118-2FE622EC7CA7}" destId="{C21AD41B-A242-5943-91F7-E7A1C43E26E0}" srcOrd="3" destOrd="0" parTransId="{D706DF9E-9FF5-5C4F-83C8-538ACE64D74C}" sibTransId="{77664DF2-3BB8-5B43-8BD9-64782FF92045}"/>
    <dgm:cxn modelId="{84CC2486-6356-F844-9D19-2748A8D2C599}" type="presOf" srcId="{142907CF-EFEB-5547-AC57-32DE1C352125}" destId="{CC3C6A16-1FC0-6240-862E-0D08F4D7E523}" srcOrd="0" destOrd="0" presId="urn:microsoft.com/office/officeart/2005/8/layout/cycle2"/>
    <dgm:cxn modelId="{5F89B103-1E89-D347-99DE-37052E2DC462}" type="presOf" srcId="{14B1B096-947D-4743-BED6-88F717263972}" destId="{833E4F62-B621-CF4C-B4F6-933132C8DD9A}" srcOrd="0" destOrd="0" presId="urn:microsoft.com/office/officeart/2005/8/layout/cycle2"/>
    <dgm:cxn modelId="{F84218DB-CC25-5340-BC4A-9760F99C0843}" type="presOf" srcId="{C21AD41B-A242-5943-91F7-E7A1C43E26E0}" destId="{301E509A-F71C-9C40-BBB1-F3E65930CEEE}" srcOrd="0" destOrd="0" presId="urn:microsoft.com/office/officeart/2005/8/layout/cycle2"/>
    <dgm:cxn modelId="{D48D1A00-D308-E146-A68A-71D57B212447}" type="presParOf" srcId="{DF3BAA9A-82B5-0241-B765-D177E3DE1B6F}" destId="{85830C07-E7EC-D049-A4F5-B14F66892880}" srcOrd="0" destOrd="0" presId="urn:microsoft.com/office/officeart/2005/8/layout/cycle2"/>
    <dgm:cxn modelId="{89EAA08F-1CCF-4E40-B21E-F3CEC6EBCA85}" type="presParOf" srcId="{DF3BAA9A-82B5-0241-B765-D177E3DE1B6F}" destId="{833E4F62-B621-CF4C-B4F6-933132C8DD9A}" srcOrd="1" destOrd="0" presId="urn:microsoft.com/office/officeart/2005/8/layout/cycle2"/>
    <dgm:cxn modelId="{FAD99FCD-3B2E-A344-8EAC-F686484CE35C}" type="presParOf" srcId="{833E4F62-B621-CF4C-B4F6-933132C8DD9A}" destId="{49F4191B-9987-7B4D-BCD7-22DF23B31E65}" srcOrd="0" destOrd="0" presId="urn:microsoft.com/office/officeart/2005/8/layout/cycle2"/>
    <dgm:cxn modelId="{9D166401-1FC4-2B47-B104-AD977DAE1A8E}" type="presParOf" srcId="{DF3BAA9A-82B5-0241-B765-D177E3DE1B6F}" destId="{175256EA-832D-2B4F-9A0E-C9880735829E}" srcOrd="2" destOrd="0" presId="urn:microsoft.com/office/officeart/2005/8/layout/cycle2"/>
    <dgm:cxn modelId="{0E699DA5-6B93-1143-87E1-D13B8220136D}" type="presParOf" srcId="{DF3BAA9A-82B5-0241-B765-D177E3DE1B6F}" destId="{E71AB1E6-71BE-054F-A59F-80229F6D5626}" srcOrd="3" destOrd="0" presId="urn:microsoft.com/office/officeart/2005/8/layout/cycle2"/>
    <dgm:cxn modelId="{C83E9029-0719-A943-9E7A-85D4D7E264A7}" type="presParOf" srcId="{E71AB1E6-71BE-054F-A59F-80229F6D5626}" destId="{541601EA-7BC2-6541-93CB-72A2A8A21DA9}" srcOrd="0" destOrd="0" presId="urn:microsoft.com/office/officeart/2005/8/layout/cycle2"/>
    <dgm:cxn modelId="{81308208-604E-094F-9EF1-88B31CAFD8D5}" type="presParOf" srcId="{DF3BAA9A-82B5-0241-B765-D177E3DE1B6F}" destId="{0E6F135E-F98A-F241-935B-6AB8821A3825}" srcOrd="4" destOrd="0" presId="urn:microsoft.com/office/officeart/2005/8/layout/cycle2"/>
    <dgm:cxn modelId="{BCCA1345-0FB9-DA42-BA17-B9640EABE808}" type="presParOf" srcId="{DF3BAA9A-82B5-0241-B765-D177E3DE1B6F}" destId="{CC3C6A16-1FC0-6240-862E-0D08F4D7E523}" srcOrd="5" destOrd="0" presId="urn:microsoft.com/office/officeart/2005/8/layout/cycle2"/>
    <dgm:cxn modelId="{0B2693AE-DAAE-B840-94EC-08FEC8194CC9}" type="presParOf" srcId="{CC3C6A16-1FC0-6240-862E-0D08F4D7E523}" destId="{99A656F0-ACB0-2F4D-B14A-C21715E0D4CF}" srcOrd="0" destOrd="0" presId="urn:microsoft.com/office/officeart/2005/8/layout/cycle2"/>
    <dgm:cxn modelId="{0E5E8FFB-5CC4-8648-875C-67397868E79C}" type="presParOf" srcId="{DF3BAA9A-82B5-0241-B765-D177E3DE1B6F}" destId="{301E509A-F71C-9C40-BBB1-F3E65930CEEE}" srcOrd="6" destOrd="0" presId="urn:microsoft.com/office/officeart/2005/8/layout/cycle2"/>
    <dgm:cxn modelId="{F01C977F-9B90-AC46-8C16-F5DE9AB39D1B}" type="presParOf" srcId="{DF3BAA9A-82B5-0241-B765-D177E3DE1B6F}" destId="{1BDCD4AA-E33A-2A44-9C4E-2FDB8BDB859C}" srcOrd="7" destOrd="0" presId="urn:microsoft.com/office/officeart/2005/8/layout/cycle2"/>
    <dgm:cxn modelId="{CCC58246-C16E-3B43-BFCC-1F432113F059}" type="presParOf" srcId="{1BDCD4AA-E33A-2A44-9C4E-2FDB8BDB859C}" destId="{81749791-F484-794C-BB60-3D86A96CBCAA}" srcOrd="0" destOrd="0" presId="urn:microsoft.com/office/officeart/2005/8/layout/cycle2"/>
    <dgm:cxn modelId="{849DBB40-BE3F-E84E-8685-850B2EAEA529}" type="presParOf" srcId="{DF3BAA9A-82B5-0241-B765-D177E3DE1B6F}" destId="{0B1D6442-5200-D042-9A01-12E5345E0CC8}" srcOrd="8" destOrd="0" presId="urn:microsoft.com/office/officeart/2005/8/layout/cycle2"/>
    <dgm:cxn modelId="{7A0A0837-036C-BD4D-89DD-C7335165855B}" type="presParOf" srcId="{DF3BAA9A-82B5-0241-B765-D177E3DE1B6F}" destId="{29C14FEC-A4E0-E843-BE85-B7193B0FB423}" srcOrd="9" destOrd="0" presId="urn:microsoft.com/office/officeart/2005/8/layout/cycle2"/>
    <dgm:cxn modelId="{B36D31D9-A7C7-394E-9185-50B0C1B42D6A}" type="presParOf" srcId="{29C14FEC-A4E0-E843-BE85-B7193B0FB423}" destId="{407FF3C3-BFF7-C74F-A80A-A7A8DB2260DC}" srcOrd="0" destOrd="0" presId="urn:microsoft.com/office/officeart/2005/8/layout/cycle2"/>
    <dgm:cxn modelId="{5D466516-A98B-6A4D-93DE-1A1859B2C525}" type="presParOf" srcId="{DF3BAA9A-82B5-0241-B765-D177E3DE1B6F}" destId="{0E6428E0-FA22-0A48-965A-0E9821E219B5}" srcOrd="10" destOrd="0" presId="urn:microsoft.com/office/officeart/2005/8/layout/cycle2"/>
    <dgm:cxn modelId="{EBB8C540-D032-D14A-AEEC-5C84F35A1E6A}" type="presParOf" srcId="{DF3BAA9A-82B5-0241-B765-D177E3DE1B6F}" destId="{0CABA9AA-C955-FB40-A2CB-8E28A4BDE6E3}" srcOrd="11" destOrd="0" presId="urn:microsoft.com/office/officeart/2005/8/layout/cycle2"/>
    <dgm:cxn modelId="{59C570AB-FEF3-BC4A-9C2F-D7CCB5827E7A}" type="presParOf" srcId="{0CABA9AA-C955-FB40-A2CB-8E28A4BDE6E3}" destId="{6131DE45-D9A3-3F4F-97BB-B19B82F5FC31}"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CD94CB0-6542-C84D-B118-2FE622EC7CA7}" type="doc">
      <dgm:prSet loTypeId="urn:microsoft.com/office/officeart/2005/8/layout/cycle2" loCatId="cycle" qsTypeId="urn:microsoft.com/office/officeart/2005/8/quickstyle/simple4" qsCatId="simple" csTypeId="urn:microsoft.com/office/officeart/2005/8/colors/accent1_2" csCatId="accent1" phldr="1"/>
      <dgm:spPr/>
      <dgm:t>
        <a:bodyPr/>
        <a:lstStyle/>
        <a:p>
          <a:endParaRPr lang="en-US"/>
        </a:p>
      </dgm:t>
    </dgm:pt>
    <dgm:pt modelId="{D495A007-364E-9547-9369-88B9C3582D88}">
      <dgm:prSet phldrT="[Text]"/>
      <dgm:spPr>
        <a:scene3d>
          <a:camera prst="orthographicFront"/>
          <a:lightRig rig="freezing" dir="t">
            <a:rot lat="0" lon="0" rev="10200000"/>
          </a:lightRig>
        </a:scene3d>
        <a:sp3d prstMaterial="metal">
          <a:bevelT w="685800" h="609600"/>
          <a:bevelB w="0" h="0"/>
          <a:contourClr>
            <a:schemeClr val="tx1"/>
          </a:contourClr>
        </a:sp3d>
      </dgm:spPr>
      <dgm:t>
        <a:bodyPr/>
        <a:lstStyle/>
        <a:p>
          <a:r>
            <a:rPr lang="en-US" dirty="0" smtClean="0"/>
            <a:t>Bethel</a:t>
          </a:r>
          <a:endParaRPr lang="en-US" dirty="0"/>
        </a:p>
      </dgm:t>
    </dgm:pt>
    <dgm:pt modelId="{6B607AF1-24A4-7A4D-A0B1-8EE2AAA9D5F7}" type="parTrans" cxnId="{E5F0518C-B213-0A40-AAD6-452EF0A8089B}">
      <dgm:prSet/>
      <dgm:spPr/>
      <dgm:t>
        <a:bodyPr/>
        <a:lstStyle/>
        <a:p>
          <a:endParaRPr lang="en-US"/>
        </a:p>
      </dgm:t>
    </dgm:pt>
    <dgm:pt modelId="{14B1B096-947D-4743-BED6-88F717263972}" type="sibTrans" cxnId="{E5F0518C-B213-0A40-AAD6-452EF0A8089B}">
      <dgm:prSet/>
      <dgm:spPr>
        <a:solidFill>
          <a:schemeClr val="tx1">
            <a:lumMod val="65000"/>
            <a:lumOff val="35000"/>
            <a:alpha val="95000"/>
          </a:schemeClr>
        </a:solidFill>
        <a:effectLst>
          <a:innerShdw blurRad="63500" dist="50800" dir="13500000">
            <a:srgbClr val="000000">
              <a:alpha val="50000"/>
            </a:srgbClr>
          </a:innerShdw>
        </a:effectLst>
        <a:scene3d>
          <a:camera prst="orthographicFront"/>
          <a:lightRig rig="threePt" dir="t"/>
        </a:scene3d>
        <a:sp3d>
          <a:bevelT h="190500"/>
          <a:bevelB w="177800" h="177800"/>
        </a:sp3d>
      </dgm:spPr>
      <dgm:t>
        <a:bodyPr/>
        <a:lstStyle/>
        <a:p>
          <a:endParaRPr lang="en-US" dirty="0" smtClean="0"/>
        </a:p>
        <a:p>
          <a:endParaRPr lang="en-US" dirty="0"/>
        </a:p>
      </dgm:t>
    </dgm:pt>
    <dgm:pt modelId="{A6FFC0BA-1705-0744-8630-B3FF754593FC}">
      <dgm:prSet phldrT="[Text]"/>
      <dgm:spPr>
        <a:solidFill>
          <a:srgbClr val="FF0000"/>
        </a:solidFill>
        <a:scene3d>
          <a:camera prst="orthographicFront"/>
          <a:lightRig rig="freezing" dir="t">
            <a:rot lat="0" lon="0" rev="10200000"/>
          </a:lightRig>
        </a:scene3d>
        <a:sp3d prstMaterial="metal">
          <a:bevelT w="685800" h="609600"/>
          <a:bevelB w="0" h="0"/>
          <a:contourClr>
            <a:schemeClr val="tx1"/>
          </a:contourClr>
        </a:sp3d>
      </dgm:spPr>
      <dgm:t>
        <a:bodyPr/>
        <a:lstStyle/>
        <a:p>
          <a:r>
            <a:rPr lang="en-US" dirty="0" err="1" smtClean="0"/>
            <a:t>Gilgal</a:t>
          </a:r>
          <a:endParaRPr lang="en-US" dirty="0"/>
        </a:p>
      </dgm:t>
    </dgm:pt>
    <dgm:pt modelId="{2FBBEBA5-10EB-A745-8B41-765DC8866938}" type="parTrans" cxnId="{498E474F-CACB-A149-B775-D850C0E465FA}">
      <dgm:prSet/>
      <dgm:spPr/>
      <dgm:t>
        <a:bodyPr/>
        <a:lstStyle/>
        <a:p>
          <a:endParaRPr lang="en-US"/>
        </a:p>
      </dgm:t>
    </dgm:pt>
    <dgm:pt modelId="{142907CF-EFEB-5547-AC57-32DE1C352125}" type="sibTrans" cxnId="{498E474F-CACB-A149-B775-D850C0E465FA}">
      <dgm:prSet/>
      <dgm:spPr>
        <a:solidFill>
          <a:schemeClr val="tx1">
            <a:lumMod val="65000"/>
            <a:lumOff val="35000"/>
            <a:alpha val="95000"/>
          </a:schemeClr>
        </a:solidFill>
        <a:effectLst>
          <a:innerShdw blurRad="63500" dist="50800" dir="13500000">
            <a:srgbClr val="000000">
              <a:alpha val="50000"/>
            </a:srgbClr>
          </a:innerShdw>
        </a:effectLst>
        <a:scene3d>
          <a:camera prst="orthographicFront"/>
          <a:lightRig rig="threePt" dir="t"/>
        </a:scene3d>
        <a:sp3d>
          <a:bevelT h="184150"/>
          <a:bevelB w="184150" h="177800"/>
        </a:sp3d>
      </dgm:spPr>
      <dgm:t>
        <a:bodyPr/>
        <a:lstStyle/>
        <a:p>
          <a:endParaRPr lang="en-US" dirty="0"/>
        </a:p>
      </dgm:t>
    </dgm:pt>
    <dgm:pt modelId="{C21AD41B-A242-5943-91F7-E7A1C43E26E0}">
      <dgm:prSet phldrT="[Text]"/>
      <dgm:spPr>
        <a:scene3d>
          <a:camera prst="orthographicFront"/>
          <a:lightRig rig="freezing" dir="t">
            <a:rot lat="0" lon="0" rev="10200000"/>
          </a:lightRig>
        </a:scene3d>
        <a:sp3d prstMaterial="metal">
          <a:bevelT w="685800" h="609600"/>
          <a:bevelB w="0" h="0"/>
          <a:contourClr>
            <a:schemeClr val="tx1"/>
          </a:contourClr>
        </a:sp3d>
      </dgm:spPr>
      <dgm:t>
        <a:bodyPr/>
        <a:lstStyle/>
        <a:p>
          <a:endParaRPr lang="en-US" dirty="0"/>
        </a:p>
      </dgm:t>
    </dgm:pt>
    <dgm:pt modelId="{D706DF9E-9FF5-5C4F-83C8-538ACE64D74C}" type="parTrans" cxnId="{4D1CE408-0C3E-1F4D-AEFC-FA393FE63F75}">
      <dgm:prSet/>
      <dgm:spPr/>
      <dgm:t>
        <a:bodyPr/>
        <a:lstStyle/>
        <a:p>
          <a:endParaRPr lang="en-US"/>
        </a:p>
      </dgm:t>
    </dgm:pt>
    <dgm:pt modelId="{77664DF2-3BB8-5B43-8BD9-64782FF92045}" type="sibTrans" cxnId="{4D1CE408-0C3E-1F4D-AEFC-FA393FE63F75}">
      <dgm:prSet/>
      <dgm:spPr>
        <a:solidFill>
          <a:schemeClr val="tx1">
            <a:lumMod val="65000"/>
            <a:lumOff val="35000"/>
            <a:alpha val="0"/>
          </a:schemeClr>
        </a:solidFill>
        <a:effectLst>
          <a:innerShdw blurRad="63500" dist="50800" dir="13500000">
            <a:srgbClr val="000000">
              <a:alpha val="50000"/>
            </a:srgbClr>
          </a:innerShdw>
        </a:effectLst>
        <a:scene3d>
          <a:camera prst="orthographicFront"/>
          <a:lightRig rig="threePt" dir="t"/>
        </a:scene3d>
        <a:sp3d>
          <a:bevelT w="88900" h="184150"/>
          <a:bevelB w="177800" h="184150"/>
        </a:sp3d>
      </dgm:spPr>
      <dgm:t>
        <a:bodyPr/>
        <a:lstStyle/>
        <a:p>
          <a:endParaRPr lang="en-US"/>
        </a:p>
      </dgm:t>
    </dgm:pt>
    <dgm:pt modelId="{B7766A9F-2CB0-364E-AEF3-8511C65DDA39}">
      <dgm:prSet phldrT="[Text]"/>
      <dgm:spPr>
        <a:scene3d>
          <a:camera prst="orthographicFront"/>
          <a:lightRig rig="freezing" dir="t">
            <a:rot lat="0" lon="0" rev="10200000"/>
          </a:lightRig>
        </a:scene3d>
        <a:sp3d prstMaterial="metal">
          <a:bevelT w="685800" h="609600"/>
          <a:bevelB w="0" h="0"/>
          <a:contourClr>
            <a:schemeClr val="tx1"/>
          </a:contourClr>
        </a:sp3d>
      </dgm:spPr>
      <dgm:t>
        <a:bodyPr/>
        <a:lstStyle/>
        <a:p>
          <a:r>
            <a:rPr lang="en-US" dirty="0" smtClean="0"/>
            <a:t>Ramah</a:t>
          </a:r>
          <a:endParaRPr lang="en-US" dirty="0"/>
        </a:p>
      </dgm:t>
    </dgm:pt>
    <dgm:pt modelId="{37B7527F-C032-9548-8D5B-2911F2AFE6E2}" type="parTrans" cxnId="{26A97C3B-3F88-F24A-8D36-385A88D7A013}">
      <dgm:prSet/>
      <dgm:spPr/>
      <dgm:t>
        <a:bodyPr/>
        <a:lstStyle/>
        <a:p>
          <a:endParaRPr lang="en-US"/>
        </a:p>
      </dgm:t>
    </dgm:pt>
    <dgm:pt modelId="{C2A6DDFA-8E86-5748-B0CB-3CBD46E72C27}" type="sibTrans" cxnId="{26A97C3B-3F88-F24A-8D36-385A88D7A013}">
      <dgm:prSet/>
      <dgm:spPr>
        <a:solidFill>
          <a:schemeClr val="tx1">
            <a:lumMod val="65000"/>
            <a:lumOff val="35000"/>
            <a:alpha val="95000"/>
          </a:schemeClr>
        </a:solidFill>
        <a:effectLst>
          <a:innerShdw blurRad="63500" dist="50800" dir="13500000">
            <a:srgbClr val="000000">
              <a:alpha val="50000"/>
            </a:srgbClr>
          </a:innerShdw>
        </a:effectLst>
        <a:scene3d>
          <a:camera prst="orthographicFront"/>
          <a:lightRig rig="threePt" dir="t"/>
        </a:scene3d>
        <a:sp3d>
          <a:bevelT w="88900" h="177800"/>
          <a:bevelB w="177800" h="184150"/>
        </a:sp3d>
      </dgm:spPr>
      <dgm:t>
        <a:bodyPr/>
        <a:lstStyle/>
        <a:p>
          <a:endParaRPr lang="en-US"/>
        </a:p>
      </dgm:t>
    </dgm:pt>
    <dgm:pt modelId="{014EABAF-606E-0245-BEE3-8F3ECB042506}">
      <dgm:prSet phldrT="[Text]"/>
      <dgm:spPr>
        <a:scene3d>
          <a:camera prst="orthographicFront"/>
          <a:lightRig rig="freezing" dir="t">
            <a:rot lat="0" lon="0" rev="10200000"/>
          </a:lightRig>
        </a:scene3d>
        <a:sp3d prstMaterial="metal">
          <a:bevelT w="685800" h="609600"/>
          <a:bevelB w="0" h="0"/>
          <a:contourClr>
            <a:schemeClr val="tx1"/>
          </a:contourClr>
        </a:sp3d>
      </dgm:spPr>
      <dgm:t>
        <a:bodyPr/>
        <a:lstStyle/>
        <a:p>
          <a:r>
            <a:rPr lang="en-US" dirty="0" err="1" smtClean="0"/>
            <a:t>Zelzah</a:t>
          </a:r>
          <a:endParaRPr lang="en-US" dirty="0"/>
        </a:p>
      </dgm:t>
    </dgm:pt>
    <dgm:pt modelId="{9E314104-E602-0048-91E4-2C360B6883FA}" type="parTrans" cxnId="{C4CE1FB8-B25E-6549-A453-B24FC1BBDA94}">
      <dgm:prSet/>
      <dgm:spPr/>
      <dgm:t>
        <a:bodyPr/>
        <a:lstStyle/>
        <a:p>
          <a:endParaRPr lang="en-US"/>
        </a:p>
      </dgm:t>
    </dgm:pt>
    <dgm:pt modelId="{B7E39B58-1505-094F-B6E7-8FDAE7D8D00A}" type="sibTrans" cxnId="{C4CE1FB8-B25E-6549-A453-B24FC1BBDA94}">
      <dgm:prSet/>
      <dgm:spPr>
        <a:solidFill>
          <a:schemeClr val="tx1">
            <a:lumMod val="65000"/>
            <a:lumOff val="35000"/>
            <a:alpha val="95000"/>
          </a:schemeClr>
        </a:solidFill>
        <a:effectLst>
          <a:innerShdw blurRad="63500" dist="50800" dir="13500000">
            <a:srgbClr val="000000">
              <a:alpha val="50000"/>
            </a:srgbClr>
          </a:innerShdw>
        </a:effectLst>
        <a:scene3d>
          <a:camera prst="orthographicFront"/>
          <a:lightRig rig="threePt" dir="t"/>
        </a:scene3d>
        <a:sp3d>
          <a:bevelT h="177800"/>
          <a:bevelB w="177800" h="177800"/>
        </a:sp3d>
      </dgm:spPr>
      <dgm:t>
        <a:bodyPr/>
        <a:lstStyle/>
        <a:p>
          <a:endParaRPr lang="en-US"/>
        </a:p>
      </dgm:t>
    </dgm:pt>
    <dgm:pt modelId="{818E2720-974A-064F-A5C7-4F05B774898B}">
      <dgm:prSet phldrT="[Text]"/>
      <dgm:spPr>
        <a:scene3d>
          <a:camera prst="orthographicFront"/>
          <a:lightRig rig="freezing" dir="t">
            <a:rot lat="0" lon="0" rev="10200000"/>
          </a:lightRig>
        </a:scene3d>
        <a:sp3d prstMaterial="metal">
          <a:bevelT w="685800" h="609600"/>
          <a:bevelB w="0" h="0"/>
          <a:contourClr>
            <a:schemeClr val="tx1"/>
          </a:contourClr>
        </a:sp3d>
      </dgm:spPr>
      <dgm:t>
        <a:bodyPr/>
        <a:lstStyle/>
        <a:p>
          <a:r>
            <a:rPr lang="en-US" dirty="0" err="1" smtClean="0"/>
            <a:t>Gibeah</a:t>
          </a:r>
          <a:endParaRPr lang="en-US" dirty="0"/>
        </a:p>
      </dgm:t>
    </dgm:pt>
    <dgm:pt modelId="{608686D4-BC6C-5C4B-910F-FCC50AC6F89D}" type="parTrans" cxnId="{742FF702-E8A2-2D49-9E0E-3E1D72DB234B}">
      <dgm:prSet/>
      <dgm:spPr/>
      <dgm:t>
        <a:bodyPr/>
        <a:lstStyle/>
        <a:p>
          <a:endParaRPr lang="en-US"/>
        </a:p>
      </dgm:t>
    </dgm:pt>
    <dgm:pt modelId="{C29F0A34-7AD6-464E-B846-CAB38DFFF2E9}" type="sibTrans" cxnId="{742FF702-E8A2-2D49-9E0E-3E1D72DB234B}">
      <dgm:prSet/>
      <dgm:spPr>
        <a:solidFill>
          <a:schemeClr val="tx1">
            <a:lumMod val="65000"/>
            <a:lumOff val="35000"/>
            <a:alpha val="95000"/>
          </a:schemeClr>
        </a:solidFill>
        <a:effectLst>
          <a:innerShdw blurRad="63500" dist="50800" dir="13500000">
            <a:srgbClr val="000000">
              <a:alpha val="50000"/>
            </a:srgbClr>
          </a:innerShdw>
        </a:effectLst>
        <a:scene3d>
          <a:camera prst="orthographicFront"/>
          <a:lightRig rig="threePt" dir="t"/>
        </a:scene3d>
        <a:sp3d>
          <a:bevelT h="190500"/>
          <a:bevelB w="177800" h="177800"/>
        </a:sp3d>
      </dgm:spPr>
      <dgm:t>
        <a:bodyPr/>
        <a:lstStyle/>
        <a:p>
          <a:endParaRPr lang="en-US" dirty="0"/>
        </a:p>
      </dgm:t>
    </dgm:pt>
    <dgm:pt modelId="{DF3BAA9A-82B5-0241-B765-D177E3DE1B6F}" type="pres">
      <dgm:prSet presAssocID="{1CD94CB0-6542-C84D-B118-2FE622EC7CA7}" presName="cycle" presStyleCnt="0">
        <dgm:presLayoutVars>
          <dgm:dir/>
          <dgm:resizeHandles val="exact"/>
        </dgm:presLayoutVars>
      </dgm:prSet>
      <dgm:spPr/>
      <dgm:t>
        <a:bodyPr/>
        <a:lstStyle/>
        <a:p>
          <a:endParaRPr lang="en-US"/>
        </a:p>
      </dgm:t>
    </dgm:pt>
    <dgm:pt modelId="{85830C07-E7EC-D049-A4F5-B14F66892880}" type="pres">
      <dgm:prSet presAssocID="{D495A007-364E-9547-9369-88B9C3582D88}" presName="node" presStyleLbl="node1" presStyleIdx="0" presStyleCnt="6" custRadScaleRad="91232">
        <dgm:presLayoutVars>
          <dgm:bulletEnabled val="1"/>
        </dgm:presLayoutVars>
      </dgm:prSet>
      <dgm:spPr/>
      <dgm:t>
        <a:bodyPr/>
        <a:lstStyle/>
        <a:p>
          <a:endParaRPr lang="en-US"/>
        </a:p>
      </dgm:t>
    </dgm:pt>
    <dgm:pt modelId="{833E4F62-B621-CF4C-B4F6-933132C8DD9A}" type="pres">
      <dgm:prSet presAssocID="{14B1B096-947D-4743-BED6-88F717263972}" presName="sibTrans" presStyleLbl="sibTrans2D1" presStyleIdx="0" presStyleCnt="6" custScaleX="144913" custScaleY="173752" custLinFactNeighborX="3993" custLinFactNeighborY="-1623"/>
      <dgm:spPr/>
      <dgm:t>
        <a:bodyPr/>
        <a:lstStyle/>
        <a:p>
          <a:endParaRPr lang="en-US"/>
        </a:p>
      </dgm:t>
    </dgm:pt>
    <dgm:pt modelId="{49F4191B-9987-7B4D-BCD7-22DF23B31E65}" type="pres">
      <dgm:prSet presAssocID="{14B1B096-947D-4743-BED6-88F717263972}" presName="connectorText" presStyleLbl="sibTrans2D1" presStyleIdx="0" presStyleCnt="6"/>
      <dgm:spPr/>
      <dgm:t>
        <a:bodyPr/>
        <a:lstStyle/>
        <a:p>
          <a:endParaRPr lang="en-US"/>
        </a:p>
      </dgm:t>
    </dgm:pt>
    <dgm:pt modelId="{175256EA-832D-2B4F-9A0E-C9880735829E}" type="pres">
      <dgm:prSet presAssocID="{818E2720-974A-064F-A5C7-4F05B774898B}" presName="node" presStyleLbl="node1" presStyleIdx="1" presStyleCnt="6" custRadScaleRad="127159" custRadScaleInc="-42519">
        <dgm:presLayoutVars>
          <dgm:bulletEnabled val="1"/>
        </dgm:presLayoutVars>
      </dgm:prSet>
      <dgm:spPr/>
      <dgm:t>
        <a:bodyPr/>
        <a:lstStyle/>
        <a:p>
          <a:endParaRPr lang="en-US"/>
        </a:p>
      </dgm:t>
    </dgm:pt>
    <dgm:pt modelId="{E71AB1E6-71BE-054F-A59F-80229F6D5626}" type="pres">
      <dgm:prSet presAssocID="{C29F0A34-7AD6-464E-B846-CAB38DFFF2E9}" presName="sibTrans" presStyleLbl="sibTrans2D1" presStyleIdx="1" presStyleCnt="6" custScaleX="160817" custScaleY="173752" custLinFactNeighborX="11137" custLinFactNeighborY="4016"/>
      <dgm:spPr/>
      <dgm:t>
        <a:bodyPr/>
        <a:lstStyle/>
        <a:p>
          <a:endParaRPr lang="en-US"/>
        </a:p>
      </dgm:t>
    </dgm:pt>
    <dgm:pt modelId="{541601EA-7BC2-6541-93CB-72A2A8A21DA9}" type="pres">
      <dgm:prSet presAssocID="{C29F0A34-7AD6-464E-B846-CAB38DFFF2E9}" presName="connectorText" presStyleLbl="sibTrans2D1" presStyleIdx="1" presStyleCnt="6"/>
      <dgm:spPr/>
      <dgm:t>
        <a:bodyPr/>
        <a:lstStyle/>
        <a:p>
          <a:endParaRPr lang="en-US"/>
        </a:p>
      </dgm:t>
    </dgm:pt>
    <dgm:pt modelId="{0E6F135E-F98A-F241-935B-6AB8821A3825}" type="pres">
      <dgm:prSet presAssocID="{A6FFC0BA-1705-0744-8630-B3FF754593FC}" presName="node" presStyleLbl="node1" presStyleIdx="2" presStyleCnt="6" custRadScaleRad="98878" custRadScaleInc="-100000">
        <dgm:presLayoutVars>
          <dgm:bulletEnabled val="1"/>
        </dgm:presLayoutVars>
      </dgm:prSet>
      <dgm:spPr/>
      <dgm:t>
        <a:bodyPr/>
        <a:lstStyle/>
        <a:p>
          <a:endParaRPr lang="en-US"/>
        </a:p>
      </dgm:t>
    </dgm:pt>
    <dgm:pt modelId="{CC3C6A16-1FC0-6240-862E-0D08F4D7E523}" type="pres">
      <dgm:prSet presAssocID="{142907CF-EFEB-5547-AC57-32DE1C352125}" presName="sibTrans" presStyleLbl="sibTrans2D1" presStyleIdx="2" presStyleCnt="6" custScaleX="159105" custScaleY="184351"/>
      <dgm:spPr/>
      <dgm:t>
        <a:bodyPr/>
        <a:lstStyle/>
        <a:p>
          <a:endParaRPr lang="en-US"/>
        </a:p>
      </dgm:t>
    </dgm:pt>
    <dgm:pt modelId="{99A656F0-ACB0-2F4D-B14A-C21715E0D4CF}" type="pres">
      <dgm:prSet presAssocID="{142907CF-EFEB-5547-AC57-32DE1C352125}" presName="connectorText" presStyleLbl="sibTrans2D1" presStyleIdx="2" presStyleCnt="6"/>
      <dgm:spPr/>
      <dgm:t>
        <a:bodyPr/>
        <a:lstStyle/>
        <a:p>
          <a:endParaRPr lang="en-US"/>
        </a:p>
      </dgm:t>
    </dgm:pt>
    <dgm:pt modelId="{301E509A-F71C-9C40-BBB1-F3E65930CEEE}" type="pres">
      <dgm:prSet presAssocID="{C21AD41B-A242-5943-91F7-E7A1C43E26E0}" presName="node" presStyleLbl="node1" presStyleIdx="3" presStyleCnt="6" custRadScaleRad="82464" custRadScaleInc="0">
        <dgm:presLayoutVars>
          <dgm:bulletEnabled val="1"/>
        </dgm:presLayoutVars>
      </dgm:prSet>
      <dgm:spPr/>
      <dgm:t>
        <a:bodyPr/>
        <a:lstStyle/>
        <a:p>
          <a:endParaRPr lang="en-US"/>
        </a:p>
      </dgm:t>
    </dgm:pt>
    <dgm:pt modelId="{1BDCD4AA-E33A-2A44-9C4E-2FDB8BDB859C}" type="pres">
      <dgm:prSet presAssocID="{77664DF2-3BB8-5B43-8BD9-64782FF92045}" presName="sibTrans" presStyleLbl="sibTrans2D1" presStyleIdx="3" presStyleCnt="6" custScaleX="158350" custScaleY="174092" custLinFactNeighborX="-2830" custLinFactNeighborY="6688"/>
      <dgm:spPr/>
      <dgm:t>
        <a:bodyPr/>
        <a:lstStyle/>
        <a:p>
          <a:endParaRPr lang="en-US"/>
        </a:p>
      </dgm:t>
    </dgm:pt>
    <dgm:pt modelId="{81749791-F484-794C-BB60-3D86A96CBCAA}" type="pres">
      <dgm:prSet presAssocID="{77664DF2-3BB8-5B43-8BD9-64782FF92045}" presName="connectorText" presStyleLbl="sibTrans2D1" presStyleIdx="3" presStyleCnt="6"/>
      <dgm:spPr/>
      <dgm:t>
        <a:bodyPr/>
        <a:lstStyle/>
        <a:p>
          <a:endParaRPr lang="en-US"/>
        </a:p>
      </dgm:t>
    </dgm:pt>
    <dgm:pt modelId="{0B1D6442-5200-D042-9A01-12E5345E0CC8}" type="pres">
      <dgm:prSet presAssocID="{B7766A9F-2CB0-364E-AEF3-8511C65DDA39}" presName="node" presStyleLbl="node1" presStyleIdx="4" presStyleCnt="6" custRadScaleRad="92866" custRadScaleInc="100000">
        <dgm:presLayoutVars>
          <dgm:bulletEnabled val="1"/>
        </dgm:presLayoutVars>
      </dgm:prSet>
      <dgm:spPr/>
      <dgm:t>
        <a:bodyPr/>
        <a:lstStyle/>
        <a:p>
          <a:endParaRPr lang="en-US"/>
        </a:p>
      </dgm:t>
    </dgm:pt>
    <dgm:pt modelId="{29C14FEC-A4E0-E843-BE85-B7193B0FB423}" type="pres">
      <dgm:prSet presAssocID="{C2A6DDFA-8E86-5748-B0CB-3CBD46E72C27}" presName="sibTrans" presStyleLbl="sibTrans2D1" presStyleIdx="4" presStyleCnt="6" custScaleX="164753" custScaleY="173529"/>
      <dgm:spPr/>
      <dgm:t>
        <a:bodyPr/>
        <a:lstStyle/>
        <a:p>
          <a:endParaRPr lang="en-US"/>
        </a:p>
      </dgm:t>
    </dgm:pt>
    <dgm:pt modelId="{407FF3C3-BFF7-C74F-A80A-A7A8DB2260DC}" type="pres">
      <dgm:prSet presAssocID="{C2A6DDFA-8E86-5748-B0CB-3CBD46E72C27}" presName="connectorText" presStyleLbl="sibTrans2D1" presStyleIdx="4" presStyleCnt="6"/>
      <dgm:spPr/>
      <dgm:t>
        <a:bodyPr/>
        <a:lstStyle/>
        <a:p>
          <a:endParaRPr lang="en-US"/>
        </a:p>
      </dgm:t>
    </dgm:pt>
    <dgm:pt modelId="{0E6428E0-FA22-0A48-965A-0E9821E219B5}" type="pres">
      <dgm:prSet presAssocID="{014EABAF-606E-0245-BEE3-8F3ECB042506}" presName="node" presStyleLbl="node1" presStyleIdx="5" presStyleCnt="6" custRadScaleRad="124960" custRadScaleInc="46180">
        <dgm:presLayoutVars>
          <dgm:bulletEnabled val="1"/>
        </dgm:presLayoutVars>
      </dgm:prSet>
      <dgm:spPr/>
      <dgm:t>
        <a:bodyPr/>
        <a:lstStyle/>
        <a:p>
          <a:endParaRPr lang="en-US"/>
        </a:p>
      </dgm:t>
    </dgm:pt>
    <dgm:pt modelId="{0CABA9AA-C955-FB40-A2CB-8E28A4BDE6E3}" type="pres">
      <dgm:prSet presAssocID="{B7E39B58-1505-094F-B6E7-8FDAE7D8D00A}" presName="sibTrans" presStyleLbl="sibTrans2D1" presStyleIdx="5" presStyleCnt="6" custScaleX="147739" custScaleY="181422"/>
      <dgm:spPr/>
      <dgm:t>
        <a:bodyPr/>
        <a:lstStyle/>
        <a:p>
          <a:endParaRPr lang="en-US"/>
        </a:p>
      </dgm:t>
    </dgm:pt>
    <dgm:pt modelId="{6131DE45-D9A3-3F4F-97BB-B19B82F5FC31}" type="pres">
      <dgm:prSet presAssocID="{B7E39B58-1505-094F-B6E7-8FDAE7D8D00A}" presName="connectorText" presStyleLbl="sibTrans2D1" presStyleIdx="5" presStyleCnt="6"/>
      <dgm:spPr/>
      <dgm:t>
        <a:bodyPr/>
        <a:lstStyle/>
        <a:p>
          <a:endParaRPr lang="en-US"/>
        </a:p>
      </dgm:t>
    </dgm:pt>
  </dgm:ptLst>
  <dgm:cxnLst>
    <dgm:cxn modelId="{16FA730A-A27B-2D48-9446-0742AF08F337}" type="presOf" srcId="{818E2720-974A-064F-A5C7-4F05B774898B}" destId="{175256EA-832D-2B4F-9A0E-C9880735829E}" srcOrd="0" destOrd="0" presId="urn:microsoft.com/office/officeart/2005/8/layout/cycle2"/>
    <dgm:cxn modelId="{211C001A-F0DD-FE4C-AD3F-B724312C0BF1}" type="presOf" srcId="{A6FFC0BA-1705-0744-8630-B3FF754593FC}" destId="{0E6F135E-F98A-F241-935B-6AB8821A3825}" srcOrd="0" destOrd="0" presId="urn:microsoft.com/office/officeart/2005/8/layout/cycle2"/>
    <dgm:cxn modelId="{498E474F-CACB-A149-B775-D850C0E465FA}" srcId="{1CD94CB0-6542-C84D-B118-2FE622EC7CA7}" destId="{A6FFC0BA-1705-0744-8630-B3FF754593FC}" srcOrd="2" destOrd="0" parTransId="{2FBBEBA5-10EB-A745-8B41-765DC8866938}" sibTransId="{142907CF-EFEB-5547-AC57-32DE1C352125}"/>
    <dgm:cxn modelId="{174B1ED1-A7D7-2642-9BCC-91C5FE9D22DF}" type="presOf" srcId="{1CD94CB0-6542-C84D-B118-2FE622EC7CA7}" destId="{DF3BAA9A-82B5-0241-B765-D177E3DE1B6F}" srcOrd="0" destOrd="0" presId="urn:microsoft.com/office/officeart/2005/8/layout/cycle2"/>
    <dgm:cxn modelId="{E28CA11E-D710-0C4E-B9ED-9B0C29F29329}" type="presOf" srcId="{B7E39B58-1505-094F-B6E7-8FDAE7D8D00A}" destId="{6131DE45-D9A3-3F4F-97BB-B19B82F5FC31}" srcOrd="1" destOrd="0" presId="urn:microsoft.com/office/officeart/2005/8/layout/cycle2"/>
    <dgm:cxn modelId="{E5F0518C-B213-0A40-AAD6-452EF0A8089B}" srcId="{1CD94CB0-6542-C84D-B118-2FE622EC7CA7}" destId="{D495A007-364E-9547-9369-88B9C3582D88}" srcOrd="0" destOrd="0" parTransId="{6B607AF1-24A4-7A4D-A0B1-8EE2AAA9D5F7}" sibTransId="{14B1B096-947D-4743-BED6-88F717263972}"/>
    <dgm:cxn modelId="{C4923646-6F27-5D4B-9FB3-1B6DF8DFB1A6}" type="presOf" srcId="{B7766A9F-2CB0-364E-AEF3-8511C65DDA39}" destId="{0B1D6442-5200-D042-9A01-12E5345E0CC8}" srcOrd="0" destOrd="0" presId="urn:microsoft.com/office/officeart/2005/8/layout/cycle2"/>
    <dgm:cxn modelId="{2802839B-99BD-2442-985A-63B9247E884D}" type="presOf" srcId="{C29F0A34-7AD6-464E-B846-CAB38DFFF2E9}" destId="{E71AB1E6-71BE-054F-A59F-80229F6D5626}" srcOrd="0" destOrd="0" presId="urn:microsoft.com/office/officeart/2005/8/layout/cycle2"/>
    <dgm:cxn modelId="{26A97C3B-3F88-F24A-8D36-385A88D7A013}" srcId="{1CD94CB0-6542-C84D-B118-2FE622EC7CA7}" destId="{B7766A9F-2CB0-364E-AEF3-8511C65DDA39}" srcOrd="4" destOrd="0" parTransId="{37B7527F-C032-9548-8D5B-2911F2AFE6E2}" sibTransId="{C2A6DDFA-8E86-5748-B0CB-3CBD46E72C27}"/>
    <dgm:cxn modelId="{742FF702-E8A2-2D49-9E0E-3E1D72DB234B}" srcId="{1CD94CB0-6542-C84D-B118-2FE622EC7CA7}" destId="{818E2720-974A-064F-A5C7-4F05B774898B}" srcOrd="1" destOrd="0" parTransId="{608686D4-BC6C-5C4B-910F-FCC50AC6F89D}" sibTransId="{C29F0A34-7AD6-464E-B846-CAB38DFFF2E9}"/>
    <dgm:cxn modelId="{996EEC19-2E70-1643-9A0A-0100312CE1C7}" type="presOf" srcId="{14B1B096-947D-4743-BED6-88F717263972}" destId="{49F4191B-9987-7B4D-BCD7-22DF23B31E65}" srcOrd="1" destOrd="0" presId="urn:microsoft.com/office/officeart/2005/8/layout/cycle2"/>
    <dgm:cxn modelId="{497CE07B-238A-6C43-AB1C-C123D1D3B9F2}" type="presOf" srcId="{142907CF-EFEB-5547-AC57-32DE1C352125}" destId="{CC3C6A16-1FC0-6240-862E-0D08F4D7E523}" srcOrd="0" destOrd="0" presId="urn:microsoft.com/office/officeart/2005/8/layout/cycle2"/>
    <dgm:cxn modelId="{81605264-E83E-004B-BA2D-6152F23343E8}" type="presOf" srcId="{B7E39B58-1505-094F-B6E7-8FDAE7D8D00A}" destId="{0CABA9AA-C955-FB40-A2CB-8E28A4BDE6E3}" srcOrd="0" destOrd="0" presId="urn:microsoft.com/office/officeart/2005/8/layout/cycle2"/>
    <dgm:cxn modelId="{5DC68293-1D11-9C42-95E4-C6F4600DBC07}" type="presOf" srcId="{14B1B096-947D-4743-BED6-88F717263972}" destId="{833E4F62-B621-CF4C-B4F6-933132C8DD9A}" srcOrd="0" destOrd="0" presId="urn:microsoft.com/office/officeart/2005/8/layout/cycle2"/>
    <dgm:cxn modelId="{526FD7BF-BCEE-6D43-A1CD-306D9BA0B989}" type="presOf" srcId="{C2A6DDFA-8E86-5748-B0CB-3CBD46E72C27}" destId="{407FF3C3-BFF7-C74F-A80A-A7A8DB2260DC}" srcOrd="1" destOrd="0" presId="urn:microsoft.com/office/officeart/2005/8/layout/cycle2"/>
    <dgm:cxn modelId="{C4CE1FB8-B25E-6549-A453-B24FC1BBDA94}" srcId="{1CD94CB0-6542-C84D-B118-2FE622EC7CA7}" destId="{014EABAF-606E-0245-BEE3-8F3ECB042506}" srcOrd="5" destOrd="0" parTransId="{9E314104-E602-0048-91E4-2C360B6883FA}" sibTransId="{B7E39B58-1505-094F-B6E7-8FDAE7D8D00A}"/>
    <dgm:cxn modelId="{CBEA72D2-CC23-294E-B203-1B95F8D2E43C}" type="presOf" srcId="{C2A6DDFA-8E86-5748-B0CB-3CBD46E72C27}" destId="{29C14FEC-A4E0-E843-BE85-B7193B0FB423}" srcOrd="0" destOrd="0" presId="urn:microsoft.com/office/officeart/2005/8/layout/cycle2"/>
    <dgm:cxn modelId="{EE2C1A81-3416-C343-9D15-1C728B72D849}" type="presOf" srcId="{77664DF2-3BB8-5B43-8BD9-64782FF92045}" destId="{1BDCD4AA-E33A-2A44-9C4E-2FDB8BDB859C}" srcOrd="0" destOrd="0" presId="urn:microsoft.com/office/officeart/2005/8/layout/cycle2"/>
    <dgm:cxn modelId="{ADD58CC1-A01B-474E-B0D1-6295422D4C8D}" type="presOf" srcId="{014EABAF-606E-0245-BEE3-8F3ECB042506}" destId="{0E6428E0-FA22-0A48-965A-0E9821E219B5}" srcOrd="0" destOrd="0" presId="urn:microsoft.com/office/officeart/2005/8/layout/cycle2"/>
    <dgm:cxn modelId="{F5551B19-BED8-FE4E-BEC7-31BB798B0686}" type="presOf" srcId="{77664DF2-3BB8-5B43-8BD9-64782FF92045}" destId="{81749791-F484-794C-BB60-3D86A96CBCAA}" srcOrd="1" destOrd="0" presId="urn:microsoft.com/office/officeart/2005/8/layout/cycle2"/>
    <dgm:cxn modelId="{42489A69-806E-4B4C-ABCE-3C8500D2EBDC}" type="presOf" srcId="{D495A007-364E-9547-9369-88B9C3582D88}" destId="{85830C07-E7EC-D049-A4F5-B14F66892880}" srcOrd="0" destOrd="0" presId="urn:microsoft.com/office/officeart/2005/8/layout/cycle2"/>
    <dgm:cxn modelId="{3380EF68-003C-CC49-B5E8-2E4B4170A8C2}" type="presOf" srcId="{C21AD41B-A242-5943-91F7-E7A1C43E26E0}" destId="{301E509A-F71C-9C40-BBB1-F3E65930CEEE}" srcOrd="0" destOrd="0" presId="urn:microsoft.com/office/officeart/2005/8/layout/cycle2"/>
    <dgm:cxn modelId="{FB25ACDB-A36A-AC4C-A078-E6458FC51A90}" type="presOf" srcId="{142907CF-EFEB-5547-AC57-32DE1C352125}" destId="{99A656F0-ACB0-2F4D-B14A-C21715E0D4CF}" srcOrd="1" destOrd="0" presId="urn:microsoft.com/office/officeart/2005/8/layout/cycle2"/>
    <dgm:cxn modelId="{4D1CE408-0C3E-1F4D-AEFC-FA393FE63F75}" srcId="{1CD94CB0-6542-C84D-B118-2FE622EC7CA7}" destId="{C21AD41B-A242-5943-91F7-E7A1C43E26E0}" srcOrd="3" destOrd="0" parTransId="{D706DF9E-9FF5-5C4F-83C8-538ACE64D74C}" sibTransId="{77664DF2-3BB8-5B43-8BD9-64782FF92045}"/>
    <dgm:cxn modelId="{8817D4D4-7D9E-7245-BD36-210E05279047}" type="presOf" srcId="{C29F0A34-7AD6-464E-B846-CAB38DFFF2E9}" destId="{541601EA-7BC2-6541-93CB-72A2A8A21DA9}" srcOrd="1" destOrd="0" presId="urn:microsoft.com/office/officeart/2005/8/layout/cycle2"/>
    <dgm:cxn modelId="{86425C9B-D92B-B14C-BFE6-297CE866BB9D}" type="presParOf" srcId="{DF3BAA9A-82B5-0241-B765-D177E3DE1B6F}" destId="{85830C07-E7EC-D049-A4F5-B14F66892880}" srcOrd="0" destOrd="0" presId="urn:microsoft.com/office/officeart/2005/8/layout/cycle2"/>
    <dgm:cxn modelId="{A2DEB83B-2A77-174E-8CF7-C80113D7967D}" type="presParOf" srcId="{DF3BAA9A-82B5-0241-B765-D177E3DE1B6F}" destId="{833E4F62-B621-CF4C-B4F6-933132C8DD9A}" srcOrd="1" destOrd="0" presId="urn:microsoft.com/office/officeart/2005/8/layout/cycle2"/>
    <dgm:cxn modelId="{8337696B-1C1C-D74F-A1E7-5234BEDD1E00}" type="presParOf" srcId="{833E4F62-B621-CF4C-B4F6-933132C8DD9A}" destId="{49F4191B-9987-7B4D-BCD7-22DF23B31E65}" srcOrd="0" destOrd="0" presId="urn:microsoft.com/office/officeart/2005/8/layout/cycle2"/>
    <dgm:cxn modelId="{05A119EA-10CE-0649-84CF-BA1CACB39909}" type="presParOf" srcId="{DF3BAA9A-82B5-0241-B765-D177E3DE1B6F}" destId="{175256EA-832D-2B4F-9A0E-C9880735829E}" srcOrd="2" destOrd="0" presId="urn:microsoft.com/office/officeart/2005/8/layout/cycle2"/>
    <dgm:cxn modelId="{40E8E6F7-950A-F645-948C-0239CE9739D0}" type="presParOf" srcId="{DF3BAA9A-82B5-0241-B765-D177E3DE1B6F}" destId="{E71AB1E6-71BE-054F-A59F-80229F6D5626}" srcOrd="3" destOrd="0" presId="urn:microsoft.com/office/officeart/2005/8/layout/cycle2"/>
    <dgm:cxn modelId="{C84257D2-09A9-8F46-9FD3-673DC5F9A033}" type="presParOf" srcId="{E71AB1E6-71BE-054F-A59F-80229F6D5626}" destId="{541601EA-7BC2-6541-93CB-72A2A8A21DA9}" srcOrd="0" destOrd="0" presId="urn:microsoft.com/office/officeart/2005/8/layout/cycle2"/>
    <dgm:cxn modelId="{3638F00C-0C9F-204E-84E4-E11B7797D3C9}" type="presParOf" srcId="{DF3BAA9A-82B5-0241-B765-D177E3DE1B6F}" destId="{0E6F135E-F98A-F241-935B-6AB8821A3825}" srcOrd="4" destOrd="0" presId="urn:microsoft.com/office/officeart/2005/8/layout/cycle2"/>
    <dgm:cxn modelId="{36E5E5E4-D925-1449-B9F7-6C3435C9ABD0}" type="presParOf" srcId="{DF3BAA9A-82B5-0241-B765-D177E3DE1B6F}" destId="{CC3C6A16-1FC0-6240-862E-0D08F4D7E523}" srcOrd="5" destOrd="0" presId="urn:microsoft.com/office/officeart/2005/8/layout/cycle2"/>
    <dgm:cxn modelId="{99D7DA03-7BAC-D745-914D-479C27E2A755}" type="presParOf" srcId="{CC3C6A16-1FC0-6240-862E-0D08F4D7E523}" destId="{99A656F0-ACB0-2F4D-B14A-C21715E0D4CF}" srcOrd="0" destOrd="0" presId="urn:microsoft.com/office/officeart/2005/8/layout/cycle2"/>
    <dgm:cxn modelId="{79B7C16D-1D6C-464A-B32B-037E883A8416}" type="presParOf" srcId="{DF3BAA9A-82B5-0241-B765-D177E3DE1B6F}" destId="{301E509A-F71C-9C40-BBB1-F3E65930CEEE}" srcOrd="6" destOrd="0" presId="urn:microsoft.com/office/officeart/2005/8/layout/cycle2"/>
    <dgm:cxn modelId="{97CD5416-95E2-304A-889D-846CB3F93F76}" type="presParOf" srcId="{DF3BAA9A-82B5-0241-B765-D177E3DE1B6F}" destId="{1BDCD4AA-E33A-2A44-9C4E-2FDB8BDB859C}" srcOrd="7" destOrd="0" presId="urn:microsoft.com/office/officeart/2005/8/layout/cycle2"/>
    <dgm:cxn modelId="{893C46DC-2D1F-654E-AB0C-45AA8C2A21C9}" type="presParOf" srcId="{1BDCD4AA-E33A-2A44-9C4E-2FDB8BDB859C}" destId="{81749791-F484-794C-BB60-3D86A96CBCAA}" srcOrd="0" destOrd="0" presId="urn:microsoft.com/office/officeart/2005/8/layout/cycle2"/>
    <dgm:cxn modelId="{22E53D39-E291-154C-B99A-FD75BAF4E7E7}" type="presParOf" srcId="{DF3BAA9A-82B5-0241-B765-D177E3DE1B6F}" destId="{0B1D6442-5200-D042-9A01-12E5345E0CC8}" srcOrd="8" destOrd="0" presId="urn:microsoft.com/office/officeart/2005/8/layout/cycle2"/>
    <dgm:cxn modelId="{D4E45F3C-5B4B-6A4C-AFBA-17EEF2F941DA}" type="presParOf" srcId="{DF3BAA9A-82B5-0241-B765-D177E3DE1B6F}" destId="{29C14FEC-A4E0-E843-BE85-B7193B0FB423}" srcOrd="9" destOrd="0" presId="urn:microsoft.com/office/officeart/2005/8/layout/cycle2"/>
    <dgm:cxn modelId="{A1DF78AE-BC74-074A-BC70-796EC807F114}" type="presParOf" srcId="{29C14FEC-A4E0-E843-BE85-B7193B0FB423}" destId="{407FF3C3-BFF7-C74F-A80A-A7A8DB2260DC}" srcOrd="0" destOrd="0" presId="urn:microsoft.com/office/officeart/2005/8/layout/cycle2"/>
    <dgm:cxn modelId="{C6E01712-F8AC-8547-B889-72253C169B05}" type="presParOf" srcId="{DF3BAA9A-82B5-0241-B765-D177E3DE1B6F}" destId="{0E6428E0-FA22-0A48-965A-0E9821E219B5}" srcOrd="10" destOrd="0" presId="urn:microsoft.com/office/officeart/2005/8/layout/cycle2"/>
    <dgm:cxn modelId="{C45DC1B6-ADA7-EF40-B5A5-05C6BEF948E9}" type="presParOf" srcId="{DF3BAA9A-82B5-0241-B765-D177E3DE1B6F}" destId="{0CABA9AA-C955-FB40-A2CB-8E28A4BDE6E3}" srcOrd="11" destOrd="0" presId="urn:microsoft.com/office/officeart/2005/8/layout/cycle2"/>
    <dgm:cxn modelId="{22C20C3B-8BB7-9C4F-B1D8-02D3AAAECA59}" type="presParOf" srcId="{0CABA9AA-C955-FB40-A2CB-8E28A4BDE6E3}" destId="{6131DE45-D9A3-3F4F-97BB-B19B82F5FC31}"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CD94CB0-6542-C84D-B118-2FE622EC7CA7}" type="doc">
      <dgm:prSet loTypeId="urn:microsoft.com/office/officeart/2005/8/layout/cycle2" loCatId="cycle" qsTypeId="urn:microsoft.com/office/officeart/2005/8/quickstyle/simple4" qsCatId="simple" csTypeId="urn:microsoft.com/office/officeart/2005/8/colors/accent1_2" csCatId="accent1" phldr="1"/>
      <dgm:spPr/>
      <dgm:t>
        <a:bodyPr/>
        <a:lstStyle/>
        <a:p>
          <a:endParaRPr lang="en-US"/>
        </a:p>
      </dgm:t>
    </dgm:pt>
    <dgm:pt modelId="{D495A007-364E-9547-9369-88B9C3582D88}">
      <dgm:prSet phldrT="[Text]"/>
      <dgm:spPr>
        <a:scene3d>
          <a:camera prst="orthographicFront"/>
          <a:lightRig rig="freezing" dir="t">
            <a:rot lat="0" lon="0" rev="10200000"/>
          </a:lightRig>
        </a:scene3d>
        <a:sp3d prstMaterial="metal">
          <a:bevelT w="685800" h="609600"/>
          <a:bevelB w="0" h="0"/>
          <a:contourClr>
            <a:schemeClr val="tx1"/>
          </a:contourClr>
        </a:sp3d>
      </dgm:spPr>
      <dgm:t>
        <a:bodyPr/>
        <a:lstStyle/>
        <a:p>
          <a:r>
            <a:rPr lang="en-US" dirty="0" smtClean="0"/>
            <a:t>Bethel</a:t>
          </a:r>
          <a:endParaRPr lang="en-US" dirty="0"/>
        </a:p>
      </dgm:t>
    </dgm:pt>
    <dgm:pt modelId="{6B607AF1-24A4-7A4D-A0B1-8EE2AAA9D5F7}" type="parTrans" cxnId="{E5F0518C-B213-0A40-AAD6-452EF0A8089B}">
      <dgm:prSet/>
      <dgm:spPr/>
      <dgm:t>
        <a:bodyPr/>
        <a:lstStyle/>
        <a:p>
          <a:endParaRPr lang="en-US"/>
        </a:p>
      </dgm:t>
    </dgm:pt>
    <dgm:pt modelId="{14B1B096-947D-4743-BED6-88F717263972}" type="sibTrans" cxnId="{E5F0518C-B213-0A40-AAD6-452EF0A8089B}">
      <dgm:prSet/>
      <dgm:spPr>
        <a:solidFill>
          <a:schemeClr val="tx1">
            <a:lumMod val="65000"/>
            <a:lumOff val="35000"/>
            <a:alpha val="95000"/>
          </a:schemeClr>
        </a:solidFill>
        <a:effectLst>
          <a:innerShdw blurRad="63500" dist="50800" dir="13500000">
            <a:srgbClr val="000000">
              <a:alpha val="50000"/>
            </a:srgbClr>
          </a:innerShdw>
        </a:effectLst>
        <a:scene3d>
          <a:camera prst="orthographicFront"/>
          <a:lightRig rig="threePt" dir="t"/>
        </a:scene3d>
        <a:sp3d>
          <a:bevelT h="190500"/>
          <a:bevelB w="177800" h="177800"/>
        </a:sp3d>
      </dgm:spPr>
      <dgm:t>
        <a:bodyPr/>
        <a:lstStyle/>
        <a:p>
          <a:endParaRPr lang="en-US" dirty="0" smtClean="0"/>
        </a:p>
        <a:p>
          <a:endParaRPr lang="en-US" dirty="0"/>
        </a:p>
      </dgm:t>
    </dgm:pt>
    <dgm:pt modelId="{A6FFC0BA-1705-0744-8630-B3FF754593FC}">
      <dgm:prSet phldrT="[Text]"/>
      <dgm:spPr>
        <a:scene3d>
          <a:camera prst="orthographicFront"/>
          <a:lightRig rig="freezing" dir="t">
            <a:rot lat="0" lon="0" rev="10200000"/>
          </a:lightRig>
        </a:scene3d>
        <a:sp3d prstMaterial="metal">
          <a:bevelT w="685800" h="609600"/>
          <a:bevelB w="0" h="0"/>
          <a:contourClr>
            <a:schemeClr val="tx1"/>
          </a:contourClr>
        </a:sp3d>
      </dgm:spPr>
      <dgm:t>
        <a:bodyPr/>
        <a:lstStyle/>
        <a:p>
          <a:r>
            <a:rPr lang="en-US" dirty="0" err="1" smtClean="0"/>
            <a:t>Gilgal</a:t>
          </a:r>
          <a:endParaRPr lang="en-US" dirty="0"/>
        </a:p>
      </dgm:t>
    </dgm:pt>
    <dgm:pt modelId="{2FBBEBA5-10EB-A745-8B41-765DC8866938}" type="parTrans" cxnId="{498E474F-CACB-A149-B775-D850C0E465FA}">
      <dgm:prSet/>
      <dgm:spPr/>
      <dgm:t>
        <a:bodyPr/>
        <a:lstStyle/>
        <a:p>
          <a:endParaRPr lang="en-US"/>
        </a:p>
      </dgm:t>
    </dgm:pt>
    <dgm:pt modelId="{142907CF-EFEB-5547-AC57-32DE1C352125}" type="sibTrans" cxnId="{498E474F-CACB-A149-B775-D850C0E465FA}">
      <dgm:prSet/>
      <dgm:spPr>
        <a:solidFill>
          <a:schemeClr val="tx1">
            <a:lumMod val="65000"/>
            <a:lumOff val="35000"/>
            <a:alpha val="95000"/>
          </a:schemeClr>
        </a:solidFill>
        <a:effectLst>
          <a:innerShdw blurRad="63500" dist="50800" dir="13500000">
            <a:srgbClr val="000000">
              <a:alpha val="50000"/>
            </a:srgbClr>
          </a:innerShdw>
        </a:effectLst>
        <a:scene3d>
          <a:camera prst="orthographicFront"/>
          <a:lightRig rig="threePt" dir="t"/>
        </a:scene3d>
        <a:sp3d>
          <a:bevelT h="184150"/>
          <a:bevelB w="184150" h="177800"/>
        </a:sp3d>
      </dgm:spPr>
      <dgm:t>
        <a:bodyPr/>
        <a:lstStyle/>
        <a:p>
          <a:endParaRPr lang="en-US" dirty="0"/>
        </a:p>
      </dgm:t>
    </dgm:pt>
    <dgm:pt modelId="{C21AD41B-A242-5943-91F7-E7A1C43E26E0}">
      <dgm:prSet phldrT="[Text]"/>
      <dgm:spPr>
        <a:solidFill>
          <a:srgbClr val="FF0000"/>
        </a:solidFill>
        <a:scene3d>
          <a:camera prst="orthographicFront"/>
          <a:lightRig rig="freezing" dir="t">
            <a:rot lat="0" lon="0" rev="10200000"/>
          </a:lightRig>
        </a:scene3d>
        <a:sp3d prstMaterial="metal">
          <a:bevelT w="685800" h="609600"/>
          <a:bevelB w="0" h="0"/>
          <a:contourClr>
            <a:schemeClr val="tx1"/>
          </a:contourClr>
        </a:sp3d>
      </dgm:spPr>
      <dgm:t>
        <a:bodyPr/>
        <a:lstStyle/>
        <a:p>
          <a:r>
            <a:rPr lang="en-US" dirty="0" err="1" smtClean="0"/>
            <a:t>Mizpeh</a:t>
          </a:r>
          <a:endParaRPr lang="en-US" dirty="0"/>
        </a:p>
      </dgm:t>
    </dgm:pt>
    <dgm:pt modelId="{D706DF9E-9FF5-5C4F-83C8-538ACE64D74C}" type="parTrans" cxnId="{4D1CE408-0C3E-1F4D-AEFC-FA393FE63F75}">
      <dgm:prSet/>
      <dgm:spPr/>
      <dgm:t>
        <a:bodyPr/>
        <a:lstStyle/>
        <a:p>
          <a:endParaRPr lang="en-US"/>
        </a:p>
      </dgm:t>
    </dgm:pt>
    <dgm:pt modelId="{77664DF2-3BB8-5B43-8BD9-64782FF92045}" type="sibTrans" cxnId="{4D1CE408-0C3E-1F4D-AEFC-FA393FE63F75}">
      <dgm:prSet/>
      <dgm:spPr>
        <a:solidFill>
          <a:schemeClr val="tx1">
            <a:lumMod val="65000"/>
            <a:lumOff val="35000"/>
            <a:alpha val="0"/>
          </a:schemeClr>
        </a:solidFill>
        <a:effectLst>
          <a:innerShdw blurRad="63500" dist="50800" dir="13500000">
            <a:srgbClr val="000000">
              <a:alpha val="50000"/>
            </a:srgbClr>
          </a:innerShdw>
        </a:effectLst>
        <a:scene3d>
          <a:camera prst="orthographicFront"/>
          <a:lightRig rig="threePt" dir="t"/>
        </a:scene3d>
        <a:sp3d>
          <a:bevelT w="88900" h="184150"/>
          <a:bevelB w="177800" h="184150"/>
        </a:sp3d>
      </dgm:spPr>
      <dgm:t>
        <a:bodyPr/>
        <a:lstStyle/>
        <a:p>
          <a:endParaRPr lang="en-US"/>
        </a:p>
      </dgm:t>
    </dgm:pt>
    <dgm:pt modelId="{B7766A9F-2CB0-364E-AEF3-8511C65DDA39}">
      <dgm:prSet phldrT="[Text]"/>
      <dgm:spPr>
        <a:scene3d>
          <a:camera prst="orthographicFront"/>
          <a:lightRig rig="freezing" dir="t">
            <a:rot lat="0" lon="0" rev="10200000"/>
          </a:lightRig>
        </a:scene3d>
        <a:sp3d prstMaterial="metal">
          <a:bevelT w="685800" h="609600"/>
          <a:bevelB w="0" h="0"/>
          <a:contourClr>
            <a:schemeClr val="tx1"/>
          </a:contourClr>
        </a:sp3d>
      </dgm:spPr>
      <dgm:t>
        <a:bodyPr/>
        <a:lstStyle/>
        <a:p>
          <a:r>
            <a:rPr lang="en-US" dirty="0" smtClean="0"/>
            <a:t>Ramah</a:t>
          </a:r>
          <a:endParaRPr lang="en-US" dirty="0"/>
        </a:p>
      </dgm:t>
    </dgm:pt>
    <dgm:pt modelId="{37B7527F-C032-9548-8D5B-2911F2AFE6E2}" type="parTrans" cxnId="{26A97C3B-3F88-F24A-8D36-385A88D7A013}">
      <dgm:prSet/>
      <dgm:spPr/>
      <dgm:t>
        <a:bodyPr/>
        <a:lstStyle/>
        <a:p>
          <a:endParaRPr lang="en-US"/>
        </a:p>
      </dgm:t>
    </dgm:pt>
    <dgm:pt modelId="{C2A6DDFA-8E86-5748-B0CB-3CBD46E72C27}" type="sibTrans" cxnId="{26A97C3B-3F88-F24A-8D36-385A88D7A013}">
      <dgm:prSet/>
      <dgm:spPr>
        <a:solidFill>
          <a:schemeClr val="tx1">
            <a:lumMod val="65000"/>
            <a:lumOff val="35000"/>
            <a:alpha val="95000"/>
          </a:schemeClr>
        </a:solidFill>
        <a:effectLst>
          <a:innerShdw blurRad="63500" dist="50800" dir="13500000">
            <a:srgbClr val="000000">
              <a:alpha val="50000"/>
            </a:srgbClr>
          </a:innerShdw>
        </a:effectLst>
        <a:scene3d>
          <a:camera prst="orthographicFront"/>
          <a:lightRig rig="threePt" dir="t"/>
        </a:scene3d>
        <a:sp3d>
          <a:bevelT w="88900" h="177800"/>
          <a:bevelB w="177800" h="184150"/>
        </a:sp3d>
      </dgm:spPr>
      <dgm:t>
        <a:bodyPr/>
        <a:lstStyle/>
        <a:p>
          <a:endParaRPr lang="en-US"/>
        </a:p>
      </dgm:t>
    </dgm:pt>
    <dgm:pt modelId="{014EABAF-606E-0245-BEE3-8F3ECB042506}">
      <dgm:prSet phldrT="[Text]"/>
      <dgm:spPr>
        <a:scene3d>
          <a:camera prst="orthographicFront"/>
          <a:lightRig rig="freezing" dir="t">
            <a:rot lat="0" lon="0" rev="10200000"/>
          </a:lightRig>
        </a:scene3d>
        <a:sp3d prstMaterial="metal">
          <a:bevelT w="685800" h="609600"/>
          <a:bevelB w="0" h="0"/>
          <a:contourClr>
            <a:schemeClr val="tx1"/>
          </a:contourClr>
        </a:sp3d>
      </dgm:spPr>
      <dgm:t>
        <a:bodyPr/>
        <a:lstStyle/>
        <a:p>
          <a:r>
            <a:rPr lang="en-US" dirty="0" err="1" smtClean="0"/>
            <a:t>Zelzah</a:t>
          </a:r>
          <a:endParaRPr lang="en-US" dirty="0"/>
        </a:p>
      </dgm:t>
    </dgm:pt>
    <dgm:pt modelId="{9E314104-E602-0048-91E4-2C360B6883FA}" type="parTrans" cxnId="{C4CE1FB8-B25E-6549-A453-B24FC1BBDA94}">
      <dgm:prSet/>
      <dgm:spPr/>
      <dgm:t>
        <a:bodyPr/>
        <a:lstStyle/>
        <a:p>
          <a:endParaRPr lang="en-US"/>
        </a:p>
      </dgm:t>
    </dgm:pt>
    <dgm:pt modelId="{B7E39B58-1505-094F-B6E7-8FDAE7D8D00A}" type="sibTrans" cxnId="{C4CE1FB8-B25E-6549-A453-B24FC1BBDA94}">
      <dgm:prSet/>
      <dgm:spPr>
        <a:solidFill>
          <a:schemeClr val="tx1">
            <a:lumMod val="65000"/>
            <a:lumOff val="35000"/>
            <a:alpha val="95000"/>
          </a:schemeClr>
        </a:solidFill>
        <a:effectLst>
          <a:innerShdw blurRad="63500" dist="50800" dir="13500000">
            <a:srgbClr val="000000">
              <a:alpha val="50000"/>
            </a:srgbClr>
          </a:innerShdw>
        </a:effectLst>
        <a:scene3d>
          <a:camera prst="orthographicFront"/>
          <a:lightRig rig="threePt" dir="t"/>
        </a:scene3d>
        <a:sp3d>
          <a:bevelT h="177800"/>
          <a:bevelB w="177800" h="177800"/>
        </a:sp3d>
      </dgm:spPr>
      <dgm:t>
        <a:bodyPr/>
        <a:lstStyle/>
        <a:p>
          <a:endParaRPr lang="en-US"/>
        </a:p>
      </dgm:t>
    </dgm:pt>
    <dgm:pt modelId="{818E2720-974A-064F-A5C7-4F05B774898B}">
      <dgm:prSet phldrT="[Text]"/>
      <dgm:spPr>
        <a:scene3d>
          <a:camera prst="orthographicFront"/>
          <a:lightRig rig="freezing" dir="t">
            <a:rot lat="0" lon="0" rev="10200000"/>
          </a:lightRig>
        </a:scene3d>
        <a:sp3d prstMaterial="metal">
          <a:bevelT w="685800" h="609600"/>
          <a:bevelB w="0" h="0"/>
          <a:contourClr>
            <a:schemeClr val="tx1"/>
          </a:contourClr>
        </a:sp3d>
      </dgm:spPr>
      <dgm:t>
        <a:bodyPr/>
        <a:lstStyle/>
        <a:p>
          <a:r>
            <a:rPr lang="en-US" dirty="0" err="1" smtClean="0"/>
            <a:t>Gibeah</a:t>
          </a:r>
          <a:endParaRPr lang="en-US" dirty="0"/>
        </a:p>
      </dgm:t>
    </dgm:pt>
    <dgm:pt modelId="{608686D4-BC6C-5C4B-910F-FCC50AC6F89D}" type="parTrans" cxnId="{742FF702-E8A2-2D49-9E0E-3E1D72DB234B}">
      <dgm:prSet/>
      <dgm:spPr/>
      <dgm:t>
        <a:bodyPr/>
        <a:lstStyle/>
        <a:p>
          <a:endParaRPr lang="en-US"/>
        </a:p>
      </dgm:t>
    </dgm:pt>
    <dgm:pt modelId="{C29F0A34-7AD6-464E-B846-CAB38DFFF2E9}" type="sibTrans" cxnId="{742FF702-E8A2-2D49-9E0E-3E1D72DB234B}">
      <dgm:prSet/>
      <dgm:spPr>
        <a:solidFill>
          <a:schemeClr val="tx1">
            <a:lumMod val="65000"/>
            <a:lumOff val="35000"/>
            <a:alpha val="95000"/>
          </a:schemeClr>
        </a:solidFill>
        <a:effectLst>
          <a:innerShdw blurRad="63500" dist="50800" dir="13500000">
            <a:srgbClr val="000000">
              <a:alpha val="50000"/>
            </a:srgbClr>
          </a:innerShdw>
        </a:effectLst>
        <a:scene3d>
          <a:camera prst="orthographicFront"/>
          <a:lightRig rig="threePt" dir="t"/>
        </a:scene3d>
        <a:sp3d>
          <a:bevelT h="190500"/>
          <a:bevelB w="177800" h="177800"/>
        </a:sp3d>
      </dgm:spPr>
      <dgm:t>
        <a:bodyPr/>
        <a:lstStyle/>
        <a:p>
          <a:endParaRPr lang="en-US" dirty="0"/>
        </a:p>
      </dgm:t>
    </dgm:pt>
    <dgm:pt modelId="{DF3BAA9A-82B5-0241-B765-D177E3DE1B6F}" type="pres">
      <dgm:prSet presAssocID="{1CD94CB0-6542-C84D-B118-2FE622EC7CA7}" presName="cycle" presStyleCnt="0">
        <dgm:presLayoutVars>
          <dgm:dir/>
          <dgm:resizeHandles val="exact"/>
        </dgm:presLayoutVars>
      </dgm:prSet>
      <dgm:spPr/>
      <dgm:t>
        <a:bodyPr/>
        <a:lstStyle/>
        <a:p>
          <a:endParaRPr lang="en-US"/>
        </a:p>
      </dgm:t>
    </dgm:pt>
    <dgm:pt modelId="{85830C07-E7EC-D049-A4F5-B14F66892880}" type="pres">
      <dgm:prSet presAssocID="{D495A007-364E-9547-9369-88B9C3582D88}" presName="node" presStyleLbl="node1" presStyleIdx="0" presStyleCnt="6" custRadScaleRad="91232">
        <dgm:presLayoutVars>
          <dgm:bulletEnabled val="1"/>
        </dgm:presLayoutVars>
      </dgm:prSet>
      <dgm:spPr/>
      <dgm:t>
        <a:bodyPr/>
        <a:lstStyle/>
        <a:p>
          <a:endParaRPr lang="en-US"/>
        </a:p>
      </dgm:t>
    </dgm:pt>
    <dgm:pt modelId="{833E4F62-B621-CF4C-B4F6-933132C8DD9A}" type="pres">
      <dgm:prSet presAssocID="{14B1B096-947D-4743-BED6-88F717263972}" presName="sibTrans" presStyleLbl="sibTrans2D1" presStyleIdx="0" presStyleCnt="6" custScaleX="144913" custScaleY="173752" custLinFactNeighborX="3993" custLinFactNeighborY="-1623"/>
      <dgm:spPr/>
      <dgm:t>
        <a:bodyPr/>
        <a:lstStyle/>
        <a:p>
          <a:endParaRPr lang="en-US"/>
        </a:p>
      </dgm:t>
    </dgm:pt>
    <dgm:pt modelId="{49F4191B-9987-7B4D-BCD7-22DF23B31E65}" type="pres">
      <dgm:prSet presAssocID="{14B1B096-947D-4743-BED6-88F717263972}" presName="connectorText" presStyleLbl="sibTrans2D1" presStyleIdx="0" presStyleCnt="6"/>
      <dgm:spPr/>
      <dgm:t>
        <a:bodyPr/>
        <a:lstStyle/>
        <a:p>
          <a:endParaRPr lang="en-US"/>
        </a:p>
      </dgm:t>
    </dgm:pt>
    <dgm:pt modelId="{175256EA-832D-2B4F-9A0E-C9880735829E}" type="pres">
      <dgm:prSet presAssocID="{818E2720-974A-064F-A5C7-4F05B774898B}" presName="node" presStyleLbl="node1" presStyleIdx="1" presStyleCnt="6" custRadScaleRad="127159" custRadScaleInc="-42519">
        <dgm:presLayoutVars>
          <dgm:bulletEnabled val="1"/>
        </dgm:presLayoutVars>
      </dgm:prSet>
      <dgm:spPr/>
      <dgm:t>
        <a:bodyPr/>
        <a:lstStyle/>
        <a:p>
          <a:endParaRPr lang="en-US"/>
        </a:p>
      </dgm:t>
    </dgm:pt>
    <dgm:pt modelId="{E71AB1E6-71BE-054F-A59F-80229F6D5626}" type="pres">
      <dgm:prSet presAssocID="{C29F0A34-7AD6-464E-B846-CAB38DFFF2E9}" presName="sibTrans" presStyleLbl="sibTrans2D1" presStyleIdx="1" presStyleCnt="6" custScaleX="160817" custScaleY="173752" custLinFactNeighborX="11137" custLinFactNeighborY="4016"/>
      <dgm:spPr/>
      <dgm:t>
        <a:bodyPr/>
        <a:lstStyle/>
        <a:p>
          <a:endParaRPr lang="en-US"/>
        </a:p>
      </dgm:t>
    </dgm:pt>
    <dgm:pt modelId="{541601EA-7BC2-6541-93CB-72A2A8A21DA9}" type="pres">
      <dgm:prSet presAssocID="{C29F0A34-7AD6-464E-B846-CAB38DFFF2E9}" presName="connectorText" presStyleLbl="sibTrans2D1" presStyleIdx="1" presStyleCnt="6"/>
      <dgm:spPr/>
      <dgm:t>
        <a:bodyPr/>
        <a:lstStyle/>
        <a:p>
          <a:endParaRPr lang="en-US"/>
        </a:p>
      </dgm:t>
    </dgm:pt>
    <dgm:pt modelId="{0E6F135E-F98A-F241-935B-6AB8821A3825}" type="pres">
      <dgm:prSet presAssocID="{A6FFC0BA-1705-0744-8630-B3FF754593FC}" presName="node" presStyleLbl="node1" presStyleIdx="2" presStyleCnt="6" custRadScaleRad="98878" custRadScaleInc="-100000">
        <dgm:presLayoutVars>
          <dgm:bulletEnabled val="1"/>
        </dgm:presLayoutVars>
      </dgm:prSet>
      <dgm:spPr/>
      <dgm:t>
        <a:bodyPr/>
        <a:lstStyle/>
        <a:p>
          <a:endParaRPr lang="en-US"/>
        </a:p>
      </dgm:t>
    </dgm:pt>
    <dgm:pt modelId="{CC3C6A16-1FC0-6240-862E-0D08F4D7E523}" type="pres">
      <dgm:prSet presAssocID="{142907CF-EFEB-5547-AC57-32DE1C352125}" presName="sibTrans" presStyleLbl="sibTrans2D1" presStyleIdx="2" presStyleCnt="6" custScaleX="159105" custScaleY="184351"/>
      <dgm:spPr/>
      <dgm:t>
        <a:bodyPr/>
        <a:lstStyle/>
        <a:p>
          <a:endParaRPr lang="en-US"/>
        </a:p>
      </dgm:t>
    </dgm:pt>
    <dgm:pt modelId="{99A656F0-ACB0-2F4D-B14A-C21715E0D4CF}" type="pres">
      <dgm:prSet presAssocID="{142907CF-EFEB-5547-AC57-32DE1C352125}" presName="connectorText" presStyleLbl="sibTrans2D1" presStyleIdx="2" presStyleCnt="6"/>
      <dgm:spPr/>
      <dgm:t>
        <a:bodyPr/>
        <a:lstStyle/>
        <a:p>
          <a:endParaRPr lang="en-US"/>
        </a:p>
      </dgm:t>
    </dgm:pt>
    <dgm:pt modelId="{301E509A-F71C-9C40-BBB1-F3E65930CEEE}" type="pres">
      <dgm:prSet presAssocID="{C21AD41B-A242-5943-91F7-E7A1C43E26E0}" presName="node" presStyleLbl="node1" presStyleIdx="3" presStyleCnt="6" custRadScaleRad="82464" custRadScaleInc="0">
        <dgm:presLayoutVars>
          <dgm:bulletEnabled val="1"/>
        </dgm:presLayoutVars>
      </dgm:prSet>
      <dgm:spPr/>
      <dgm:t>
        <a:bodyPr/>
        <a:lstStyle/>
        <a:p>
          <a:endParaRPr lang="en-US"/>
        </a:p>
      </dgm:t>
    </dgm:pt>
    <dgm:pt modelId="{1BDCD4AA-E33A-2A44-9C4E-2FDB8BDB859C}" type="pres">
      <dgm:prSet presAssocID="{77664DF2-3BB8-5B43-8BD9-64782FF92045}" presName="sibTrans" presStyleLbl="sibTrans2D1" presStyleIdx="3" presStyleCnt="6" custScaleX="158350" custScaleY="174092" custLinFactNeighborX="-2830" custLinFactNeighborY="6688"/>
      <dgm:spPr/>
      <dgm:t>
        <a:bodyPr/>
        <a:lstStyle/>
        <a:p>
          <a:endParaRPr lang="en-US"/>
        </a:p>
      </dgm:t>
    </dgm:pt>
    <dgm:pt modelId="{81749791-F484-794C-BB60-3D86A96CBCAA}" type="pres">
      <dgm:prSet presAssocID="{77664DF2-3BB8-5B43-8BD9-64782FF92045}" presName="connectorText" presStyleLbl="sibTrans2D1" presStyleIdx="3" presStyleCnt="6"/>
      <dgm:spPr/>
      <dgm:t>
        <a:bodyPr/>
        <a:lstStyle/>
        <a:p>
          <a:endParaRPr lang="en-US"/>
        </a:p>
      </dgm:t>
    </dgm:pt>
    <dgm:pt modelId="{0B1D6442-5200-D042-9A01-12E5345E0CC8}" type="pres">
      <dgm:prSet presAssocID="{B7766A9F-2CB0-364E-AEF3-8511C65DDA39}" presName="node" presStyleLbl="node1" presStyleIdx="4" presStyleCnt="6" custRadScaleRad="92866" custRadScaleInc="100000">
        <dgm:presLayoutVars>
          <dgm:bulletEnabled val="1"/>
        </dgm:presLayoutVars>
      </dgm:prSet>
      <dgm:spPr/>
      <dgm:t>
        <a:bodyPr/>
        <a:lstStyle/>
        <a:p>
          <a:endParaRPr lang="en-US"/>
        </a:p>
      </dgm:t>
    </dgm:pt>
    <dgm:pt modelId="{29C14FEC-A4E0-E843-BE85-B7193B0FB423}" type="pres">
      <dgm:prSet presAssocID="{C2A6DDFA-8E86-5748-B0CB-3CBD46E72C27}" presName="sibTrans" presStyleLbl="sibTrans2D1" presStyleIdx="4" presStyleCnt="6" custScaleX="164753" custScaleY="173529"/>
      <dgm:spPr/>
      <dgm:t>
        <a:bodyPr/>
        <a:lstStyle/>
        <a:p>
          <a:endParaRPr lang="en-US"/>
        </a:p>
      </dgm:t>
    </dgm:pt>
    <dgm:pt modelId="{407FF3C3-BFF7-C74F-A80A-A7A8DB2260DC}" type="pres">
      <dgm:prSet presAssocID="{C2A6DDFA-8E86-5748-B0CB-3CBD46E72C27}" presName="connectorText" presStyleLbl="sibTrans2D1" presStyleIdx="4" presStyleCnt="6"/>
      <dgm:spPr/>
      <dgm:t>
        <a:bodyPr/>
        <a:lstStyle/>
        <a:p>
          <a:endParaRPr lang="en-US"/>
        </a:p>
      </dgm:t>
    </dgm:pt>
    <dgm:pt modelId="{0E6428E0-FA22-0A48-965A-0E9821E219B5}" type="pres">
      <dgm:prSet presAssocID="{014EABAF-606E-0245-BEE3-8F3ECB042506}" presName="node" presStyleLbl="node1" presStyleIdx="5" presStyleCnt="6" custRadScaleRad="124960" custRadScaleInc="46180">
        <dgm:presLayoutVars>
          <dgm:bulletEnabled val="1"/>
        </dgm:presLayoutVars>
      </dgm:prSet>
      <dgm:spPr/>
      <dgm:t>
        <a:bodyPr/>
        <a:lstStyle/>
        <a:p>
          <a:endParaRPr lang="en-US"/>
        </a:p>
      </dgm:t>
    </dgm:pt>
    <dgm:pt modelId="{0CABA9AA-C955-FB40-A2CB-8E28A4BDE6E3}" type="pres">
      <dgm:prSet presAssocID="{B7E39B58-1505-094F-B6E7-8FDAE7D8D00A}" presName="sibTrans" presStyleLbl="sibTrans2D1" presStyleIdx="5" presStyleCnt="6" custScaleX="147739" custScaleY="181422"/>
      <dgm:spPr/>
      <dgm:t>
        <a:bodyPr/>
        <a:lstStyle/>
        <a:p>
          <a:endParaRPr lang="en-US"/>
        </a:p>
      </dgm:t>
    </dgm:pt>
    <dgm:pt modelId="{6131DE45-D9A3-3F4F-97BB-B19B82F5FC31}" type="pres">
      <dgm:prSet presAssocID="{B7E39B58-1505-094F-B6E7-8FDAE7D8D00A}" presName="connectorText" presStyleLbl="sibTrans2D1" presStyleIdx="5" presStyleCnt="6"/>
      <dgm:spPr/>
      <dgm:t>
        <a:bodyPr/>
        <a:lstStyle/>
        <a:p>
          <a:endParaRPr lang="en-US"/>
        </a:p>
      </dgm:t>
    </dgm:pt>
  </dgm:ptLst>
  <dgm:cxnLst>
    <dgm:cxn modelId="{498E474F-CACB-A149-B775-D850C0E465FA}" srcId="{1CD94CB0-6542-C84D-B118-2FE622EC7CA7}" destId="{A6FFC0BA-1705-0744-8630-B3FF754593FC}" srcOrd="2" destOrd="0" parTransId="{2FBBEBA5-10EB-A745-8B41-765DC8866938}" sibTransId="{142907CF-EFEB-5547-AC57-32DE1C352125}"/>
    <dgm:cxn modelId="{CE0CE557-CFA1-B340-9CF6-BA676E087E51}" type="presOf" srcId="{B7766A9F-2CB0-364E-AEF3-8511C65DDA39}" destId="{0B1D6442-5200-D042-9A01-12E5345E0CC8}" srcOrd="0" destOrd="0" presId="urn:microsoft.com/office/officeart/2005/8/layout/cycle2"/>
    <dgm:cxn modelId="{E5F0518C-B213-0A40-AAD6-452EF0A8089B}" srcId="{1CD94CB0-6542-C84D-B118-2FE622EC7CA7}" destId="{D495A007-364E-9547-9369-88B9C3582D88}" srcOrd="0" destOrd="0" parTransId="{6B607AF1-24A4-7A4D-A0B1-8EE2AAA9D5F7}" sibTransId="{14B1B096-947D-4743-BED6-88F717263972}"/>
    <dgm:cxn modelId="{194A7263-A657-704D-9713-74B1073A79CC}" type="presOf" srcId="{C29F0A34-7AD6-464E-B846-CAB38DFFF2E9}" destId="{541601EA-7BC2-6541-93CB-72A2A8A21DA9}" srcOrd="1" destOrd="0" presId="urn:microsoft.com/office/officeart/2005/8/layout/cycle2"/>
    <dgm:cxn modelId="{26A97C3B-3F88-F24A-8D36-385A88D7A013}" srcId="{1CD94CB0-6542-C84D-B118-2FE622EC7CA7}" destId="{B7766A9F-2CB0-364E-AEF3-8511C65DDA39}" srcOrd="4" destOrd="0" parTransId="{37B7527F-C032-9548-8D5B-2911F2AFE6E2}" sibTransId="{C2A6DDFA-8E86-5748-B0CB-3CBD46E72C27}"/>
    <dgm:cxn modelId="{7A80F034-E80A-0640-9A9E-A8EC96989BE1}" type="presOf" srcId="{C29F0A34-7AD6-464E-B846-CAB38DFFF2E9}" destId="{E71AB1E6-71BE-054F-A59F-80229F6D5626}" srcOrd="0" destOrd="0" presId="urn:microsoft.com/office/officeart/2005/8/layout/cycle2"/>
    <dgm:cxn modelId="{C4F7FA67-3A38-4447-96D0-5C395187DC86}" type="presOf" srcId="{C2A6DDFA-8E86-5748-B0CB-3CBD46E72C27}" destId="{407FF3C3-BFF7-C74F-A80A-A7A8DB2260DC}" srcOrd="1" destOrd="0" presId="urn:microsoft.com/office/officeart/2005/8/layout/cycle2"/>
    <dgm:cxn modelId="{742FF702-E8A2-2D49-9E0E-3E1D72DB234B}" srcId="{1CD94CB0-6542-C84D-B118-2FE622EC7CA7}" destId="{818E2720-974A-064F-A5C7-4F05B774898B}" srcOrd="1" destOrd="0" parTransId="{608686D4-BC6C-5C4B-910F-FCC50AC6F89D}" sibTransId="{C29F0A34-7AD6-464E-B846-CAB38DFFF2E9}"/>
    <dgm:cxn modelId="{C8EABBC2-7CE7-8942-A487-C335029A2B9B}" type="presOf" srcId="{77664DF2-3BB8-5B43-8BD9-64782FF92045}" destId="{1BDCD4AA-E33A-2A44-9C4E-2FDB8BDB859C}" srcOrd="0" destOrd="0" presId="urn:microsoft.com/office/officeart/2005/8/layout/cycle2"/>
    <dgm:cxn modelId="{119B2906-5D7C-C140-8375-1F830B5A78F2}" type="presOf" srcId="{B7E39B58-1505-094F-B6E7-8FDAE7D8D00A}" destId="{6131DE45-D9A3-3F4F-97BB-B19B82F5FC31}" srcOrd="1" destOrd="0" presId="urn:microsoft.com/office/officeart/2005/8/layout/cycle2"/>
    <dgm:cxn modelId="{3E5C73A5-739E-494C-8CBF-2C661841282A}" type="presOf" srcId="{A6FFC0BA-1705-0744-8630-B3FF754593FC}" destId="{0E6F135E-F98A-F241-935B-6AB8821A3825}" srcOrd="0" destOrd="0" presId="urn:microsoft.com/office/officeart/2005/8/layout/cycle2"/>
    <dgm:cxn modelId="{836667B5-1181-1245-93D2-0EF07D6ABDFB}" type="presOf" srcId="{D495A007-364E-9547-9369-88B9C3582D88}" destId="{85830C07-E7EC-D049-A4F5-B14F66892880}" srcOrd="0" destOrd="0" presId="urn:microsoft.com/office/officeart/2005/8/layout/cycle2"/>
    <dgm:cxn modelId="{C4CE1FB8-B25E-6549-A453-B24FC1BBDA94}" srcId="{1CD94CB0-6542-C84D-B118-2FE622EC7CA7}" destId="{014EABAF-606E-0245-BEE3-8F3ECB042506}" srcOrd="5" destOrd="0" parTransId="{9E314104-E602-0048-91E4-2C360B6883FA}" sibTransId="{B7E39B58-1505-094F-B6E7-8FDAE7D8D00A}"/>
    <dgm:cxn modelId="{D9D095C2-40C2-BD4E-9CBD-657BC14F2A6D}" type="presOf" srcId="{1CD94CB0-6542-C84D-B118-2FE622EC7CA7}" destId="{DF3BAA9A-82B5-0241-B765-D177E3DE1B6F}" srcOrd="0" destOrd="0" presId="urn:microsoft.com/office/officeart/2005/8/layout/cycle2"/>
    <dgm:cxn modelId="{B400D453-B11D-EB47-A47D-A500391C63AA}" type="presOf" srcId="{B7E39B58-1505-094F-B6E7-8FDAE7D8D00A}" destId="{0CABA9AA-C955-FB40-A2CB-8E28A4BDE6E3}" srcOrd="0" destOrd="0" presId="urn:microsoft.com/office/officeart/2005/8/layout/cycle2"/>
    <dgm:cxn modelId="{14E8B129-0288-0C44-BF3C-A560D1B0F164}" type="presOf" srcId="{142907CF-EFEB-5547-AC57-32DE1C352125}" destId="{99A656F0-ACB0-2F4D-B14A-C21715E0D4CF}" srcOrd="1" destOrd="0" presId="urn:microsoft.com/office/officeart/2005/8/layout/cycle2"/>
    <dgm:cxn modelId="{D02C377A-0EB8-314C-A822-8EB7F60B9318}" type="presOf" srcId="{C21AD41B-A242-5943-91F7-E7A1C43E26E0}" destId="{301E509A-F71C-9C40-BBB1-F3E65930CEEE}" srcOrd="0" destOrd="0" presId="urn:microsoft.com/office/officeart/2005/8/layout/cycle2"/>
    <dgm:cxn modelId="{B88E2DA8-0EA8-104A-87D4-16AF39D744DC}" type="presOf" srcId="{818E2720-974A-064F-A5C7-4F05B774898B}" destId="{175256EA-832D-2B4F-9A0E-C9880735829E}" srcOrd="0" destOrd="0" presId="urn:microsoft.com/office/officeart/2005/8/layout/cycle2"/>
    <dgm:cxn modelId="{2CCD2979-B429-1B46-97A8-53E80AB9F6D9}" type="presOf" srcId="{77664DF2-3BB8-5B43-8BD9-64782FF92045}" destId="{81749791-F484-794C-BB60-3D86A96CBCAA}" srcOrd="1" destOrd="0" presId="urn:microsoft.com/office/officeart/2005/8/layout/cycle2"/>
    <dgm:cxn modelId="{4D1CE408-0C3E-1F4D-AEFC-FA393FE63F75}" srcId="{1CD94CB0-6542-C84D-B118-2FE622EC7CA7}" destId="{C21AD41B-A242-5943-91F7-E7A1C43E26E0}" srcOrd="3" destOrd="0" parTransId="{D706DF9E-9FF5-5C4F-83C8-538ACE64D74C}" sibTransId="{77664DF2-3BB8-5B43-8BD9-64782FF92045}"/>
    <dgm:cxn modelId="{DECD0998-186B-A543-8432-2ED0C1C8FF7A}" type="presOf" srcId="{014EABAF-606E-0245-BEE3-8F3ECB042506}" destId="{0E6428E0-FA22-0A48-965A-0E9821E219B5}" srcOrd="0" destOrd="0" presId="urn:microsoft.com/office/officeart/2005/8/layout/cycle2"/>
    <dgm:cxn modelId="{4A7CD17C-0B43-8749-AE0B-27179AC028F5}" type="presOf" srcId="{14B1B096-947D-4743-BED6-88F717263972}" destId="{833E4F62-B621-CF4C-B4F6-933132C8DD9A}" srcOrd="0" destOrd="0" presId="urn:microsoft.com/office/officeart/2005/8/layout/cycle2"/>
    <dgm:cxn modelId="{3E70A87B-3E5E-0044-A037-A232824E00C2}" type="presOf" srcId="{142907CF-EFEB-5547-AC57-32DE1C352125}" destId="{CC3C6A16-1FC0-6240-862E-0D08F4D7E523}" srcOrd="0" destOrd="0" presId="urn:microsoft.com/office/officeart/2005/8/layout/cycle2"/>
    <dgm:cxn modelId="{FC2CCA31-FEF4-4544-98BA-53D2F2464C56}" type="presOf" srcId="{14B1B096-947D-4743-BED6-88F717263972}" destId="{49F4191B-9987-7B4D-BCD7-22DF23B31E65}" srcOrd="1" destOrd="0" presId="urn:microsoft.com/office/officeart/2005/8/layout/cycle2"/>
    <dgm:cxn modelId="{9643E0D9-F6ED-914C-A7FA-5ECFC09F4A68}" type="presOf" srcId="{C2A6DDFA-8E86-5748-B0CB-3CBD46E72C27}" destId="{29C14FEC-A4E0-E843-BE85-B7193B0FB423}" srcOrd="0" destOrd="0" presId="urn:microsoft.com/office/officeart/2005/8/layout/cycle2"/>
    <dgm:cxn modelId="{CE69C097-FC14-3048-BB91-100785F94697}" type="presParOf" srcId="{DF3BAA9A-82B5-0241-B765-D177E3DE1B6F}" destId="{85830C07-E7EC-D049-A4F5-B14F66892880}" srcOrd="0" destOrd="0" presId="urn:microsoft.com/office/officeart/2005/8/layout/cycle2"/>
    <dgm:cxn modelId="{7DE2BD00-5829-F04C-B431-7F64578DC598}" type="presParOf" srcId="{DF3BAA9A-82B5-0241-B765-D177E3DE1B6F}" destId="{833E4F62-B621-CF4C-B4F6-933132C8DD9A}" srcOrd="1" destOrd="0" presId="urn:microsoft.com/office/officeart/2005/8/layout/cycle2"/>
    <dgm:cxn modelId="{666147A5-9EB9-2F41-974C-1E0D527C9DEC}" type="presParOf" srcId="{833E4F62-B621-CF4C-B4F6-933132C8DD9A}" destId="{49F4191B-9987-7B4D-BCD7-22DF23B31E65}" srcOrd="0" destOrd="0" presId="urn:microsoft.com/office/officeart/2005/8/layout/cycle2"/>
    <dgm:cxn modelId="{B5087345-4BF0-3448-A0B3-4092BB4AAD25}" type="presParOf" srcId="{DF3BAA9A-82B5-0241-B765-D177E3DE1B6F}" destId="{175256EA-832D-2B4F-9A0E-C9880735829E}" srcOrd="2" destOrd="0" presId="urn:microsoft.com/office/officeart/2005/8/layout/cycle2"/>
    <dgm:cxn modelId="{EFECAFD8-E29D-1548-9914-026F227320DE}" type="presParOf" srcId="{DF3BAA9A-82B5-0241-B765-D177E3DE1B6F}" destId="{E71AB1E6-71BE-054F-A59F-80229F6D5626}" srcOrd="3" destOrd="0" presId="urn:microsoft.com/office/officeart/2005/8/layout/cycle2"/>
    <dgm:cxn modelId="{4A10F410-145B-D043-8CC5-CC8A40DA5212}" type="presParOf" srcId="{E71AB1E6-71BE-054F-A59F-80229F6D5626}" destId="{541601EA-7BC2-6541-93CB-72A2A8A21DA9}" srcOrd="0" destOrd="0" presId="urn:microsoft.com/office/officeart/2005/8/layout/cycle2"/>
    <dgm:cxn modelId="{97BF61F4-F567-F648-9B0C-5C0F4F76C707}" type="presParOf" srcId="{DF3BAA9A-82B5-0241-B765-D177E3DE1B6F}" destId="{0E6F135E-F98A-F241-935B-6AB8821A3825}" srcOrd="4" destOrd="0" presId="urn:microsoft.com/office/officeart/2005/8/layout/cycle2"/>
    <dgm:cxn modelId="{4F70661F-40BF-9A4B-AFF9-6496632DD4F1}" type="presParOf" srcId="{DF3BAA9A-82B5-0241-B765-D177E3DE1B6F}" destId="{CC3C6A16-1FC0-6240-862E-0D08F4D7E523}" srcOrd="5" destOrd="0" presId="urn:microsoft.com/office/officeart/2005/8/layout/cycle2"/>
    <dgm:cxn modelId="{38848AC3-0241-1D4D-B420-6CDC3A4B5FF6}" type="presParOf" srcId="{CC3C6A16-1FC0-6240-862E-0D08F4D7E523}" destId="{99A656F0-ACB0-2F4D-B14A-C21715E0D4CF}" srcOrd="0" destOrd="0" presId="urn:microsoft.com/office/officeart/2005/8/layout/cycle2"/>
    <dgm:cxn modelId="{1331A524-C495-1843-8339-9C8CA064901F}" type="presParOf" srcId="{DF3BAA9A-82B5-0241-B765-D177E3DE1B6F}" destId="{301E509A-F71C-9C40-BBB1-F3E65930CEEE}" srcOrd="6" destOrd="0" presId="urn:microsoft.com/office/officeart/2005/8/layout/cycle2"/>
    <dgm:cxn modelId="{D5A6253F-05C6-604E-91A3-B101CE184A06}" type="presParOf" srcId="{DF3BAA9A-82B5-0241-B765-D177E3DE1B6F}" destId="{1BDCD4AA-E33A-2A44-9C4E-2FDB8BDB859C}" srcOrd="7" destOrd="0" presId="urn:microsoft.com/office/officeart/2005/8/layout/cycle2"/>
    <dgm:cxn modelId="{317392EC-872D-F043-A500-80767373F2A7}" type="presParOf" srcId="{1BDCD4AA-E33A-2A44-9C4E-2FDB8BDB859C}" destId="{81749791-F484-794C-BB60-3D86A96CBCAA}" srcOrd="0" destOrd="0" presId="urn:microsoft.com/office/officeart/2005/8/layout/cycle2"/>
    <dgm:cxn modelId="{A954F65A-C35C-DD46-80E3-D6DD63AE307A}" type="presParOf" srcId="{DF3BAA9A-82B5-0241-B765-D177E3DE1B6F}" destId="{0B1D6442-5200-D042-9A01-12E5345E0CC8}" srcOrd="8" destOrd="0" presId="urn:microsoft.com/office/officeart/2005/8/layout/cycle2"/>
    <dgm:cxn modelId="{15911DB4-42E4-1742-91DA-4D526031CD28}" type="presParOf" srcId="{DF3BAA9A-82B5-0241-B765-D177E3DE1B6F}" destId="{29C14FEC-A4E0-E843-BE85-B7193B0FB423}" srcOrd="9" destOrd="0" presId="urn:microsoft.com/office/officeart/2005/8/layout/cycle2"/>
    <dgm:cxn modelId="{1060CEC3-D95F-1648-AD59-9CD4DE2DB5BA}" type="presParOf" srcId="{29C14FEC-A4E0-E843-BE85-B7193B0FB423}" destId="{407FF3C3-BFF7-C74F-A80A-A7A8DB2260DC}" srcOrd="0" destOrd="0" presId="urn:microsoft.com/office/officeart/2005/8/layout/cycle2"/>
    <dgm:cxn modelId="{D81BCD7F-52AD-6F4C-BAB2-A9838E054992}" type="presParOf" srcId="{DF3BAA9A-82B5-0241-B765-D177E3DE1B6F}" destId="{0E6428E0-FA22-0A48-965A-0E9821E219B5}" srcOrd="10" destOrd="0" presId="urn:microsoft.com/office/officeart/2005/8/layout/cycle2"/>
    <dgm:cxn modelId="{EA36946B-3520-CD43-B1CF-65915833D57E}" type="presParOf" srcId="{DF3BAA9A-82B5-0241-B765-D177E3DE1B6F}" destId="{0CABA9AA-C955-FB40-A2CB-8E28A4BDE6E3}" srcOrd="11" destOrd="0" presId="urn:microsoft.com/office/officeart/2005/8/layout/cycle2"/>
    <dgm:cxn modelId="{9CD937B6-0259-3649-8A9F-CFBB3D6E3897}" type="presParOf" srcId="{0CABA9AA-C955-FB40-A2CB-8E28A4BDE6E3}" destId="{6131DE45-D9A3-3F4F-97BB-B19B82F5FC31}"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7EA916-0D15-4241-B939-269D176E5A0A}" type="doc">
      <dgm:prSet loTypeId="urn:microsoft.com/office/officeart/2005/8/layout/hProcess9" loCatId="process" qsTypeId="urn:microsoft.com/office/officeart/2005/8/quickstyle/simple4" qsCatId="simple" csTypeId="urn:microsoft.com/office/officeart/2005/8/colors/accent1_2" csCatId="accent1" phldr="1"/>
      <dgm:spPr/>
    </dgm:pt>
    <dgm:pt modelId="{D83B6E6E-45F6-0949-9941-BF9188166237}">
      <dgm:prSet phldrT="[Text]"/>
      <dgm:spPr>
        <a:ln>
          <a:solidFill>
            <a:srgbClr val="000000"/>
          </a:solidFill>
        </a:ln>
      </dgm:spPr>
      <dgm:t>
        <a:bodyPr/>
        <a:lstStyle/>
        <a:p>
          <a:r>
            <a:rPr lang="en-US" dirty="0" smtClean="0"/>
            <a:t>Samuel</a:t>
          </a:r>
          <a:endParaRPr lang="en-US" dirty="0"/>
        </a:p>
      </dgm:t>
    </dgm:pt>
    <dgm:pt modelId="{E5DB81C6-44BB-A74A-935F-67C8D76E427F}" type="parTrans" cxnId="{C7878683-89BD-6F44-A8C2-9F042AB7BB57}">
      <dgm:prSet/>
      <dgm:spPr/>
      <dgm:t>
        <a:bodyPr/>
        <a:lstStyle/>
        <a:p>
          <a:endParaRPr lang="en-US"/>
        </a:p>
      </dgm:t>
    </dgm:pt>
    <dgm:pt modelId="{406CCC6F-3792-8F4A-B7D0-9DCEDE1F38A7}" type="sibTrans" cxnId="{C7878683-89BD-6F44-A8C2-9F042AB7BB57}">
      <dgm:prSet/>
      <dgm:spPr/>
      <dgm:t>
        <a:bodyPr/>
        <a:lstStyle/>
        <a:p>
          <a:endParaRPr lang="en-US"/>
        </a:p>
      </dgm:t>
    </dgm:pt>
    <dgm:pt modelId="{127CFAE6-88B2-7B41-A990-4379E4B32D6E}">
      <dgm:prSet phldrT="[Text]"/>
      <dgm:spPr>
        <a:ln>
          <a:solidFill>
            <a:srgbClr val="000000"/>
          </a:solidFill>
        </a:ln>
      </dgm:spPr>
      <dgm:t>
        <a:bodyPr/>
        <a:lstStyle/>
        <a:p>
          <a:r>
            <a:rPr lang="en-US" dirty="0" smtClean="0"/>
            <a:t>Two men</a:t>
          </a:r>
          <a:endParaRPr lang="en-US" dirty="0"/>
        </a:p>
      </dgm:t>
    </dgm:pt>
    <dgm:pt modelId="{5F132C4A-98F1-E24B-B171-4ED31D68BFAB}" type="parTrans" cxnId="{D0D65DDC-76B2-3A4E-9FD0-864F50D09780}">
      <dgm:prSet/>
      <dgm:spPr/>
      <dgm:t>
        <a:bodyPr/>
        <a:lstStyle/>
        <a:p>
          <a:endParaRPr lang="en-US"/>
        </a:p>
      </dgm:t>
    </dgm:pt>
    <dgm:pt modelId="{4157465D-1192-DB41-B6EB-51F24EA25829}" type="sibTrans" cxnId="{D0D65DDC-76B2-3A4E-9FD0-864F50D09780}">
      <dgm:prSet/>
      <dgm:spPr/>
      <dgm:t>
        <a:bodyPr/>
        <a:lstStyle/>
        <a:p>
          <a:endParaRPr lang="en-US"/>
        </a:p>
      </dgm:t>
    </dgm:pt>
    <dgm:pt modelId="{D8CCE657-2A00-AA45-A090-CEF56F65C29B}">
      <dgm:prSet phldrT="[Text]"/>
      <dgm:spPr>
        <a:ln>
          <a:solidFill>
            <a:srgbClr val="000000"/>
          </a:solidFill>
        </a:ln>
      </dgm:spPr>
      <dgm:t>
        <a:bodyPr/>
        <a:lstStyle/>
        <a:p>
          <a:r>
            <a:rPr lang="en-US" dirty="0" smtClean="0"/>
            <a:t>Three men</a:t>
          </a:r>
          <a:endParaRPr lang="en-US" dirty="0"/>
        </a:p>
      </dgm:t>
    </dgm:pt>
    <dgm:pt modelId="{98AA2315-1A94-A247-BC3F-770029885949}" type="parTrans" cxnId="{A62C7B44-4C20-104C-A62C-A283D9FB369B}">
      <dgm:prSet/>
      <dgm:spPr/>
      <dgm:t>
        <a:bodyPr/>
        <a:lstStyle/>
        <a:p>
          <a:endParaRPr lang="en-US"/>
        </a:p>
      </dgm:t>
    </dgm:pt>
    <dgm:pt modelId="{E59E94F4-8784-B340-973A-2AE9770A19C8}" type="sibTrans" cxnId="{A62C7B44-4C20-104C-A62C-A283D9FB369B}">
      <dgm:prSet/>
      <dgm:spPr/>
      <dgm:t>
        <a:bodyPr/>
        <a:lstStyle/>
        <a:p>
          <a:endParaRPr lang="en-US"/>
        </a:p>
      </dgm:t>
    </dgm:pt>
    <dgm:pt modelId="{AF1B3FB8-1A36-AB4F-BAF4-346FD55DBCE7}">
      <dgm:prSet phldrT="[Text]"/>
      <dgm:spPr>
        <a:ln>
          <a:solidFill>
            <a:srgbClr val="000000"/>
          </a:solidFill>
        </a:ln>
      </dgm:spPr>
      <dgm:t>
        <a:bodyPr/>
        <a:lstStyle/>
        <a:p>
          <a:r>
            <a:rPr lang="en-US" dirty="0" smtClean="0"/>
            <a:t>Sons of the Prophets</a:t>
          </a:r>
          <a:endParaRPr lang="en-US" dirty="0"/>
        </a:p>
      </dgm:t>
    </dgm:pt>
    <dgm:pt modelId="{37BE976D-2B86-CA4C-9324-C64EE5B6E4F9}" type="parTrans" cxnId="{AFD285BB-D89C-1C47-B974-DD545B2FE1BD}">
      <dgm:prSet/>
      <dgm:spPr/>
      <dgm:t>
        <a:bodyPr/>
        <a:lstStyle/>
        <a:p>
          <a:endParaRPr lang="en-US"/>
        </a:p>
      </dgm:t>
    </dgm:pt>
    <dgm:pt modelId="{29D1EEE8-0BB5-454F-8341-F3A11BA91B19}" type="sibTrans" cxnId="{AFD285BB-D89C-1C47-B974-DD545B2FE1BD}">
      <dgm:prSet/>
      <dgm:spPr/>
      <dgm:t>
        <a:bodyPr/>
        <a:lstStyle/>
        <a:p>
          <a:endParaRPr lang="en-US"/>
        </a:p>
      </dgm:t>
    </dgm:pt>
    <dgm:pt modelId="{EB6A3FDD-5645-544B-812B-64A820D28D6F}">
      <dgm:prSet phldrT="[Text]"/>
      <dgm:spPr>
        <a:ln>
          <a:solidFill>
            <a:srgbClr val="000000"/>
          </a:solidFill>
        </a:ln>
      </dgm:spPr>
      <dgm:t>
        <a:bodyPr/>
        <a:lstStyle/>
        <a:p>
          <a:r>
            <a:rPr lang="en-US" dirty="0" smtClean="0"/>
            <a:t>ISRAEL</a:t>
          </a:r>
          <a:endParaRPr lang="en-US" dirty="0"/>
        </a:p>
      </dgm:t>
    </dgm:pt>
    <dgm:pt modelId="{91EE25BC-18C1-D243-83A8-A83E0736F10D}" type="parTrans" cxnId="{7C0AEE3F-47F0-3E4F-A1A2-4219FC340A1B}">
      <dgm:prSet/>
      <dgm:spPr/>
      <dgm:t>
        <a:bodyPr/>
        <a:lstStyle/>
        <a:p>
          <a:endParaRPr lang="en-US"/>
        </a:p>
      </dgm:t>
    </dgm:pt>
    <dgm:pt modelId="{45DA2B01-8706-F343-BE2F-463842B49EDD}" type="sibTrans" cxnId="{7C0AEE3F-47F0-3E4F-A1A2-4219FC340A1B}">
      <dgm:prSet/>
      <dgm:spPr/>
      <dgm:t>
        <a:bodyPr/>
        <a:lstStyle/>
        <a:p>
          <a:endParaRPr lang="en-US"/>
        </a:p>
      </dgm:t>
    </dgm:pt>
    <dgm:pt modelId="{A69A1C0D-E6FB-DD4A-9E54-2802C643D734}" type="pres">
      <dgm:prSet presAssocID="{6D7EA916-0D15-4241-B939-269D176E5A0A}" presName="CompostProcess" presStyleCnt="0">
        <dgm:presLayoutVars>
          <dgm:dir/>
          <dgm:resizeHandles val="exact"/>
        </dgm:presLayoutVars>
      </dgm:prSet>
      <dgm:spPr/>
    </dgm:pt>
    <dgm:pt modelId="{1F4FECF5-DE5C-024F-9A6E-BCDE2B75A622}" type="pres">
      <dgm:prSet presAssocID="{6D7EA916-0D15-4241-B939-269D176E5A0A}" presName="arrow" presStyleLbl="bgShp" presStyleIdx="0" presStyleCnt="1" custScaleX="117647" custLinFactNeighborX="82"/>
      <dgm:spPr>
        <a:solidFill>
          <a:srgbClr val="FF0000">
            <a:alpha val="85000"/>
          </a:srgbClr>
        </a:solidFill>
        <a:ln>
          <a:solidFill>
            <a:srgbClr val="000000"/>
          </a:solidFill>
        </a:ln>
      </dgm:spPr>
    </dgm:pt>
    <dgm:pt modelId="{8B21A721-6626-7E45-A06D-0490AF796D2C}" type="pres">
      <dgm:prSet presAssocID="{6D7EA916-0D15-4241-B939-269D176E5A0A}" presName="linearProcess" presStyleCnt="0"/>
      <dgm:spPr/>
    </dgm:pt>
    <dgm:pt modelId="{876FF585-5480-3446-9B5A-3FB227AC3A80}" type="pres">
      <dgm:prSet presAssocID="{D83B6E6E-45F6-0949-9941-BF9188166237}" presName="textNode" presStyleLbl="node1" presStyleIdx="0" presStyleCnt="5">
        <dgm:presLayoutVars>
          <dgm:bulletEnabled val="1"/>
        </dgm:presLayoutVars>
      </dgm:prSet>
      <dgm:spPr/>
      <dgm:t>
        <a:bodyPr/>
        <a:lstStyle/>
        <a:p>
          <a:endParaRPr lang="en-US"/>
        </a:p>
      </dgm:t>
    </dgm:pt>
    <dgm:pt modelId="{F9709902-CB28-F84C-9862-D8BAFC6788C1}" type="pres">
      <dgm:prSet presAssocID="{406CCC6F-3792-8F4A-B7D0-9DCEDE1F38A7}" presName="sibTrans" presStyleCnt="0"/>
      <dgm:spPr/>
    </dgm:pt>
    <dgm:pt modelId="{046E335D-B22E-C340-931B-C382B8108389}" type="pres">
      <dgm:prSet presAssocID="{127CFAE6-88B2-7B41-A990-4379E4B32D6E}" presName="textNode" presStyleLbl="node1" presStyleIdx="1" presStyleCnt="5">
        <dgm:presLayoutVars>
          <dgm:bulletEnabled val="1"/>
        </dgm:presLayoutVars>
      </dgm:prSet>
      <dgm:spPr/>
      <dgm:t>
        <a:bodyPr/>
        <a:lstStyle/>
        <a:p>
          <a:endParaRPr lang="en-US"/>
        </a:p>
      </dgm:t>
    </dgm:pt>
    <dgm:pt modelId="{6E1FA816-B7E0-0441-8FA6-7F049135DE68}" type="pres">
      <dgm:prSet presAssocID="{4157465D-1192-DB41-B6EB-51F24EA25829}" presName="sibTrans" presStyleCnt="0"/>
      <dgm:spPr/>
    </dgm:pt>
    <dgm:pt modelId="{3BA2BC2D-E988-E949-8BF7-742C442A08A0}" type="pres">
      <dgm:prSet presAssocID="{D8CCE657-2A00-AA45-A090-CEF56F65C29B}" presName="textNode" presStyleLbl="node1" presStyleIdx="2" presStyleCnt="5">
        <dgm:presLayoutVars>
          <dgm:bulletEnabled val="1"/>
        </dgm:presLayoutVars>
      </dgm:prSet>
      <dgm:spPr/>
      <dgm:t>
        <a:bodyPr/>
        <a:lstStyle/>
        <a:p>
          <a:endParaRPr lang="en-US"/>
        </a:p>
      </dgm:t>
    </dgm:pt>
    <dgm:pt modelId="{13C6C769-991E-8240-896B-8806797CBDBF}" type="pres">
      <dgm:prSet presAssocID="{E59E94F4-8784-B340-973A-2AE9770A19C8}" presName="sibTrans" presStyleCnt="0"/>
      <dgm:spPr/>
    </dgm:pt>
    <dgm:pt modelId="{E03F9F31-DF0B-7144-9ECF-CF67885992C6}" type="pres">
      <dgm:prSet presAssocID="{AF1B3FB8-1A36-AB4F-BAF4-346FD55DBCE7}" presName="textNode" presStyleLbl="node1" presStyleIdx="3" presStyleCnt="5">
        <dgm:presLayoutVars>
          <dgm:bulletEnabled val="1"/>
        </dgm:presLayoutVars>
      </dgm:prSet>
      <dgm:spPr/>
      <dgm:t>
        <a:bodyPr/>
        <a:lstStyle/>
        <a:p>
          <a:endParaRPr lang="en-US"/>
        </a:p>
      </dgm:t>
    </dgm:pt>
    <dgm:pt modelId="{5FA2E01B-946D-5F4F-840D-0258D229E654}" type="pres">
      <dgm:prSet presAssocID="{29D1EEE8-0BB5-454F-8341-F3A11BA91B19}" presName="sibTrans" presStyleCnt="0"/>
      <dgm:spPr/>
    </dgm:pt>
    <dgm:pt modelId="{B3F05AA7-5FE5-4F49-B824-C2E698AF533C}" type="pres">
      <dgm:prSet presAssocID="{EB6A3FDD-5645-544B-812B-64A820D28D6F}" presName="textNode" presStyleLbl="node1" presStyleIdx="4" presStyleCnt="5">
        <dgm:presLayoutVars>
          <dgm:bulletEnabled val="1"/>
        </dgm:presLayoutVars>
      </dgm:prSet>
      <dgm:spPr/>
      <dgm:t>
        <a:bodyPr/>
        <a:lstStyle/>
        <a:p>
          <a:endParaRPr lang="en-US"/>
        </a:p>
      </dgm:t>
    </dgm:pt>
  </dgm:ptLst>
  <dgm:cxnLst>
    <dgm:cxn modelId="{D0D65DDC-76B2-3A4E-9FD0-864F50D09780}" srcId="{6D7EA916-0D15-4241-B939-269D176E5A0A}" destId="{127CFAE6-88B2-7B41-A990-4379E4B32D6E}" srcOrd="1" destOrd="0" parTransId="{5F132C4A-98F1-E24B-B171-4ED31D68BFAB}" sibTransId="{4157465D-1192-DB41-B6EB-51F24EA25829}"/>
    <dgm:cxn modelId="{A62C7B44-4C20-104C-A62C-A283D9FB369B}" srcId="{6D7EA916-0D15-4241-B939-269D176E5A0A}" destId="{D8CCE657-2A00-AA45-A090-CEF56F65C29B}" srcOrd="2" destOrd="0" parTransId="{98AA2315-1A94-A247-BC3F-770029885949}" sibTransId="{E59E94F4-8784-B340-973A-2AE9770A19C8}"/>
    <dgm:cxn modelId="{8640A6D0-C6B1-0643-8F3A-FFDE5303DFCD}" type="presOf" srcId="{D83B6E6E-45F6-0949-9941-BF9188166237}" destId="{876FF585-5480-3446-9B5A-3FB227AC3A80}" srcOrd="0" destOrd="0" presId="urn:microsoft.com/office/officeart/2005/8/layout/hProcess9"/>
    <dgm:cxn modelId="{AFD285BB-D89C-1C47-B974-DD545B2FE1BD}" srcId="{6D7EA916-0D15-4241-B939-269D176E5A0A}" destId="{AF1B3FB8-1A36-AB4F-BAF4-346FD55DBCE7}" srcOrd="3" destOrd="0" parTransId="{37BE976D-2B86-CA4C-9324-C64EE5B6E4F9}" sibTransId="{29D1EEE8-0BB5-454F-8341-F3A11BA91B19}"/>
    <dgm:cxn modelId="{E8E2DA94-A0DC-D544-9AC4-43F161593A38}" type="presOf" srcId="{AF1B3FB8-1A36-AB4F-BAF4-346FD55DBCE7}" destId="{E03F9F31-DF0B-7144-9ECF-CF67885992C6}" srcOrd="0" destOrd="0" presId="urn:microsoft.com/office/officeart/2005/8/layout/hProcess9"/>
    <dgm:cxn modelId="{7C0AEE3F-47F0-3E4F-A1A2-4219FC340A1B}" srcId="{6D7EA916-0D15-4241-B939-269D176E5A0A}" destId="{EB6A3FDD-5645-544B-812B-64A820D28D6F}" srcOrd="4" destOrd="0" parTransId="{91EE25BC-18C1-D243-83A8-A83E0736F10D}" sibTransId="{45DA2B01-8706-F343-BE2F-463842B49EDD}"/>
    <dgm:cxn modelId="{C7878683-89BD-6F44-A8C2-9F042AB7BB57}" srcId="{6D7EA916-0D15-4241-B939-269D176E5A0A}" destId="{D83B6E6E-45F6-0949-9941-BF9188166237}" srcOrd="0" destOrd="0" parTransId="{E5DB81C6-44BB-A74A-935F-67C8D76E427F}" sibTransId="{406CCC6F-3792-8F4A-B7D0-9DCEDE1F38A7}"/>
    <dgm:cxn modelId="{E86C426E-1229-5B43-85CF-BF7734D983AF}" type="presOf" srcId="{127CFAE6-88B2-7B41-A990-4379E4B32D6E}" destId="{046E335D-B22E-C340-931B-C382B8108389}" srcOrd="0" destOrd="0" presId="urn:microsoft.com/office/officeart/2005/8/layout/hProcess9"/>
    <dgm:cxn modelId="{D073C92E-5F36-5D4F-B418-F41B9460B232}" type="presOf" srcId="{D8CCE657-2A00-AA45-A090-CEF56F65C29B}" destId="{3BA2BC2D-E988-E949-8BF7-742C442A08A0}" srcOrd="0" destOrd="0" presId="urn:microsoft.com/office/officeart/2005/8/layout/hProcess9"/>
    <dgm:cxn modelId="{09C5A01A-A044-8540-88B6-88B71A915C4C}" type="presOf" srcId="{6D7EA916-0D15-4241-B939-269D176E5A0A}" destId="{A69A1C0D-E6FB-DD4A-9E54-2802C643D734}" srcOrd="0" destOrd="0" presId="urn:microsoft.com/office/officeart/2005/8/layout/hProcess9"/>
    <dgm:cxn modelId="{F385997C-24FA-414E-98C3-503EEC846B0B}" type="presOf" srcId="{EB6A3FDD-5645-544B-812B-64A820D28D6F}" destId="{B3F05AA7-5FE5-4F49-B824-C2E698AF533C}" srcOrd="0" destOrd="0" presId="urn:microsoft.com/office/officeart/2005/8/layout/hProcess9"/>
    <dgm:cxn modelId="{D891AB71-8CAD-5B44-8007-55516A7E2021}" type="presParOf" srcId="{A69A1C0D-E6FB-DD4A-9E54-2802C643D734}" destId="{1F4FECF5-DE5C-024F-9A6E-BCDE2B75A622}" srcOrd="0" destOrd="0" presId="urn:microsoft.com/office/officeart/2005/8/layout/hProcess9"/>
    <dgm:cxn modelId="{B1FD0CC4-89BD-D94D-A2FF-9A06CBAC577D}" type="presParOf" srcId="{A69A1C0D-E6FB-DD4A-9E54-2802C643D734}" destId="{8B21A721-6626-7E45-A06D-0490AF796D2C}" srcOrd="1" destOrd="0" presId="urn:microsoft.com/office/officeart/2005/8/layout/hProcess9"/>
    <dgm:cxn modelId="{3364DD38-65B7-6A40-9FFC-AA029584C89A}" type="presParOf" srcId="{8B21A721-6626-7E45-A06D-0490AF796D2C}" destId="{876FF585-5480-3446-9B5A-3FB227AC3A80}" srcOrd="0" destOrd="0" presId="urn:microsoft.com/office/officeart/2005/8/layout/hProcess9"/>
    <dgm:cxn modelId="{D85E5BBB-13A0-114C-BC9D-355ED206D012}" type="presParOf" srcId="{8B21A721-6626-7E45-A06D-0490AF796D2C}" destId="{F9709902-CB28-F84C-9862-D8BAFC6788C1}" srcOrd="1" destOrd="0" presId="urn:microsoft.com/office/officeart/2005/8/layout/hProcess9"/>
    <dgm:cxn modelId="{1FE103D5-E0F3-DC43-9B5F-DE8E60CF9A28}" type="presParOf" srcId="{8B21A721-6626-7E45-A06D-0490AF796D2C}" destId="{046E335D-B22E-C340-931B-C382B8108389}" srcOrd="2" destOrd="0" presId="urn:microsoft.com/office/officeart/2005/8/layout/hProcess9"/>
    <dgm:cxn modelId="{ACA65922-487C-6742-A116-B56BC7394311}" type="presParOf" srcId="{8B21A721-6626-7E45-A06D-0490AF796D2C}" destId="{6E1FA816-B7E0-0441-8FA6-7F049135DE68}" srcOrd="3" destOrd="0" presId="urn:microsoft.com/office/officeart/2005/8/layout/hProcess9"/>
    <dgm:cxn modelId="{17A3F9ED-7C74-8D47-A29B-FD5C7E5FC1F8}" type="presParOf" srcId="{8B21A721-6626-7E45-A06D-0490AF796D2C}" destId="{3BA2BC2D-E988-E949-8BF7-742C442A08A0}" srcOrd="4" destOrd="0" presId="urn:microsoft.com/office/officeart/2005/8/layout/hProcess9"/>
    <dgm:cxn modelId="{BF9A3AC4-B575-8746-94E1-46D1CD2F52CF}" type="presParOf" srcId="{8B21A721-6626-7E45-A06D-0490AF796D2C}" destId="{13C6C769-991E-8240-896B-8806797CBDBF}" srcOrd="5" destOrd="0" presId="urn:microsoft.com/office/officeart/2005/8/layout/hProcess9"/>
    <dgm:cxn modelId="{B58B0899-AA40-9640-845B-03238F6A6050}" type="presParOf" srcId="{8B21A721-6626-7E45-A06D-0490AF796D2C}" destId="{E03F9F31-DF0B-7144-9ECF-CF67885992C6}" srcOrd="6" destOrd="0" presId="urn:microsoft.com/office/officeart/2005/8/layout/hProcess9"/>
    <dgm:cxn modelId="{032B0CA9-0E14-C645-BC6D-53666261DC1E}" type="presParOf" srcId="{8B21A721-6626-7E45-A06D-0490AF796D2C}" destId="{5FA2E01B-946D-5F4F-840D-0258D229E654}" srcOrd="7" destOrd="0" presId="urn:microsoft.com/office/officeart/2005/8/layout/hProcess9"/>
    <dgm:cxn modelId="{E033CA2B-2501-8A42-9D12-FC56DC71C022}" type="presParOf" srcId="{8B21A721-6626-7E45-A06D-0490AF796D2C}" destId="{B3F05AA7-5FE5-4F49-B824-C2E698AF533C}"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1CD94CB0-6542-C84D-B118-2FE622EC7CA7}" type="doc">
      <dgm:prSet loTypeId="urn:microsoft.com/office/officeart/2005/8/layout/cycle2" loCatId="cycle" qsTypeId="urn:microsoft.com/office/officeart/2005/8/quickstyle/simple4" qsCatId="simple" csTypeId="urn:microsoft.com/office/officeart/2005/8/colors/accent1_2" csCatId="accent1" phldr="1"/>
      <dgm:spPr/>
      <dgm:t>
        <a:bodyPr/>
        <a:lstStyle/>
        <a:p>
          <a:endParaRPr lang="en-US"/>
        </a:p>
      </dgm:t>
    </dgm:pt>
    <dgm:pt modelId="{D495A007-364E-9547-9369-88B9C3582D88}">
      <dgm:prSet phldrT="[Text]"/>
      <dgm:spPr>
        <a:scene3d>
          <a:camera prst="orthographicFront"/>
          <a:lightRig rig="freezing" dir="t">
            <a:rot lat="0" lon="0" rev="10200000"/>
          </a:lightRig>
        </a:scene3d>
        <a:sp3d prstMaterial="metal">
          <a:bevelT w="685800" h="609600"/>
          <a:bevelB w="0" h="0"/>
          <a:contourClr>
            <a:schemeClr val="tx1"/>
          </a:contourClr>
        </a:sp3d>
      </dgm:spPr>
      <dgm:t>
        <a:bodyPr/>
        <a:lstStyle/>
        <a:p>
          <a:r>
            <a:rPr lang="en-US" dirty="0" smtClean="0"/>
            <a:t>Bethel</a:t>
          </a:r>
          <a:endParaRPr lang="en-US" dirty="0"/>
        </a:p>
      </dgm:t>
    </dgm:pt>
    <dgm:pt modelId="{6B607AF1-24A4-7A4D-A0B1-8EE2AAA9D5F7}" type="parTrans" cxnId="{E5F0518C-B213-0A40-AAD6-452EF0A8089B}">
      <dgm:prSet/>
      <dgm:spPr/>
      <dgm:t>
        <a:bodyPr/>
        <a:lstStyle/>
        <a:p>
          <a:endParaRPr lang="en-US"/>
        </a:p>
      </dgm:t>
    </dgm:pt>
    <dgm:pt modelId="{14B1B096-947D-4743-BED6-88F717263972}" type="sibTrans" cxnId="{E5F0518C-B213-0A40-AAD6-452EF0A8089B}">
      <dgm:prSet/>
      <dgm:spPr>
        <a:solidFill>
          <a:schemeClr val="tx1">
            <a:lumMod val="65000"/>
            <a:lumOff val="35000"/>
            <a:alpha val="95000"/>
          </a:schemeClr>
        </a:solidFill>
        <a:effectLst>
          <a:innerShdw blurRad="63500" dist="50800" dir="13500000">
            <a:srgbClr val="000000">
              <a:alpha val="50000"/>
            </a:srgbClr>
          </a:innerShdw>
        </a:effectLst>
        <a:scene3d>
          <a:camera prst="orthographicFront"/>
          <a:lightRig rig="threePt" dir="t"/>
        </a:scene3d>
        <a:sp3d>
          <a:bevelT h="190500"/>
          <a:bevelB w="177800" h="177800"/>
        </a:sp3d>
      </dgm:spPr>
      <dgm:t>
        <a:bodyPr/>
        <a:lstStyle/>
        <a:p>
          <a:endParaRPr lang="en-US" dirty="0" smtClean="0"/>
        </a:p>
        <a:p>
          <a:endParaRPr lang="en-US" dirty="0"/>
        </a:p>
      </dgm:t>
    </dgm:pt>
    <dgm:pt modelId="{A6FFC0BA-1705-0744-8630-B3FF754593FC}">
      <dgm:prSet phldrT="[Text]"/>
      <dgm:spPr>
        <a:scene3d>
          <a:camera prst="orthographicFront"/>
          <a:lightRig rig="freezing" dir="t">
            <a:rot lat="0" lon="0" rev="10200000"/>
          </a:lightRig>
        </a:scene3d>
        <a:sp3d prstMaterial="metal">
          <a:bevelT w="685800" h="609600"/>
          <a:bevelB w="0" h="0"/>
          <a:contourClr>
            <a:schemeClr val="tx1"/>
          </a:contourClr>
        </a:sp3d>
      </dgm:spPr>
      <dgm:t>
        <a:bodyPr/>
        <a:lstStyle/>
        <a:p>
          <a:r>
            <a:rPr lang="en-US" dirty="0" err="1" smtClean="0"/>
            <a:t>Gilgal</a:t>
          </a:r>
          <a:endParaRPr lang="en-US" dirty="0"/>
        </a:p>
      </dgm:t>
    </dgm:pt>
    <dgm:pt modelId="{2FBBEBA5-10EB-A745-8B41-765DC8866938}" type="parTrans" cxnId="{498E474F-CACB-A149-B775-D850C0E465FA}">
      <dgm:prSet/>
      <dgm:spPr/>
      <dgm:t>
        <a:bodyPr/>
        <a:lstStyle/>
        <a:p>
          <a:endParaRPr lang="en-US"/>
        </a:p>
      </dgm:t>
    </dgm:pt>
    <dgm:pt modelId="{142907CF-EFEB-5547-AC57-32DE1C352125}" type="sibTrans" cxnId="{498E474F-CACB-A149-B775-D850C0E465FA}">
      <dgm:prSet/>
      <dgm:spPr>
        <a:solidFill>
          <a:schemeClr val="tx1">
            <a:lumMod val="65000"/>
            <a:lumOff val="35000"/>
            <a:alpha val="95000"/>
          </a:schemeClr>
        </a:solidFill>
        <a:effectLst>
          <a:innerShdw blurRad="63500" dist="50800" dir="13500000">
            <a:srgbClr val="000000">
              <a:alpha val="50000"/>
            </a:srgbClr>
          </a:innerShdw>
        </a:effectLst>
        <a:scene3d>
          <a:camera prst="orthographicFront"/>
          <a:lightRig rig="threePt" dir="t"/>
        </a:scene3d>
        <a:sp3d>
          <a:bevelT h="184150"/>
          <a:bevelB w="184150" h="177800"/>
        </a:sp3d>
      </dgm:spPr>
      <dgm:t>
        <a:bodyPr/>
        <a:lstStyle/>
        <a:p>
          <a:endParaRPr lang="en-US" dirty="0"/>
        </a:p>
      </dgm:t>
    </dgm:pt>
    <dgm:pt modelId="{C21AD41B-A242-5943-91F7-E7A1C43E26E0}">
      <dgm:prSet phldrT="[Text]"/>
      <dgm:spPr>
        <a:scene3d>
          <a:camera prst="orthographicFront"/>
          <a:lightRig rig="freezing" dir="t">
            <a:rot lat="0" lon="0" rev="10200000"/>
          </a:lightRig>
        </a:scene3d>
        <a:sp3d prstMaterial="metal">
          <a:bevelT w="685800" h="609600"/>
          <a:bevelB w="0" h="0"/>
          <a:contourClr>
            <a:schemeClr val="tx1"/>
          </a:contourClr>
        </a:sp3d>
      </dgm:spPr>
      <dgm:t>
        <a:bodyPr/>
        <a:lstStyle/>
        <a:p>
          <a:r>
            <a:rPr lang="en-US" dirty="0" err="1" smtClean="0"/>
            <a:t>Mizpeh</a:t>
          </a:r>
          <a:endParaRPr lang="en-US" dirty="0"/>
        </a:p>
      </dgm:t>
    </dgm:pt>
    <dgm:pt modelId="{D706DF9E-9FF5-5C4F-83C8-538ACE64D74C}" type="parTrans" cxnId="{4D1CE408-0C3E-1F4D-AEFC-FA393FE63F75}">
      <dgm:prSet/>
      <dgm:spPr/>
      <dgm:t>
        <a:bodyPr/>
        <a:lstStyle/>
        <a:p>
          <a:endParaRPr lang="en-US"/>
        </a:p>
      </dgm:t>
    </dgm:pt>
    <dgm:pt modelId="{77664DF2-3BB8-5B43-8BD9-64782FF92045}" type="sibTrans" cxnId="{4D1CE408-0C3E-1F4D-AEFC-FA393FE63F75}">
      <dgm:prSet/>
      <dgm:spPr>
        <a:solidFill>
          <a:schemeClr val="tx1">
            <a:lumMod val="65000"/>
            <a:lumOff val="35000"/>
            <a:alpha val="0"/>
          </a:schemeClr>
        </a:solidFill>
        <a:effectLst>
          <a:innerShdw blurRad="63500" dist="50800" dir="13500000">
            <a:srgbClr val="000000">
              <a:alpha val="50000"/>
            </a:srgbClr>
          </a:innerShdw>
        </a:effectLst>
        <a:scene3d>
          <a:camera prst="orthographicFront"/>
          <a:lightRig rig="threePt" dir="t"/>
        </a:scene3d>
        <a:sp3d>
          <a:bevelT w="88900" h="184150"/>
          <a:bevelB w="177800" h="184150"/>
        </a:sp3d>
      </dgm:spPr>
      <dgm:t>
        <a:bodyPr/>
        <a:lstStyle/>
        <a:p>
          <a:endParaRPr lang="en-US"/>
        </a:p>
      </dgm:t>
    </dgm:pt>
    <dgm:pt modelId="{B7766A9F-2CB0-364E-AEF3-8511C65DDA39}">
      <dgm:prSet phldrT="[Text]"/>
      <dgm:spPr>
        <a:scene3d>
          <a:camera prst="orthographicFront"/>
          <a:lightRig rig="freezing" dir="t">
            <a:rot lat="0" lon="0" rev="10200000"/>
          </a:lightRig>
        </a:scene3d>
        <a:sp3d prstMaterial="metal">
          <a:bevelT w="685800" h="609600"/>
          <a:bevelB w="0" h="0"/>
          <a:contourClr>
            <a:schemeClr val="tx1"/>
          </a:contourClr>
        </a:sp3d>
      </dgm:spPr>
      <dgm:t>
        <a:bodyPr/>
        <a:lstStyle/>
        <a:p>
          <a:r>
            <a:rPr lang="en-US" dirty="0" smtClean="0"/>
            <a:t>Ramah</a:t>
          </a:r>
          <a:endParaRPr lang="en-US" dirty="0"/>
        </a:p>
      </dgm:t>
    </dgm:pt>
    <dgm:pt modelId="{37B7527F-C032-9548-8D5B-2911F2AFE6E2}" type="parTrans" cxnId="{26A97C3B-3F88-F24A-8D36-385A88D7A013}">
      <dgm:prSet/>
      <dgm:spPr/>
      <dgm:t>
        <a:bodyPr/>
        <a:lstStyle/>
        <a:p>
          <a:endParaRPr lang="en-US"/>
        </a:p>
      </dgm:t>
    </dgm:pt>
    <dgm:pt modelId="{C2A6DDFA-8E86-5748-B0CB-3CBD46E72C27}" type="sibTrans" cxnId="{26A97C3B-3F88-F24A-8D36-385A88D7A013}">
      <dgm:prSet/>
      <dgm:spPr>
        <a:solidFill>
          <a:schemeClr val="tx1">
            <a:lumMod val="65000"/>
            <a:lumOff val="35000"/>
            <a:alpha val="95000"/>
          </a:schemeClr>
        </a:solidFill>
        <a:effectLst>
          <a:innerShdw blurRad="63500" dist="50800" dir="13500000">
            <a:srgbClr val="000000">
              <a:alpha val="50000"/>
            </a:srgbClr>
          </a:innerShdw>
        </a:effectLst>
        <a:scene3d>
          <a:camera prst="orthographicFront"/>
          <a:lightRig rig="threePt" dir="t"/>
        </a:scene3d>
        <a:sp3d>
          <a:bevelT w="88900" h="177800"/>
          <a:bevelB w="177800" h="184150"/>
        </a:sp3d>
      </dgm:spPr>
      <dgm:t>
        <a:bodyPr/>
        <a:lstStyle/>
        <a:p>
          <a:endParaRPr lang="en-US"/>
        </a:p>
      </dgm:t>
    </dgm:pt>
    <dgm:pt modelId="{014EABAF-606E-0245-BEE3-8F3ECB042506}">
      <dgm:prSet phldrT="[Text]"/>
      <dgm:spPr>
        <a:scene3d>
          <a:camera prst="orthographicFront"/>
          <a:lightRig rig="freezing" dir="t">
            <a:rot lat="0" lon="0" rev="10200000"/>
          </a:lightRig>
        </a:scene3d>
        <a:sp3d prstMaterial="metal">
          <a:bevelT w="685800" h="609600"/>
          <a:bevelB w="0" h="0"/>
          <a:contourClr>
            <a:schemeClr val="tx1"/>
          </a:contourClr>
        </a:sp3d>
      </dgm:spPr>
      <dgm:t>
        <a:bodyPr/>
        <a:lstStyle/>
        <a:p>
          <a:r>
            <a:rPr lang="en-US" dirty="0" err="1" smtClean="0"/>
            <a:t>Zelzah</a:t>
          </a:r>
          <a:endParaRPr lang="en-US" dirty="0"/>
        </a:p>
      </dgm:t>
    </dgm:pt>
    <dgm:pt modelId="{9E314104-E602-0048-91E4-2C360B6883FA}" type="parTrans" cxnId="{C4CE1FB8-B25E-6549-A453-B24FC1BBDA94}">
      <dgm:prSet/>
      <dgm:spPr/>
      <dgm:t>
        <a:bodyPr/>
        <a:lstStyle/>
        <a:p>
          <a:endParaRPr lang="en-US"/>
        </a:p>
      </dgm:t>
    </dgm:pt>
    <dgm:pt modelId="{B7E39B58-1505-094F-B6E7-8FDAE7D8D00A}" type="sibTrans" cxnId="{C4CE1FB8-B25E-6549-A453-B24FC1BBDA94}">
      <dgm:prSet/>
      <dgm:spPr>
        <a:solidFill>
          <a:schemeClr val="tx1">
            <a:lumMod val="65000"/>
            <a:lumOff val="35000"/>
            <a:alpha val="95000"/>
          </a:schemeClr>
        </a:solidFill>
        <a:effectLst>
          <a:innerShdw blurRad="63500" dist="50800" dir="13500000">
            <a:srgbClr val="000000">
              <a:alpha val="50000"/>
            </a:srgbClr>
          </a:innerShdw>
        </a:effectLst>
        <a:scene3d>
          <a:camera prst="orthographicFront"/>
          <a:lightRig rig="threePt" dir="t"/>
        </a:scene3d>
        <a:sp3d>
          <a:bevelT h="177800"/>
          <a:bevelB w="177800" h="177800"/>
        </a:sp3d>
      </dgm:spPr>
      <dgm:t>
        <a:bodyPr/>
        <a:lstStyle/>
        <a:p>
          <a:endParaRPr lang="en-US"/>
        </a:p>
      </dgm:t>
    </dgm:pt>
    <dgm:pt modelId="{818E2720-974A-064F-A5C7-4F05B774898B}">
      <dgm:prSet phldrT="[Text]"/>
      <dgm:spPr>
        <a:scene3d>
          <a:camera prst="orthographicFront"/>
          <a:lightRig rig="freezing" dir="t">
            <a:rot lat="0" lon="0" rev="10200000"/>
          </a:lightRig>
        </a:scene3d>
        <a:sp3d prstMaterial="metal">
          <a:bevelT w="685800" h="609600"/>
          <a:bevelB w="0" h="0"/>
          <a:contourClr>
            <a:schemeClr val="tx1"/>
          </a:contourClr>
        </a:sp3d>
      </dgm:spPr>
      <dgm:t>
        <a:bodyPr/>
        <a:lstStyle/>
        <a:p>
          <a:r>
            <a:rPr lang="en-US" dirty="0" err="1" smtClean="0"/>
            <a:t>Gibeah</a:t>
          </a:r>
          <a:endParaRPr lang="en-US" dirty="0"/>
        </a:p>
      </dgm:t>
    </dgm:pt>
    <dgm:pt modelId="{608686D4-BC6C-5C4B-910F-FCC50AC6F89D}" type="parTrans" cxnId="{742FF702-E8A2-2D49-9E0E-3E1D72DB234B}">
      <dgm:prSet/>
      <dgm:spPr/>
      <dgm:t>
        <a:bodyPr/>
        <a:lstStyle/>
        <a:p>
          <a:endParaRPr lang="en-US"/>
        </a:p>
      </dgm:t>
    </dgm:pt>
    <dgm:pt modelId="{C29F0A34-7AD6-464E-B846-CAB38DFFF2E9}" type="sibTrans" cxnId="{742FF702-E8A2-2D49-9E0E-3E1D72DB234B}">
      <dgm:prSet/>
      <dgm:spPr>
        <a:solidFill>
          <a:schemeClr val="tx1">
            <a:lumMod val="65000"/>
            <a:lumOff val="35000"/>
            <a:alpha val="95000"/>
          </a:schemeClr>
        </a:solidFill>
        <a:effectLst>
          <a:innerShdw blurRad="63500" dist="50800" dir="13500000">
            <a:srgbClr val="000000">
              <a:alpha val="50000"/>
            </a:srgbClr>
          </a:innerShdw>
        </a:effectLst>
        <a:scene3d>
          <a:camera prst="orthographicFront"/>
          <a:lightRig rig="threePt" dir="t"/>
        </a:scene3d>
        <a:sp3d>
          <a:bevelT h="190500"/>
          <a:bevelB w="177800" h="177800"/>
        </a:sp3d>
      </dgm:spPr>
      <dgm:t>
        <a:bodyPr/>
        <a:lstStyle/>
        <a:p>
          <a:endParaRPr lang="en-US" dirty="0"/>
        </a:p>
      </dgm:t>
    </dgm:pt>
    <dgm:pt modelId="{DF3BAA9A-82B5-0241-B765-D177E3DE1B6F}" type="pres">
      <dgm:prSet presAssocID="{1CD94CB0-6542-C84D-B118-2FE622EC7CA7}" presName="cycle" presStyleCnt="0">
        <dgm:presLayoutVars>
          <dgm:dir/>
          <dgm:resizeHandles val="exact"/>
        </dgm:presLayoutVars>
      </dgm:prSet>
      <dgm:spPr/>
      <dgm:t>
        <a:bodyPr/>
        <a:lstStyle/>
        <a:p>
          <a:endParaRPr lang="en-US"/>
        </a:p>
      </dgm:t>
    </dgm:pt>
    <dgm:pt modelId="{85830C07-E7EC-D049-A4F5-B14F66892880}" type="pres">
      <dgm:prSet presAssocID="{D495A007-364E-9547-9369-88B9C3582D88}" presName="node" presStyleLbl="node1" presStyleIdx="0" presStyleCnt="6" custRadScaleRad="91232">
        <dgm:presLayoutVars>
          <dgm:bulletEnabled val="1"/>
        </dgm:presLayoutVars>
      </dgm:prSet>
      <dgm:spPr/>
      <dgm:t>
        <a:bodyPr/>
        <a:lstStyle/>
        <a:p>
          <a:endParaRPr lang="en-US"/>
        </a:p>
      </dgm:t>
    </dgm:pt>
    <dgm:pt modelId="{833E4F62-B621-CF4C-B4F6-933132C8DD9A}" type="pres">
      <dgm:prSet presAssocID="{14B1B096-947D-4743-BED6-88F717263972}" presName="sibTrans" presStyleLbl="sibTrans2D1" presStyleIdx="0" presStyleCnt="6" custScaleX="144913" custScaleY="173752" custLinFactNeighborX="3993" custLinFactNeighborY="-1623"/>
      <dgm:spPr/>
      <dgm:t>
        <a:bodyPr/>
        <a:lstStyle/>
        <a:p>
          <a:endParaRPr lang="en-US"/>
        </a:p>
      </dgm:t>
    </dgm:pt>
    <dgm:pt modelId="{49F4191B-9987-7B4D-BCD7-22DF23B31E65}" type="pres">
      <dgm:prSet presAssocID="{14B1B096-947D-4743-BED6-88F717263972}" presName="connectorText" presStyleLbl="sibTrans2D1" presStyleIdx="0" presStyleCnt="6"/>
      <dgm:spPr/>
      <dgm:t>
        <a:bodyPr/>
        <a:lstStyle/>
        <a:p>
          <a:endParaRPr lang="en-US"/>
        </a:p>
      </dgm:t>
    </dgm:pt>
    <dgm:pt modelId="{175256EA-832D-2B4F-9A0E-C9880735829E}" type="pres">
      <dgm:prSet presAssocID="{818E2720-974A-064F-A5C7-4F05B774898B}" presName="node" presStyleLbl="node1" presStyleIdx="1" presStyleCnt="6" custRadScaleRad="127159" custRadScaleInc="-42519">
        <dgm:presLayoutVars>
          <dgm:bulletEnabled val="1"/>
        </dgm:presLayoutVars>
      </dgm:prSet>
      <dgm:spPr/>
      <dgm:t>
        <a:bodyPr/>
        <a:lstStyle/>
        <a:p>
          <a:endParaRPr lang="en-US"/>
        </a:p>
      </dgm:t>
    </dgm:pt>
    <dgm:pt modelId="{E71AB1E6-71BE-054F-A59F-80229F6D5626}" type="pres">
      <dgm:prSet presAssocID="{C29F0A34-7AD6-464E-B846-CAB38DFFF2E9}" presName="sibTrans" presStyleLbl="sibTrans2D1" presStyleIdx="1" presStyleCnt="6" custScaleX="160817" custScaleY="173752" custLinFactNeighborX="11137" custLinFactNeighborY="4016"/>
      <dgm:spPr/>
      <dgm:t>
        <a:bodyPr/>
        <a:lstStyle/>
        <a:p>
          <a:endParaRPr lang="en-US"/>
        </a:p>
      </dgm:t>
    </dgm:pt>
    <dgm:pt modelId="{541601EA-7BC2-6541-93CB-72A2A8A21DA9}" type="pres">
      <dgm:prSet presAssocID="{C29F0A34-7AD6-464E-B846-CAB38DFFF2E9}" presName="connectorText" presStyleLbl="sibTrans2D1" presStyleIdx="1" presStyleCnt="6"/>
      <dgm:spPr/>
      <dgm:t>
        <a:bodyPr/>
        <a:lstStyle/>
        <a:p>
          <a:endParaRPr lang="en-US"/>
        </a:p>
      </dgm:t>
    </dgm:pt>
    <dgm:pt modelId="{0E6F135E-F98A-F241-935B-6AB8821A3825}" type="pres">
      <dgm:prSet presAssocID="{A6FFC0BA-1705-0744-8630-B3FF754593FC}" presName="node" presStyleLbl="node1" presStyleIdx="2" presStyleCnt="6" custRadScaleRad="98878" custRadScaleInc="-100000">
        <dgm:presLayoutVars>
          <dgm:bulletEnabled val="1"/>
        </dgm:presLayoutVars>
      </dgm:prSet>
      <dgm:spPr/>
      <dgm:t>
        <a:bodyPr/>
        <a:lstStyle/>
        <a:p>
          <a:endParaRPr lang="en-US"/>
        </a:p>
      </dgm:t>
    </dgm:pt>
    <dgm:pt modelId="{CC3C6A16-1FC0-6240-862E-0D08F4D7E523}" type="pres">
      <dgm:prSet presAssocID="{142907CF-EFEB-5547-AC57-32DE1C352125}" presName="sibTrans" presStyleLbl="sibTrans2D1" presStyleIdx="2" presStyleCnt="6" custScaleX="159105" custScaleY="184351"/>
      <dgm:spPr/>
      <dgm:t>
        <a:bodyPr/>
        <a:lstStyle/>
        <a:p>
          <a:endParaRPr lang="en-US"/>
        </a:p>
      </dgm:t>
    </dgm:pt>
    <dgm:pt modelId="{99A656F0-ACB0-2F4D-B14A-C21715E0D4CF}" type="pres">
      <dgm:prSet presAssocID="{142907CF-EFEB-5547-AC57-32DE1C352125}" presName="connectorText" presStyleLbl="sibTrans2D1" presStyleIdx="2" presStyleCnt="6"/>
      <dgm:spPr/>
      <dgm:t>
        <a:bodyPr/>
        <a:lstStyle/>
        <a:p>
          <a:endParaRPr lang="en-US"/>
        </a:p>
      </dgm:t>
    </dgm:pt>
    <dgm:pt modelId="{301E509A-F71C-9C40-BBB1-F3E65930CEEE}" type="pres">
      <dgm:prSet presAssocID="{C21AD41B-A242-5943-91F7-E7A1C43E26E0}" presName="node" presStyleLbl="node1" presStyleIdx="3" presStyleCnt="6" custRadScaleRad="82464" custRadScaleInc="0">
        <dgm:presLayoutVars>
          <dgm:bulletEnabled val="1"/>
        </dgm:presLayoutVars>
      </dgm:prSet>
      <dgm:spPr/>
      <dgm:t>
        <a:bodyPr/>
        <a:lstStyle/>
        <a:p>
          <a:endParaRPr lang="en-US"/>
        </a:p>
      </dgm:t>
    </dgm:pt>
    <dgm:pt modelId="{1BDCD4AA-E33A-2A44-9C4E-2FDB8BDB859C}" type="pres">
      <dgm:prSet presAssocID="{77664DF2-3BB8-5B43-8BD9-64782FF92045}" presName="sibTrans" presStyleLbl="sibTrans2D1" presStyleIdx="3" presStyleCnt="6" custScaleX="158350" custScaleY="174092" custLinFactNeighborX="-2830" custLinFactNeighborY="6688"/>
      <dgm:spPr/>
      <dgm:t>
        <a:bodyPr/>
        <a:lstStyle/>
        <a:p>
          <a:endParaRPr lang="en-US"/>
        </a:p>
      </dgm:t>
    </dgm:pt>
    <dgm:pt modelId="{81749791-F484-794C-BB60-3D86A96CBCAA}" type="pres">
      <dgm:prSet presAssocID="{77664DF2-3BB8-5B43-8BD9-64782FF92045}" presName="connectorText" presStyleLbl="sibTrans2D1" presStyleIdx="3" presStyleCnt="6"/>
      <dgm:spPr/>
      <dgm:t>
        <a:bodyPr/>
        <a:lstStyle/>
        <a:p>
          <a:endParaRPr lang="en-US"/>
        </a:p>
      </dgm:t>
    </dgm:pt>
    <dgm:pt modelId="{0B1D6442-5200-D042-9A01-12E5345E0CC8}" type="pres">
      <dgm:prSet presAssocID="{B7766A9F-2CB0-364E-AEF3-8511C65DDA39}" presName="node" presStyleLbl="node1" presStyleIdx="4" presStyleCnt="6" custRadScaleRad="92866" custRadScaleInc="100000">
        <dgm:presLayoutVars>
          <dgm:bulletEnabled val="1"/>
        </dgm:presLayoutVars>
      </dgm:prSet>
      <dgm:spPr/>
      <dgm:t>
        <a:bodyPr/>
        <a:lstStyle/>
        <a:p>
          <a:endParaRPr lang="en-US"/>
        </a:p>
      </dgm:t>
    </dgm:pt>
    <dgm:pt modelId="{29C14FEC-A4E0-E843-BE85-B7193B0FB423}" type="pres">
      <dgm:prSet presAssocID="{C2A6DDFA-8E86-5748-B0CB-3CBD46E72C27}" presName="sibTrans" presStyleLbl="sibTrans2D1" presStyleIdx="4" presStyleCnt="6" custScaleX="164753" custScaleY="173529"/>
      <dgm:spPr/>
      <dgm:t>
        <a:bodyPr/>
        <a:lstStyle/>
        <a:p>
          <a:endParaRPr lang="en-US"/>
        </a:p>
      </dgm:t>
    </dgm:pt>
    <dgm:pt modelId="{407FF3C3-BFF7-C74F-A80A-A7A8DB2260DC}" type="pres">
      <dgm:prSet presAssocID="{C2A6DDFA-8E86-5748-B0CB-3CBD46E72C27}" presName="connectorText" presStyleLbl="sibTrans2D1" presStyleIdx="4" presStyleCnt="6"/>
      <dgm:spPr/>
      <dgm:t>
        <a:bodyPr/>
        <a:lstStyle/>
        <a:p>
          <a:endParaRPr lang="en-US"/>
        </a:p>
      </dgm:t>
    </dgm:pt>
    <dgm:pt modelId="{0E6428E0-FA22-0A48-965A-0E9821E219B5}" type="pres">
      <dgm:prSet presAssocID="{014EABAF-606E-0245-BEE3-8F3ECB042506}" presName="node" presStyleLbl="node1" presStyleIdx="5" presStyleCnt="6" custRadScaleRad="124960" custRadScaleInc="46180">
        <dgm:presLayoutVars>
          <dgm:bulletEnabled val="1"/>
        </dgm:presLayoutVars>
      </dgm:prSet>
      <dgm:spPr/>
      <dgm:t>
        <a:bodyPr/>
        <a:lstStyle/>
        <a:p>
          <a:endParaRPr lang="en-US"/>
        </a:p>
      </dgm:t>
    </dgm:pt>
    <dgm:pt modelId="{0CABA9AA-C955-FB40-A2CB-8E28A4BDE6E3}" type="pres">
      <dgm:prSet presAssocID="{B7E39B58-1505-094F-B6E7-8FDAE7D8D00A}" presName="sibTrans" presStyleLbl="sibTrans2D1" presStyleIdx="5" presStyleCnt="6" custScaleX="147739" custScaleY="181422"/>
      <dgm:spPr/>
      <dgm:t>
        <a:bodyPr/>
        <a:lstStyle/>
        <a:p>
          <a:endParaRPr lang="en-US"/>
        </a:p>
      </dgm:t>
    </dgm:pt>
    <dgm:pt modelId="{6131DE45-D9A3-3F4F-97BB-B19B82F5FC31}" type="pres">
      <dgm:prSet presAssocID="{B7E39B58-1505-094F-B6E7-8FDAE7D8D00A}" presName="connectorText" presStyleLbl="sibTrans2D1" presStyleIdx="5" presStyleCnt="6"/>
      <dgm:spPr/>
      <dgm:t>
        <a:bodyPr/>
        <a:lstStyle/>
        <a:p>
          <a:endParaRPr lang="en-US"/>
        </a:p>
      </dgm:t>
    </dgm:pt>
  </dgm:ptLst>
  <dgm:cxnLst>
    <dgm:cxn modelId="{20867782-BBEF-2C49-8641-5C32F21CDF29}" type="presOf" srcId="{14B1B096-947D-4743-BED6-88F717263972}" destId="{49F4191B-9987-7B4D-BCD7-22DF23B31E65}" srcOrd="1" destOrd="0" presId="urn:microsoft.com/office/officeart/2005/8/layout/cycle2"/>
    <dgm:cxn modelId="{C26252CF-87D7-2341-9585-C723FB7FE379}" type="presOf" srcId="{C29F0A34-7AD6-464E-B846-CAB38DFFF2E9}" destId="{541601EA-7BC2-6541-93CB-72A2A8A21DA9}" srcOrd="1" destOrd="0" presId="urn:microsoft.com/office/officeart/2005/8/layout/cycle2"/>
    <dgm:cxn modelId="{C77BBE95-9F14-1D4C-B0F6-04605C1EA1F0}" type="presOf" srcId="{77664DF2-3BB8-5B43-8BD9-64782FF92045}" destId="{1BDCD4AA-E33A-2A44-9C4E-2FDB8BDB859C}" srcOrd="0" destOrd="0" presId="urn:microsoft.com/office/officeart/2005/8/layout/cycle2"/>
    <dgm:cxn modelId="{498E474F-CACB-A149-B775-D850C0E465FA}" srcId="{1CD94CB0-6542-C84D-B118-2FE622EC7CA7}" destId="{A6FFC0BA-1705-0744-8630-B3FF754593FC}" srcOrd="2" destOrd="0" parTransId="{2FBBEBA5-10EB-A745-8B41-765DC8866938}" sibTransId="{142907CF-EFEB-5547-AC57-32DE1C352125}"/>
    <dgm:cxn modelId="{E5F0518C-B213-0A40-AAD6-452EF0A8089B}" srcId="{1CD94CB0-6542-C84D-B118-2FE622EC7CA7}" destId="{D495A007-364E-9547-9369-88B9C3582D88}" srcOrd="0" destOrd="0" parTransId="{6B607AF1-24A4-7A4D-A0B1-8EE2AAA9D5F7}" sibTransId="{14B1B096-947D-4743-BED6-88F717263972}"/>
    <dgm:cxn modelId="{8500639A-5E2F-1444-AB2F-6711D5BF5175}" type="presOf" srcId="{C2A6DDFA-8E86-5748-B0CB-3CBD46E72C27}" destId="{407FF3C3-BFF7-C74F-A80A-A7A8DB2260DC}" srcOrd="1" destOrd="0" presId="urn:microsoft.com/office/officeart/2005/8/layout/cycle2"/>
    <dgm:cxn modelId="{26A97C3B-3F88-F24A-8D36-385A88D7A013}" srcId="{1CD94CB0-6542-C84D-B118-2FE622EC7CA7}" destId="{B7766A9F-2CB0-364E-AEF3-8511C65DDA39}" srcOrd="4" destOrd="0" parTransId="{37B7527F-C032-9548-8D5B-2911F2AFE6E2}" sibTransId="{C2A6DDFA-8E86-5748-B0CB-3CBD46E72C27}"/>
    <dgm:cxn modelId="{5BEF9B8B-C147-084C-BC65-8A19138A9E61}" type="presOf" srcId="{77664DF2-3BB8-5B43-8BD9-64782FF92045}" destId="{81749791-F484-794C-BB60-3D86A96CBCAA}" srcOrd="1" destOrd="0" presId="urn:microsoft.com/office/officeart/2005/8/layout/cycle2"/>
    <dgm:cxn modelId="{742FF702-E8A2-2D49-9E0E-3E1D72DB234B}" srcId="{1CD94CB0-6542-C84D-B118-2FE622EC7CA7}" destId="{818E2720-974A-064F-A5C7-4F05B774898B}" srcOrd="1" destOrd="0" parTransId="{608686D4-BC6C-5C4B-910F-FCC50AC6F89D}" sibTransId="{C29F0A34-7AD6-464E-B846-CAB38DFFF2E9}"/>
    <dgm:cxn modelId="{CF7681D3-3B97-784C-BA0F-787B6142A54B}" type="presOf" srcId="{C21AD41B-A242-5943-91F7-E7A1C43E26E0}" destId="{301E509A-F71C-9C40-BBB1-F3E65930CEEE}" srcOrd="0" destOrd="0" presId="urn:microsoft.com/office/officeart/2005/8/layout/cycle2"/>
    <dgm:cxn modelId="{3F07B8AE-5038-E644-8A88-D9482FF2DB6C}" type="presOf" srcId="{B7766A9F-2CB0-364E-AEF3-8511C65DDA39}" destId="{0B1D6442-5200-D042-9A01-12E5345E0CC8}" srcOrd="0" destOrd="0" presId="urn:microsoft.com/office/officeart/2005/8/layout/cycle2"/>
    <dgm:cxn modelId="{A5932C96-CDCF-774F-A3E8-4AA7445FA5D4}" type="presOf" srcId="{014EABAF-606E-0245-BEE3-8F3ECB042506}" destId="{0E6428E0-FA22-0A48-965A-0E9821E219B5}" srcOrd="0" destOrd="0" presId="urn:microsoft.com/office/officeart/2005/8/layout/cycle2"/>
    <dgm:cxn modelId="{BBCE7EFF-517D-864A-BBF2-59497599BC68}" type="presOf" srcId="{C29F0A34-7AD6-464E-B846-CAB38DFFF2E9}" destId="{E71AB1E6-71BE-054F-A59F-80229F6D5626}" srcOrd="0" destOrd="0" presId="urn:microsoft.com/office/officeart/2005/8/layout/cycle2"/>
    <dgm:cxn modelId="{C95CABE5-5EC0-134A-9A14-3B6AC676FF31}" type="presOf" srcId="{D495A007-364E-9547-9369-88B9C3582D88}" destId="{85830C07-E7EC-D049-A4F5-B14F66892880}" srcOrd="0" destOrd="0" presId="urn:microsoft.com/office/officeart/2005/8/layout/cycle2"/>
    <dgm:cxn modelId="{C4CE1FB8-B25E-6549-A453-B24FC1BBDA94}" srcId="{1CD94CB0-6542-C84D-B118-2FE622EC7CA7}" destId="{014EABAF-606E-0245-BEE3-8F3ECB042506}" srcOrd="5" destOrd="0" parTransId="{9E314104-E602-0048-91E4-2C360B6883FA}" sibTransId="{B7E39B58-1505-094F-B6E7-8FDAE7D8D00A}"/>
    <dgm:cxn modelId="{D68874B5-E74A-B348-B8EE-C758560CF9CE}" type="presOf" srcId="{C2A6DDFA-8E86-5748-B0CB-3CBD46E72C27}" destId="{29C14FEC-A4E0-E843-BE85-B7193B0FB423}" srcOrd="0" destOrd="0" presId="urn:microsoft.com/office/officeart/2005/8/layout/cycle2"/>
    <dgm:cxn modelId="{EA436447-60FA-674D-8836-D27B2E56BB8A}" type="presOf" srcId="{B7E39B58-1505-094F-B6E7-8FDAE7D8D00A}" destId="{6131DE45-D9A3-3F4F-97BB-B19B82F5FC31}" srcOrd="1" destOrd="0" presId="urn:microsoft.com/office/officeart/2005/8/layout/cycle2"/>
    <dgm:cxn modelId="{F8B45EEB-BAF2-924C-8519-E71A53EAE9BB}" type="presOf" srcId="{1CD94CB0-6542-C84D-B118-2FE622EC7CA7}" destId="{DF3BAA9A-82B5-0241-B765-D177E3DE1B6F}" srcOrd="0" destOrd="0" presId="urn:microsoft.com/office/officeart/2005/8/layout/cycle2"/>
    <dgm:cxn modelId="{63270852-87DE-4143-B24E-3649F8B4A193}" type="presOf" srcId="{142907CF-EFEB-5547-AC57-32DE1C352125}" destId="{CC3C6A16-1FC0-6240-862E-0D08F4D7E523}" srcOrd="0" destOrd="0" presId="urn:microsoft.com/office/officeart/2005/8/layout/cycle2"/>
    <dgm:cxn modelId="{4D1CE408-0C3E-1F4D-AEFC-FA393FE63F75}" srcId="{1CD94CB0-6542-C84D-B118-2FE622EC7CA7}" destId="{C21AD41B-A242-5943-91F7-E7A1C43E26E0}" srcOrd="3" destOrd="0" parTransId="{D706DF9E-9FF5-5C4F-83C8-538ACE64D74C}" sibTransId="{77664DF2-3BB8-5B43-8BD9-64782FF92045}"/>
    <dgm:cxn modelId="{3B46AC8F-85BA-8042-A602-672F8BACE4B5}" type="presOf" srcId="{818E2720-974A-064F-A5C7-4F05B774898B}" destId="{175256EA-832D-2B4F-9A0E-C9880735829E}" srcOrd="0" destOrd="0" presId="urn:microsoft.com/office/officeart/2005/8/layout/cycle2"/>
    <dgm:cxn modelId="{C61C4942-9987-2E4E-9FFA-66830EFCFE32}" type="presOf" srcId="{14B1B096-947D-4743-BED6-88F717263972}" destId="{833E4F62-B621-CF4C-B4F6-933132C8DD9A}" srcOrd="0" destOrd="0" presId="urn:microsoft.com/office/officeart/2005/8/layout/cycle2"/>
    <dgm:cxn modelId="{9F1142D6-C668-7A42-9BB8-4FB20E4D3FE0}" type="presOf" srcId="{142907CF-EFEB-5547-AC57-32DE1C352125}" destId="{99A656F0-ACB0-2F4D-B14A-C21715E0D4CF}" srcOrd="1" destOrd="0" presId="urn:microsoft.com/office/officeart/2005/8/layout/cycle2"/>
    <dgm:cxn modelId="{6B12063F-0DF9-6147-8C76-A98C6F44F013}" type="presOf" srcId="{A6FFC0BA-1705-0744-8630-B3FF754593FC}" destId="{0E6F135E-F98A-F241-935B-6AB8821A3825}" srcOrd="0" destOrd="0" presId="urn:microsoft.com/office/officeart/2005/8/layout/cycle2"/>
    <dgm:cxn modelId="{351009F8-D21E-FD48-955E-3C1348045E3B}" type="presOf" srcId="{B7E39B58-1505-094F-B6E7-8FDAE7D8D00A}" destId="{0CABA9AA-C955-FB40-A2CB-8E28A4BDE6E3}" srcOrd="0" destOrd="0" presId="urn:microsoft.com/office/officeart/2005/8/layout/cycle2"/>
    <dgm:cxn modelId="{3142E97E-B70A-B74B-BD5E-0B383C2A1B41}" type="presParOf" srcId="{DF3BAA9A-82B5-0241-B765-D177E3DE1B6F}" destId="{85830C07-E7EC-D049-A4F5-B14F66892880}" srcOrd="0" destOrd="0" presId="urn:microsoft.com/office/officeart/2005/8/layout/cycle2"/>
    <dgm:cxn modelId="{9C10694C-81E3-AB40-ABA4-6BE91919876D}" type="presParOf" srcId="{DF3BAA9A-82B5-0241-B765-D177E3DE1B6F}" destId="{833E4F62-B621-CF4C-B4F6-933132C8DD9A}" srcOrd="1" destOrd="0" presId="urn:microsoft.com/office/officeart/2005/8/layout/cycle2"/>
    <dgm:cxn modelId="{276C6B08-F9A9-C240-A3F9-43244D877547}" type="presParOf" srcId="{833E4F62-B621-CF4C-B4F6-933132C8DD9A}" destId="{49F4191B-9987-7B4D-BCD7-22DF23B31E65}" srcOrd="0" destOrd="0" presId="urn:microsoft.com/office/officeart/2005/8/layout/cycle2"/>
    <dgm:cxn modelId="{4BF9C5FB-92F0-D045-840E-542ABEAAC998}" type="presParOf" srcId="{DF3BAA9A-82B5-0241-B765-D177E3DE1B6F}" destId="{175256EA-832D-2B4F-9A0E-C9880735829E}" srcOrd="2" destOrd="0" presId="urn:microsoft.com/office/officeart/2005/8/layout/cycle2"/>
    <dgm:cxn modelId="{0FF83D1E-CF0E-904F-93AD-A6B7166B80F6}" type="presParOf" srcId="{DF3BAA9A-82B5-0241-B765-D177E3DE1B6F}" destId="{E71AB1E6-71BE-054F-A59F-80229F6D5626}" srcOrd="3" destOrd="0" presId="urn:microsoft.com/office/officeart/2005/8/layout/cycle2"/>
    <dgm:cxn modelId="{41665B03-BFCE-6C41-A655-585ADCDB7636}" type="presParOf" srcId="{E71AB1E6-71BE-054F-A59F-80229F6D5626}" destId="{541601EA-7BC2-6541-93CB-72A2A8A21DA9}" srcOrd="0" destOrd="0" presId="urn:microsoft.com/office/officeart/2005/8/layout/cycle2"/>
    <dgm:cxn modelId="{BABEBB50-C4B7-3447-B0DF-E86A1293BD85}" type="presParOf" srcId="{DF3BAA9A-82B5-0241-B765-D177E3DE1B6F}" destId="{0E6F135E-F98A-F241-935B-6AB8821A3825}" srcOrd="4" destOrd="0" presId="urn:microsoft.com/office/officeart/2005/8/layout/cycle2"/>
    <dgm:cxn modelId="{46E9E6E2-5025-1247-A057-42B424661161}" type="presParOf" srcId="{DF3BAA9A-82B5-0241-B765-D177E3DE1B6F}" destId="{CC3C6A16-1FC0-6240-862E-0D08F4D7E523}" srcOrd="5" destOrd="0" presId="urn:microsoft.com/office/officeart/2005/8/layout/cycle2"/>
    <dgm:cxn modelId="{E2D5491C-6CA3-9946-91F4-D29C8C363C6A}" type="presParOf" srcId="{CC3C6A16-1FC0-6240-862E-0D08F4D7E523}" destId="{99A656F0-ACB0-2F4D-B14A-C21715E0D4CF}" srcOrd="0" destOrd="0" presId="urn:microsoft.com/office/officeart/2005/8/layout/cycle2"/>
    <dgm:cxn modelId="{2A822282-A095-274E-B8F1-E154DDC59CA7}" type="presParOf" srcId="{DF3BAA9A-82B5-0241-B765-D177E3DE1B6F}" destId="{301E509A-F71C-9C40-BBB1-F3E65930CEEE}" srcOrd="6" destOrd="0" presId="urn:microsoft.com/office/officeart/2005/8/layout/cycle2"/>
    <dgm:cxn modelId="{28838A05-6EC3-2043-90F4-28CA7360F657}" type="presParOf" srcId="{DF3BAA9A-82B5-0241-B765-D177E3DE1B6F}" destId="{1BDCD4AA-E33A-2A44-9C4E-2FDB8BDB859C}" srcOrd="7" destOrd="0" presId="urn:microsoft.com/office/officeart/2005/8/layout/cycle2"/>
    <dgm:cxn modelId="{5875BFC8-A36E-4B42-B994-D00E01868A4A}" type="presParOf" srcId="{1BDCD4AA-E33A-2A44-9C4E-2FDB8BDB859C}" destId="{81749791-F484-794C-BB60-3D86A96CBCAA}" srcOrd="0" destOrd="0" presId="urn:microsoft.com/office/officeart/2005/8/layout/cycle2"/>
    <dgm:cxn modelId="{A904DD93-9694-8C48-BDF0-BF9A92DB9ACD}" type="presParOf" srcId="{DF3BAA9A-82B5-0241-B765-D177E3DE1B6F}" destId="{0B1D6442-5200-D042-9A01-12E5345E0CC8}" srcOrd="8" destOrd="0" presId="urn:microsoft.com/office/officeart/2005/8/layout/cycle2"/>
    <dgm:cxn modelId="{D96AE1DE-1862-F243-9698-AB62BC717BD8}" type="presParOf" srcId="{DF3BAA9A-82B5-0241-B765-D177E3DE1B6F}" destId="{29C14FEC-A4E0-E843-BE85-B7193B0FB423}" srcOrd="9" destOrd="0" presId="urn:microsoft.com/office/officeart/2005/8/layout/cycle2"/>
    <dgm:cxn modelId="{6505098E-0539-E34C-997C-43395168A6A6}" type="presParOf" srcId="{29C14FEC-A4E0-E843-BE85-B7193B0FB423}" destId="{407FF3C3-BFF7-C74F-A80A-A7A8DB2260DC}" srcOrd="0" destOrd="0" presId="urn:microsoft.com/office/officeart/2005/8/layout/cycle2"/>
    <dgm:cxn modelId="{2993B70D-1D08-8143-A275-3EBBACCCA433}" type="presParOf" srcId="{DF3BAA9A-82B5-0241-B765-D177E3DE1B6F}" destId="{0E6428E0-FA22-0A48-965A-0E9821E219B5}" srcOrd="10" destOrd="0" presId="urn:microsoft.com/office/officeart/2005/8/layout/cycle2"/>
    <dgm:cxn modelId="{8378DD7A-13EA-F942-BD27-EE4CDB896025}" type="presParOf" srcId="{DF3BAA9A-82B5-0241-B765-D177E3DE1B6F}" destId="{0CABA9AA-C955-FB40-A2CB-8E28A4BDE6E3}" srcOrd="11" destOrd="0" presId="urn:microsoft.com/office/officeart/2005/8/layout/cycle2"/>
    <dgm:cxn modelId="{96061DB1-2DE9-CD48-9BB8-CB89C927C0FF}" type="presParOf" srcId="{0CABA9AA-C955-FB40-A2CB-8E28A4BDE6E3}" destId="{6131DE45-D9A3-3F4F-97BB-B19B82F5FC31}"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1CD94CB0-6542-C84D-B118-2FE622EC7CA7}" type="doc">
      <dgm:prSet loTypeId="urn:microsoft.com/office/officeart/2005/8/layout/cycle2" loCatId="cycle" qsTypeId="urn:microsoft.com/office/officeart/2005/8/quickstyle/simple4" qsCatId="simple" csTypeId="urn:microsoft.com/office/officeart/2005/8/colors/accent1_2" csCatId="accent1" phldr="1"/>
      <dgm:spPr/>
      <dgm:t>
        <a:bodyPr/>
        <a:lstStyle/>
        <a:p>
          <a:endParaRPr lang="en-US"/>
        </a:p>
      </dgm:t>
    </dgm:pt>
    <dgm:pt modelId="{D495A007-364E-9547-9369-88B9C3582D88}">
      <dgm:prSet phldrT="[Text]"/>
      <dgm:spPr>
        <a:solidFill>
          <a:schemeClr val="tx2">
            <a:lumMod val="60000"/>
            <a:lumOff val="40000"/>
          </a:schemeClr>
        </a:solidFill>
        <a:scene3d>
          <a:camera prst="orthographicFront"/>
          <a:lightRig rig="freezing" dir="t">
            <a:rot lat="0" lon="0" rev="10200000"/>
          </a:lightRig>
        </a:scene3d>
        <a:sp3d prstMaterial="metal">
          <a:bevelT w="685800" h="609600"/>
          <a:bevelB w="0" h="0"/>
          <a:contourClr>
            <a:schemeClr val="tx1"/>
          </a:contourClr>
        </a:sp3d>
      </dgm:spPr>
      <dgm:t>
        <a:bodyPr/>
        <a:lstStyle/>
        <a:p>
          <a:r>
            <a:rPr lang="en-US" dirty="0" smtClean="0"/>
            <a:t>Bethel</a:t>
          </a:r>
          <a:endParaRPr lang="en-US" dirty="0"/>
        </a:p>
      </dgm:t>
    </dgm:pt>
    <dgm:pt modelId="{6B607AF1-24A4-7A4D-A0B1-8EE2AAA9D5F7}" type="parTrans" cxnId="{E5F0518C-B213-0A40-AAD6-452EF0A8089B}">
      <dgm:prSet/>
      <dgm:spPr/>
      <dgm:t>
        <a:bodyPr/>
        <a:lstStyle/>
        <a:p>
          <a:endParaRPr lang="en-US"/>
        </a:p>
      </dgm:t>
    </dgm:pt>
    <dgm:pt modelId="{14B1B096-947D-4743-BED6-88F717263972}" type="sibTrans" cxnId="{E5F0518C-B213-0A40-AAD6-452EF0A8089B}">
      <dgm:prSet/>
      <dgm:spPr>
        <a:solidFill>
          <a:schemeClr val="tx1">
            <a:lumMod val="65000"/>
            <a:lumOff val="35000"/>
            <a:alpha val="95000"/>
          </a:schemeClr>
        </a:solidFill>
        <a:effectLst>
          <a:innerShdw blurRad="63500" dist="50800" dir="13500000">
            <a:srgbClr val="000000">
              <a:alpha val="50000"/>
            </a:srgbClr>
          </a:innerShdw>
        </a:effectLst>
        <a:scene3d>
          <a:camera prst="orthographicFront"/>
          <a:lightRig rig="threePt" dir="t"/>
        </a:scene3d>
        <a:sp3d>
          <a:bevelT h="190500"/>
          <a:bevelB w="177800" h="177800"/>
        </a:sp3d>
      </dgm:spPr>
      <dgm:t>
        <a:bodyPr/>
        <a:lstStyle/>
        <a:p>
          <a:endParaRPr lang="en-US" dirty="0" smtClean="0"/>
        </a:p>
        <a:p>
          <a:endParaRPr lang="en-US" dirty="0"/>
        </a:p>
      </dgm:t>
    </dgm:pt>
    <dgm:pt modelId="{A6FFC0BA-1705-0744-8630-B3FF754593FC}">
      <dgm:prSet phldrT="[Text]"/>
      <dgm:spPr>
        <a:solidFill>
          <a:srgbClr val="558ED5"/>
        </a:solidFill>
        <a:scene3d>
          <a:camera prst="orthographicFront"/>
          <a:lightRig rig="freezing" dir="t">
            <a:rot lat="0" lon="0" rev="10200000"/>
          </a:lightRig>
        </a:scene3d>
        <a:sp3d prstMaterial="metal">
          <a:bevelT w="685800" h="609600"/>
          <a:bevelB w="0" h="0"/>
          <a:contourClr>
            <a:schemeClr val="tx1"/>
          </a:contourClr>
        </a:sp3d>
      </dgm:spPr>
      <dgm:t>
        <a:bodyPr/>
        <a:lstStyle/>
        <a:p>
          <a:r>
            <a:rPr lang="en-US" dirty="0" err="1" smtClean="0"/>
            <a:t>Gilgal</a:t>
          </a:r>
          <a:endParaRPr lang="en-US" dirty="0"/>
        </a:p>
      </dgm:t>
    </dgm:pt>
    <dgm:pt modelId="{2FBBEBA5-10EB-A745-8B41-765DC8866938}" type="parTrans" cxnId="{498E474F-CACB-A149-B775-D850C0E465FA}">
      <dgm:prSet/>
      <dgm:spPr/>
      <dgm:t>
        <a:bodyPr/>
        <a:lstStyle/>
        <a:p>
          <a:endParaRPr lang="en-US"/>
        </a:p>
      </dgm:t>
    </dgm:pt>
    <dgm:pt modelId="{142907CF-EFEB-5547-AC57-32DE1C352125}" type="sibTrans" cxnId="{498E474F-CACB-A149-B775-D850C0E465FA}">
      <dgm:prSet/>
      <dgm:spPr>
        <a:solidFill>
          <a:schemeClr val="tx1">
            <a:lumMod val="65000"/>
            <a:lumOff val="35000"/>
            <a:alpha val="95000"/>
          </a:schemeClr>
        </a:solidFill>
        <a:effectLst>
          <a:innerShdw blurRad="63500" dist="50800" dir="13500000">
            <a:srgbClr val="000000">
              <a:alpha val="50000"/>
            </a:srgbClr>
          </a:innerShdw>
        </a:effectLst>
        <a:scene3d>
          <a:camera prst="orthographicFront"/>
          <a:lightRig rig="threePt" dir="t"/>
        </a:scene3d>
        <a:sp3d>
          <a:bevelT h="184150"/>
          <a:bevelB w="184150" h="177800"/>
        </a:sp3d>
      </dgm:spPr>
      <dgm:t>
        <a:bodyPr/>
        <a:lstStyle/>
        <a:p>
          <a:endParaRPr lang="en-US" dirty="0"/>
        </a:p>
      </dgm:t>
    </dgm:pt>
    <dgm:pt modelId="{C21AD41B-A242-5943-91F7-E7A1C43E26E0}">
      <dgm:prSet phldrT="[Text]"/>
      <dgm:spPr>
        <a:solidFill>
          <a:srgbClr val="558ED5"/>
        </a:solidFill>
        <a:scene3d>
          <a:camera prst="orthographicFront"/>
          <a:lightRig rig="freezing" dir="t">
            <a:rot lat="0" lon="0" rev="10200000"/>
          </a:lightRig>
        </a:scene3d>
        <a:sp3d prstMaterial="metal">
          <a:bevelT w="685800" h="609600"/>
          <a:bevelB w="0" h="0"/>
          <a:contourClr>
            <a:schemeClr val="tx1"/>
          </a:contourClr>
        </a:sp3d>
      </dgm:spPr>
      <dgm:t>
        <a:bodyPr/>
        <a:lstStyle/>
        <a:p>
          <a:r>
            <a:rPr lang="en-US" dirty="0" err="1" smtClean="0"/>
            <a:t>Mizpeh</a:t>
          </a:r>
          <a:endParaRPr lang="en-US" dirty="0"/>
        </a:p>
      </dgm:t>
    </dgm:pt>
    <dgm:pt modelId="{D706DF9E-9FF5-5C4F-83C8-538ACE64D74C}" type="parTrans" cxnId="{4D1CE408-0C3E-1F4D-AEFC-FA393FE63F75}">
      <dgm:prSet/>
      <dgm:spPr/>
      <dgm:t>
        <a:bodyPr/>
        <a:lstStyle/>
        <a:p>
          <a:endParaRPr lang="en-US"/>
        </a:p>
      </dgm:t>
    </dgm:pt>
    <dgm:pt modelId="{77664DF2-3BB8-5B43-8BD9-64782FF92045}" type="sibTrans" cxnId="{4D1CE408-0C3E-1F4D-AEFC-FA393FE63F75}">
      <dgm:prSet/>
      <dgm:spPr>
        <a:solidFill>
          <a:schemeClr val="tx1">
            <a:lumMod val="65000"/>
            <a:lumOff val="35000"/>
            <a:alpha val="95000"/>
          </a:schemeClr>
        </a:solidFill>
        <a:effectLst>
          <a:innerShdw blurRad="63500" dist="50800" dir="13500000">
            <a:srgbClr val="000000">
              <a:alpha val="50000"/>
            </a:srgbClr>
          </a:innerShdw>
        </a:effectLst>
        <a:scene3d>
          <a:camera prst="orthographicFront"/>
          <a:lightRig rig="threePt" dir="t"/>
        </a:scene3d>
        <a:sp3d>
          <a:bevelT w="88900" h="184150"/>
          <a:bevelB w="177800" h="184150"/>
        </a:sp3d>
      </dgm:spPr>
      <dgm:t>
        <a:bodyPr/>
        <a:lstStyle/>
        <a:p>
          <a:endParaRPr lang="en-US"/>
        </a:p>
      </dgm:t>
    </dgm:pt>
    <dgm:pt modelId="{B7766A9F-2CB0-364E-AEF3-8511C65DDA39}">
      <dgm:prSet phldrT="[Text]"/>
      <dgm:spPr>
        <a:solidFill>
          <a:srgbClr val="558ED5"/>
        </a:solidFill>
        <a:scene3d>
          <a:camera prst="orthographicFront"/>
          <a:lightRig rig="freezing" dir="t">
            <a:rot lat="0" lon="0" rev="10200000"/>
          </a:lightRig>
        </a:scene3d>
        <a:sp3d prstMaterial="metal">
          <a:bevelT w="685800" h="609600"/>
          <a:bevelB w="0" h="0"/>
          <a:contourClr>
            <a:schemeClr val="tx1"/>
          </a:contourClr>
        </a:sp3d>
      </dgm:spPr>
      <dgm:t>
        <a:bodyPr/>
        <a:lstStyle/>
        <a:p>
          <a:r>
            <a:rPr lang="en-US" dirty="0" smtClean="0"/>
            <a:t>Ramah</a:t>
          </a:r>
          <a:endParaRPr lang="en-US" dirty="0"/>
        </a:p>
      </dgm:t>
    </dgm:pt>
    <dgm:pt modelId="{37B7527F-C032-9548-8D5B-2911F2AFE6E2}" type="parTrans" cxnId="{26A97C3B-3F88-F24A-8D36-385A88D7A013}">
      <dgm:prSet/>
      <dgm:spPr/>
      <dgm:t>
        <a:bodyPr/>
        <a:lstStyle/>
        <a:p>
          <a:endParaRPr lang="en-US"/>
        </a:p>
      </dgm:t>
    </dgm:pt>
    <dgm:pt modelId="{C2A6DDFA-8E86-5748-B0CB-3CBD46E72C27}" type="sibTrans" cxnId="{26A97C3B-3F88-F24A-8D36-385A88D7A013}">
      <dgm:prSet/>
      <dgm:spPr>
        <a:solidFill>
          <a:schemeClr val="tx1">
            <a:lumMod val="65000"/>
            <a:lumOff val="35000"/>
            <a:alpha val="95000"/>
          </a:schemeClr>
        </a:solidFill>
        <a:effectLst>
          <a:innerShdw blurRad="63500" dist="50800" dir="13500000">
            <a:srgbClr val="000000">
              <a:alpha val="50000"/>
            </a:srgbClr>
          </a:innerShdw>
        </a:effectLst>
        <a:scene3d>
          <a:camera prst="orthographicFront"/>
          <a:lightRig rig="threePt" dir="t"/>
        </a:scene3d>
        <a:sp3d>
          <a:bevelT w="88900" h="177800"/>
          <a:bevelB w="177800" h="184150"/>
        </a:sp3d>
      </dgm:spPr>
      <dgm:t>
        <a:bodyPr/>
        <a:lstStyle/>
        <a:p>
          <a:endParaRPr lang="en-US"/>
        </a:p>
      </dgm:t>
    </dgm:pt>
    <dgm:pt modelId="{014EABAF-606E-0245-BEE3-8F3ECB042506}">
      <dgm:prSet phldrT="[Text]"/>
      <dgm:spPr>
        <a:noFill/>
        <a:scene3d>
          <a:camera prst="orthographicFront"/>
          <a:lightRig rig="freezing" dir="t">
            <a:rot lat="0" lon="0" rev="10200000"/>
          </a:lightRig>
        </a:scene3d>
        <a:sp3d prstMaterial="metal">
          <a:bevelT w="685800" h="609600"/>
          <a:bevelB w="0" h="0"/>
          <a:contourClr>
            <a:schemeClr val="tx1"/>
          </a:contourClr>
        </a:sp3d>
      </dgm:spPr>
      <dgm:t>
        <a:bodyPr/>
        <a:lstStyle/>
        <a:p>
          <a:endParaRPr lang="en-US" dirty="0"/>
        </a:p>
      </dgm:t>
    </dgm:pt>
    <dgm:pt modelId="{9E314104-E602-0048-91E4-2C360B6883FA}" type="parTrans" cxnId="{C4CE1FB8-B25E-6549-A453-B24FC1BBDA94}">
      <dgm:prSet/>
      <dgm:spPr/>
      <dgm:t>
        <a:bodyPr/>
        <a:lstStyle/>
        <a:p>
          <a:endParaRPr lang="en-US"/>
        </a:p>
      </dgm:t>
    </dgm:pt>
    <dgm:pt modelId="{B7E39B58-1505-094F-B6E7-8FDAE7D8D00A}" type="sibTrans" cxnId="{C4CE1FB8-B25E-6549-A453-B24FC1BBDA94}">
      <dgm:prSet/>
      <dgm:spPr>
        <a:solidFill>
          <a:schemeClr val="tx1">
            <a:lumMod val="65000"/>
            <a:lumOff val="35000"/>
            <a:alpha val="0"/>
          </a:schemeClr>
        </a:solidFill>
        <a:effectLst>
          <a:innerShdw blurRad="63500" dist="50800" dir="13500000">
            <a:srgbClr val="000000">
              <a:alpha val="50000"/>
            </a:srgbClr>
          </a:innerShdw>
        </a:effectLst>
        <a:scene3d>
          <a:camera prst="orthographicFront"/>
          <a:lightRig rig="threePt" dir="t"/>
        </a:scene3d>
        <a:sp3d>
          <a:bevelT h="177800"/>
          <a:bevelB w="177800" h="177800"/>
        </a:sp3d>
      </dgm:spPr>
      <dgm:t>
        <a:bodyPr/>
        <a:lstStyle/>
        <a:p>
          <a:endParaRPr lang="en-US"/>
        </a:p>
      </dgm:t>
    </dgm:pt>
    <dgm:pt modelId="{818E2720-974A-064F-A5C7-4F05B774898B}">
      <dgm:prSet phldrT="[Text]"/>
      <dgm:spPr>
        <a:noFill/>
        <a:scene3d>
          <a:camera prst="orthographicFront"/>
          <a:lightRig rig="freezing" dir="t">
            <a:rot lat="0" lon="0" rev="10200000"/>
          </a:lightRig>
        </a:scene3d>
        <a:sp3d prstMaterial="metal">
          <a:bevelT w="685800" h="609600"/>
          <a:bevelB w="0" h="0"/>
          <a:contourClr>
            <a:schemeClr val="tx1"/>
          </a:contourClr>
        </a:sp3d>
      </dgm:spPr>
      <dgm:t>
        <a:bodyPr/>
        <a:lstStyle/>
        <a:p>
          <a:endParaRPr lang="en-US" dirty="0"/>
        </a:p>
      </dgm:t>
    </dgm:pt>
    <dgm:pt modelId="{608686D4-BC6C-5C4B-910F-FCC50AC6F89D}" type="parTrans" cxnId="{742FF702-E8A2-2D49-9E0E-3E1D72DB234B}">
      <dgm:prSet/>
      <dgm:spPr/>
      <dgm:t>
        <a:bodyPr/>
        <a:lstStyle/>
        <a:p>
          <a:endParaRPr lang="en-US"/>
        </a:p>
      </dgm:t>
    </dgm:pt>
    <dgm:pt modelId="{C29F0A34-7AD6-464E-B846-CAB38DFFF2E9}" type="sibTrans" cxnId="{742FF702-E8A2-2D49-9E0E-3E1D72DB234B}">
      <dgm:prSet/>
      <dgm:spPr>
        <a:solidFill>
          <a:schemeClr val="tx1">
            <a:lumMod val="65000"/>
            <a:lumOff val="35000"/>
            <a:alpha val="0"/>
          </a:schemeClr>
        </a:solidFill>
        <a:effectLst>
          <a:innerShdw blurRad="63500" dist="50800" dir="13500000">
            <a:srgbClr val="000000">
              <a:alpha val="50000"/>
            </a:srgbClr>
          </a:innerShdw>
        </a:effectLst>
        <a:scene3d>
          <a:camera prst="orthographicFront"/>
          <a:lightRig rig="threePt" dir="t"/>
        </a:scene3d>
        <a:sp3d>
          <a:bevelT h="190500"/>
          <a:bevelB w="177800" h="177800"/>
        </a:sp3d>
      </dgm:spPr>
      <dgm:t>
        <a:bodyPr/>
        <a:lstStyle/>
        <a:p>
          <a:endParaRPr lang="en-US" dirty="0"/>
        </a:p>
      </dgm:t>
    </dgm:pt>
    <dgm:pt modelId="{DF3BAA9A-82B5-0241-B765-D177E3DE1B6F}" type="pres">
      <dgm:prSet presAssocID="{1CD94CB0-6542-C84D-B118-2FE622EC7CA7}" presName="cycle" presStyleCnt="0">
        <dgm:presLayoutVars>
          <dgm:dir/>
          <dgm:resizeHandles val="exact"/>
        </dgm:presLayoutVars>
      </dgm:prSet>
      <dgm:spPr/>
      <dgm:t>
        <a:bodyPr/>
        <a:lstStyle/>
        <a:p>
          <a:endParaRPr lang="en-US"/>
        </a:p>
      </dgm:t>
    </dgm:pt>
    <dgm:pt modelId="{85830C07-E7EC-D049-A4F5-B14F66892880}" type="pres">
      <dgm:prSet presAssocID="{D495A007-364E-9547-9369-88B9C3582D88}" presName="node" presStyleLbl="node1" presStyleIdx="0" presStyleCnt="6" custRadScaleRad="91232">
        <dgm:presLayoutVars>
          <dgm:bulletEnabled val="1"/>
        </dgm:presLayoutVars>
      </dgm:prSet>
      <dgm:spPr/>
      <dgm:t>
        <a:bodyPr/>
        <a:lstStyle/>
        <a:p>
          <a:endParaRPr lang="en-US"/>
        </a:p>
      </dgm:t>
    </dgm:pt>
    <dgm:pt modelId="{833E4F62-B621-CF4C-B4F6-933132C8DD9A}" type="pres">
      <dgm:prSet presAssocID="{14B1B096-947D-4743-BED6-88F717263972}" presName="sibTrans" presStyleLbl="sibTrans2D1" presStyleIdx="0" presStyleCnt="6" custAng="2274464" custScaleX="454255" custScaleY="173752" custLinFactX="17346" custLinFactY="41410" custLinFactNeighborX="100000" custLinFactNeighborY="100000"/>
      <dgm:spPr/>
      <dgm:t>
        <a:bodyPr/>
        <a:lstStyle/>
        <a:p>
          <a:endParaRPr lang="en-US"/>
        </a:p>
      </dgm:t>
    </dgm:pt>
    <dgm:pt modelId="{49F4191B-9987-7B4D-BCD7-22DF23B31E65}" type="pres">
      <dgm:prSet presAssocID="{14B1B096-947D-4743-BED6-88F717263972}" presName="connectorText" presStyleLbl="sibTrans2D1" presStyleIdx="0" presStyleCnt="6"/>
      <dgm:spPr/>
      <dgm:t>
        <a:bodyPr/>
        <a:lstStyle/>
        <a:p>
          <a:endParaRPr lang="en-US"/>
        </a:p>
      </dgm:t>
    </dgm:pt>
    <dgm:pt modelId="{175256EA-832D-2B4F-9A0E-C9880735829E}" type="pres">
      <dgm:prSet presAssocID="{818E2720-974A-064F-A5C7-4F05B774898B}" presName="node" presStyleLbl="node1" presStyleIdx="1" presStyleCnt="6" custRadScaleRad="127159" custRadScaleInc="-42519">
        <dgm:presLayoutVars>
          <dgm:bulletEnabled val="1"/>
        </dgm:presLayoutVars>
      </dgm:prSet>
      <dgm:spPr/>
      <dgm:t>
        <a:bodyPr/>
        <a:lstStyle/>
        <a:p>
          <a:endParaRPr lang="en-US"/>
        </a:p>
      </dgm:t>
    </dgm:pt>
    <dgm:pt modelId="{E71AB1E6-71BE-054F-A59F-80229F6D5626}" type="pres">
      <dgm:prSet presAssocID="{C29F0A34-7AD6-464E-B846-CAB38DFFF2E9}" presName="sibTrans" presStyleLbl="sibTrans2D1" presStyleIdx="1" presStyleCnt="6" custScaleX="160817" custScaleY="173752" custLinFactNeighborX="11137" custLinFactNeighborY="4016"/>
      <dgm:spPr/>
      <dgm:t>
        <a:bodyPr/>
        <a:lstStyle/>
        <a:p>
          <a:endParaRPr lang="en-US"/>
        </a:p>
      </dgm:t>
    </dgm:pt>
    <dgm:pt modelId="{541601EA-7BC2-6541-93CB-72A2A8A21DA9}" type="pres">
      <dgm:prSet presAssocID="{C29F0A34-7AD6-464E-B846-CAB38DFFF2E9}" presName="connectorText" presStyleLbl="sibTrans2D1" presStyleIdx="1" presStyleCnt="6"/>
      <dgm:spPr/>
      <dgm:t>
        <a:bodyPr/>
        <a:lstStyle/>
        <a:p>
          <a:endParaRPr lang="en-US"/>
        </a:p>
      </dgm:t>
    </dgm:pt>
    <dgm:pt modelId="{0E6F135E-F98A-F241-935B-6AB8821A3825}" type="pres">
      <dgm:prSet presAssocID="{A6FFC0BA-1705-0744-8630-B3FF754593FC}" presName="node" presStyleLbl="node1" presStyleIdx="2" presStyleCnt="6" custRadScaleRad="98878" custRadScaleInc="-100000">
        <dgm:presLayoutVars>
          <dgm:bulletEnabled val="1"/>
        </dgm:presLayoutVars>
      </dgm:prSet>
      <dgm:spPr/>
      <dgm:t>
        <a:bodyPr/>
        <a:lstStyle/>
        <a:p>
          <a:endParaRPr lang="en-US"/>
        </a:p>
      </dgm:t>
    </dgm:pt>
    <dgm:pt modelId="{CC3C6A16-1FC0-6240-862E-0D08F4D7E523}" type="pres">
      <dgm:prSet presAssocID="{142907CF-EFEB-5547-AC57-32DE1C352125}" presName="sibTrans" presStyleLbl="sibTrans2D1" presStyleIdx="2" presStyleCnt="6" custScaleX="177071" custScaleY="184351" custLinFactNeighborX="10654" custLinFactNeighborY="26736"/>
      <dgm:spPr/>
      <dgm:t>
        <a:bodyPr/>
        <a:lstStyle/>
        <a:p>
          <a:endParaRPr lang="en-US"/>
        </a:p>
      </dgm:t>
    </dgm:pt>
    <dgm:pt modelId="{99A656F0-ACB0-2F4D-B14A-C21715E0D4CF}" type="pres">
      <dgm:prSet presAssocID="{142907CF-EFEB-5547-AC57-32DE1C352125}" presName="connectorText" presStyleLbl="sibTrans2D1" presStyleIdx="2" presStyleCnt="6"/>
      <dgm:spPr/>
      <dgm:t>
        <a:bodyPr/>
        <a:lstStyle/>
        <a:p>
          <a:endParaRPr lang="en-US"/>
        </a:p>
      </dgm:t>
    </dgm:pt>
    <dgm:pt modelId="{301E509A-F71C-9C40-BBB1-F3E65930CEEE}" type="pres">
      <dgm:prSet presAssocID="{C21AD41B-A242-5943-91F7-E7A1C43E26E0}" presName="node" presStyleLbl="node1" presStyleIdx="3" presStyleCnt="6" custRadScaleRad="82464" custRadScaleInc="0">
        <dgm:presLayoutVars>
          <dgm:bulletEnabled val="1"/>
        </dgm:presLayoutVars>
      </dgm:prSet>
      <dgm:spPr/>
      <dgm:t>
        <a:bodyPr/>
        <a:lstStyle/>
        <a:p>
          <a:endParaRPr lang="en-US"/>
        </a:p>
      </dgm:t>
    </dgm:pt>
    <dgm:pt modelId="{1BDCD4AA-E33A-2A44-9C4E-2FDB8BDB859C}" type="pres">
      <dgm:prSet presAssocID="{77664DF2-3BB8-5B43-8BD9-64782FF92045}" presName="sibTrans" presStyleLbl="sibTrans2D1" presStyleIdx="3" presStyleCnt="6" custScaleX="179886" custScaleY="174092" custLinFactNeighborX="-19566" custLinFactNeighborY="15600"/>
      <dgm:spPr/>
      <dgm:t>
        <a:bodyPr/>
        <a:lstStyle/>
        <a:p>
          <a:endParaRPr lang="en-US"/>
        </a:p>
      </dgm:t>
    </dgm:pt>
    <dgm:pt modelId="{81749791-F484-794C-BB60-3D86A96CBCAA}" type="pres">
      <dgm:prSet presAssocID="{77664DF2-3BB8-5B43-8BD9-64782FF92045}" presName="connectorText" presStyleLbl="sibTrans2D1" presStyleIdx="3" presStyleCnt="6"/>
      <dgm:spPr/>
      <dgm:t>
        <a:bodyPr/>
        <a:lstStyle/>
        <a:p>
          <a:endParaRPr lang="en-US"/>
        </a:p>
      </dgm:t>
    </dgm:pt>
    <dgm:pt modelId="{0B1D6442-5200-D042-9A01-12E5345E0CC8}" type="pres">
      <dgm:prSet presAssocID="{B7766A9F-2CB0-364E-AEF3-8511C65DDA39}" presName="node" presStyleLbl="node1" presStyleIdx="4" presStyleCnt="6" custRadScaleRad="92866" custRadScaleInc="100000">
        <dgm:presLayoutVars>
          <dgm:bulletEnabled val="1"/>
        </dgm:presLayoutVars>
      </dgm:prSet>
      <dgm:spPr/>
      <dgm:t>
        <a:bodyPr/>
        <a:lstStyle/>
        <a:p>
          <a:endParaRPr lang="en-US"/>
        </a:p>
      </dgm:t>
    </dgm:pt>
    <dgm:pt modelId="{29C14FEC-A4E0-E843-BE85-B7193B0FB423}" type="pres">
      <dgm:prSet presAssocID="{C2A6DDFA-8E86-5748-B0CB-3CBD46E72C27}" presName="sibTrans" presStyleLbl="sibTrans2D1" presStyleIdx="4" presStyleCnt="6" custAng="2288313" custScaleX="590482" custScaleY="173529" custLinFactX="136259" custLinFactNeighborX="200000" custLinFactNeighborY="-69067"/>
      <dgm:spPr/>
      <dgm:t>
        <a:bodyPr/>
        <a:lstStyle/>
        <a:p>
          <a:endParaRPr lang="en-US"/>
        </a:p>
      </dgm:t>
    </dgm:pt>
    <dgm:pt modelId="{407FF3C3-BFF7-C74F-A80A-A7A8DB2260DC}" type="pres">
      <dgm:prSet presAssocID="{C2A6DDFA-8E86-5748-B0CB-3CBD46E72C27}" presName="connectorText" presStyleLbl="sibTrans2D1" presStyleIdx="4" presStyleCnt="6"/>
      <dgm:spPr/>
      <dgm:t>
        <a:bodyPr/>
        <a:lstStyle/>
        <a:p>
          <a:endParaRPr lang="en-US"/>
        </a:p>
      </dgm:t>
    </dgm:pt>
    <dgm:pt modelId="{0E6428E0-FA22-0A48-965A-0E9821E219B5}" type="pres">
      <dgm:prSet presAssocID="{014EABAF-606E-0245-BEE3-8F3ECB042506}" presName="node" presStyleLbl="node1" presStyleIdx="5" presStyleCnt="6" custRadScaleRad="124960" custRadScaleInc="46180">
        <dgm:presLayoutVars>
          <dgm:bulletEnabled val="1"/>
        </dgm:presLayoutVars>
      </dgm:prSet>
      <dgm:spPr/>
      <dgm:t>
        <a:bodyPr/>
        <a:lstStyle/>
        <a:p>
          <a:endParaRPr lang="en-US"/>
        </a:p>
      </dgm:t>
    </dgm:pt>
    <dgm:pt modelId="{0CABA9AA-C955-FB40-A2CB-8E28A4BDE6E3}" type="pres">
      <dgm:prSet presAssocID="{B7E39B58-1505-094F-B6E7-8FDAE7D8D00A}" presName="sibTrans" presStyleLbl="sibTrans2D1" presStyleIdx="5" presStyleCnt="6" custScaleX="147739" custScaleY="181422"/>
      <dgm:spPr/>
      <dgm:t>
        <a:bodyPr/>
        <a:lstStyle/>
        <a:p>
          <a:endParaRPr lang="en-US"/>
        </a:p>
      </dgm:t>
    </dgm:pt>
    <dgm:pt modelId="{6131DE45-D9A3-3F4F-97BB-B19B82F5FC31}" type="pres">
      <dgm:prSet presAssocID="{B7E39B58-1505-094F-B6E7-8FDAE7D8D00A}" presName="connectorText" presStyleLbl="sibTrans2D1" presStyleIdx="5" presStyleCnt="6"/>
      <dgm:spPr/>
      <dgm:t>
        <a:bodyPr/>
        <a:lstStyle/>
        <a:p>
          <a:endParaRPr lang="en-US"/>
        </a:p>
      </dgm:t>
    </dgm:pt>
  </dgm:ptLst>
  <dgm:cxnLst>
    <dgm:cxn modelId="{5BD590F7-3241-C944-B3CD-4272EF94C3F4}" type="presOf" srcId="{A6FFC0BA-1705-0744-8630-B3FF754593FC}" destId="{0E6F135E-F98A-F241-935B-6AB8821A3825}" srcOrd="0" destOrd="0" presId="urn:microsoft.com/office/officeart/2005/8/layout/cycle2"/>
    <dgm:cxn modelId="{9F16E0FE-C4D8-6E4D-89E9-3DF705C0B450}" type="presOf" srcId="{C2A6DDFA-8E86-5748-B0CB-3CBD46E72C27}" destId="{29C14FEC-A4E0-E843-BE85-B7193B0FB423}" srcOrd="0" destOrd="0" presId="urn:microsoft.com/office/officeart/2005/8/layout/cycle2"/>
    <dgm:cxn modelId="{379218AE-C522-6942-A333-57D0C3C83CF4}" type="presOf" srcId="{B7766A9F-2CB0-364E-AEF3-8511C65DDA39}" destId="{0B1D6442-5200-D042-9A01-12E5345E0CC8}" srcOrd="0" destOrd="0" presId="urn:microsoft.com/office/officeart/2005/8/layout/cycle2"/>
    <dgm:cxn modelId="{8FC51512-DE73-754A-BF86-90E58A056D57}" type="presOf" srcId="{77664DF2-3BB8-5B43-8BD9-64782FF92045}" destId="{1BDCD4AA-E33A-2A44-9C4E-2FDB8BDB859C}" srcOrd="0" destOrd="0" presId="urn:microsoft.com/office/officeart/2005/8/layout/cycle2"/>
    <dgm:cxn modelId="{26A97C3B-3F88-F24A-8D36-385A88D7A013}" srcId="{1CD94CB0-6542-C84D-B118-2FE622EC7CA7}" destId="{B7766A9F-2CB0-364E-AEF3-8511C65DDA39}" srcOrd="4" destOrd="0" parTransId="{37B7527F-C032-9548-8D5B-2911F2AFE6E2}" sibTransId="{C2A6DDFA-8E86-5748-B0CB-3CBD46E72C27}"/>
    <dgm:cxn modelId="{B9BE3D49-2D3C-CD43-BD98-729F85B4B6BA}" type="presOf" srcId="{77664DF2-3BB8-5B43-8BD9-64782FF92045}" destId="{81749791-F484-794C-BB60-3D86A96CBCAA}" srcOrd="1" destOrd="0" presId="urn:microsoft.com/office/officeart/2005/8/layout/cycle2"/>
    <dgm:cxn modelId="{C4CE1FB8-B25E-6549-A453-B24FC1BBDA94}" srcId="{1CD94CB0-6542-C84D-B118-2FE622EC7CA7}" destId="{014EABAF-606E-0245-BEE3-8F3ECB042506}" srcOrd="5" destOrd="0" parTransId="{9E314104-E602-0048-91E4-2C360B6883FA}" sibTransId="{B7E39B58-1505-094F-B6E7-8FDAE7D8D00A}"/>
    <dgm:cxn modelId="{A4554F7F-6A5F-5E44-B5DB-D9CCFB293B42}" type="presOf" srcId="{014EABAF-606E-0245-BEE3-8F3ECB042506}" destId="{0E6428E0-FA22-0A48-965A-0E9821E219B5}" srcOrd="0" destOrd="0" presId="urn:microsoft.com/office/officeart/2005/8/layout/cycle2"/>
    <dgm:cxn modelId="{E5F0518C-B213-0A40-AAD6-452EF0A8089B}" srcId="{1CD94CB0-6542-C84D-B118-2FE622EC7CA7}" destId="{D495A007-364E-9547-9369-88B9C3582D88}" srcOrd="0" destOrd="0" parTransId="{6B607AF1-24A4-7A4D-A0B1-8EE2AAA9D5F7}" sibTransId="{14B1B096-947D-4743-BED6-88F717263972}"/>
    <dgm:cxn modelId="{4D1CE408-0C3E-1F4D-AEFC-FA393FE63F75}" srcId="{1CD94CB0-6542-C84D-B118-2FE622EC7CA7}" destId="{C21AD41B-A242-5943-91F7-E7A1C43E26E0}" srcOrd="3" destOrd="0" parTransId="{D706DF9E-9FF5-5C4F-83C8-538ACE64D74C}" sibTransId="{77664DF2-3BB8-5B43-8BD9-64782FF92045}"/>
    <dgm:cxn modelId="{742FF702-E8A2-2D49-9E0E-3E1D72DB234B}" srcId="{1CD94CB0-6542-C84D-B118-2FE622EC7CA7}" destId="{818E2720-974A-064F-A5C7-4F05B774898B}" srcOrd="1" destOrd="0" parTransId="{608686D4-BC6C-5C4B-910F-FCC50AC6F89D}" sibTransId="{C29F0A34-7AD6-464E-B846-CAB38DFFF2E9}"/>
    <dgm:cxn modelId="{445B9EEA-A1DB-CA47-BF46-3A8C4DCF82FD}" type="presOf" srcId="{C29F0A34-7AD6-464E-B846-CAB38DFFF2E9}" destId="{541601EA-7BC2-6541-93CB-72A2A8A21DA9}" srcOrd="1" destOrd="0" presId="urn:microsoft.com/office/officeart/2005/8/layout/cycle2"/>
    <dgm:cxn modelId="{E0F47511-FD35-2641-B042-AFD0EB79F584}" type="presOf" srcId="{14B1B096-947D-4743-BED6-88F717263972}" destId="{49F4191B-9987-7B4D-BCD7-22DF23B31E65}" srcOrd="1" destOrd="0" presId="urn:microsoft.com/office/officeart/2005/8/layout/cycle2"/>
    <dgm:cxn modelId="{C6E04ED2-8FB5-F049-BF84-F1EC3EE79728}" type="presOf" srcId="{B7E39B58-1505-094F-B6E7-8FDAE7D8D00A}" destId="{0CABA9AA-C955-FB40-A2CB-8E28A4BDE6E3}" srcOrd="0" destOrd="0" presId="urn:microsoft.com/office/officeart/2005/8/layout/cycle2"/>
    <dgm:cxn modelId="{DBAB3058-B076-F64C-84D5-E4C6C141EC26}" type="presOf" srcId="{C21AD41B-A242-5943-91F7-E7A1C43E26E0}" destId="{301E509A-F71C-9C40-BBB1-F3E65930CEEE}" srcOrd="0" destOrd="0" presId="urn:microsoft.com/office/officeart/2005/8/layout/cycle2"/>
    <dgm:cxn modelId="{14EAB2FB-CA6E-2E48-964F-63073BD5BC18}" type="presOf" srcId="{C2A6DDFA-8E86-5748-B0CB-3CBD46E72C27}" destId="{407FF3C3-BFF7-C74F-A80A-A7A8DB2260DC}" srcOrd="1" destOrd="0" presId="urn:microsoft.com/office/officeart/2005/8/layout/cycle2"/>
    <dgm:cxn modelId="{0C15645E-56B8-694A-A49B-E6D7D054CCB1}" type="presOf" srcId="{D495A007-364E-9547-9369-88B9C3582D88}" destId="{85830C07-E7EC-D049-A4F5-B14F66892880}" srcOrd="0" destOrd="0" presId="urn:microsoft.com/office/officeart/2005/8/layout/cycle2"/>
    <dgm:cxn modelId="{4493C5BB-AE90-304F-AD8C-138D220BA812}" type="presOf" srcId="{C29F0A34-7AD6-464E-B846-CAB38DFFF2E9}" destId="{E71AB1E6-71BE-054F-A59F-80229F6D5626}" srcOrd="0" destOrd="0" presId="urn:microsoft.com/office/officeart/2005/8/layout/cycle2"/>
    <dgm:cxn modelId="{498E474F-CACB-A149-B775-D850C0E465FA}" srcId="{1CD94CB0-6542-C84D-B118-2FE622EC7CA7}" destId="{A6FFC0BA-1705-0744-8630-B3FF754593FC}" srcOrd="2" destOrd="0" parTransId="{2FBBEBA5-10EB-A745-8B41-765DC8866938}" sibTransId="{142907CF-EFEB-5547-AC57-32DE1C352125}"/>
    <dgm:cxn modelId="{50559FB3-3EDC-FD4D-B84B-9FB94C5E8FBF}" type="presOf" srcId="{142907CF-EFEB-5547-AC57-32DE1C352125}" destId="{CC3C6A16-1FC0-6240-862E-0D08F4D7E523}" srcOrd="0" destOrd="0" presId="urn:microsoft.com/office/officeart/2005/8/layout/cycle2"/>
    <dgm:cxn modelId="{CCEDB877-AF15-A341-8D9E-A6C9DBF2B297}" type="presOf" srcId="{1CD94CB0-6542-C84D-B118-2FE622EC7CA7}" destId="{DF3BAA9A-82B5-0241-B765-D177E3DE1B6F}" srcOrd="0" destOrd="0" presId="urn:microsoft.com/office/officeart/2005/8/layout/cycle2"/>
    <dgm:cxn modelId="{38C1F94F-E0EF-144D-9EA8-62BBE6D4041E}" type="presOf" srcId="{B7E39B58-1505-094F-B6E7-8FDAE7D8D00A}" destId="{6131DE45-D9A3-3F4F-97BB-B19B82F5FC31}" srcOrd="1" destOrd="0" presId="urn:microsoft.com/office/officeart/2005/8/layout/cycle2"/>
    <dgm:cxn modelId="{0F711240-975E-DC4E-830E-7AE664E8986A}" type="presOf" srcId="{14B1B096-947D-4743-BED6-88F717263972}" destId="{833E4F62-B621-CF4C-B4F6-933132C8DD9A}" srcOrd="0" destOrd="0" presId="urn:microsoft.com/office/officeart/2005/8/layout/cycle2"/>
    <dgm:cxn modelId="{9CCB46F4-FE69-914A-9E3C-0E5D512A84E3}" type="presOf" srcId="{142907CF-EFEB-5547-AC57-32DE1C352125}" destId="{99A656F0-ACB0-2F4D-B14A-C21715E0D4CF}" srcOrd="1" destOrd="0" presId="urn:microsoft.com/office/officeart/2005/8/layout/cycle2"/>
    <dgm:cxn modelId="{639014CC-61FC-8542-9058-785C64EF31C5}" type="presOf" srcId="{818E2720-974A-064F-A5C7-4F05B774898B}" destId="{175256EA-832D-2B4F-9A0E-C9880735829E}" srcOrd="0" destOrd="0" presId="urn:microsoft.com/office/officeart/2005/8/layout/cycle2"/>
    <dgm:cxn modelId="{F1F27C84-1563-9646-9305-76F7612A9F09}" type="presParOf" srcId="{DF3BAA9A-82B5-0241-B765-D177E3DE1B6F}" destId="{85830C07-E7EC-D049-A4F5-B14F66892880}" srcOrd="0" destOrd="0" presId="urn:microsoft.com/office/officeart/2005/8/layout/cycle2"/>
    <dgm:cxn modelId="{5E569C07-5880-5046-8591-9476B2FC8B0C}" type="presParOf" srcId="{DF3BAA9A-82B5-0241-B765-D177E3DE1B6F}" destId="{833E4F62-B621-CF4C-B4F6-933132C8DD9A}" srcOrd="1" destOrd="0" presId="urn:microsoft.com/office/officeart/2005/8/layout/cycle2"/>
    <dgm:cxn modelId="{DE14D642-2ACF-3F4C-BD92-D0C8A1BE9BC5}" type="presParOf" srcId="{833E4F62-B621-CF4C-B4F6-933132C8DD9A}" destId="{49F4191B-9987-7B4D-BCD7-22DF23B31E65}" srcOrd="0" destOrd="0" presId="urn:microsoft.com/office/officeart/2005/8/layout/cycle2"/>
    <dgm:cxn modelId="{D0F3A43E-8DB0-AB43-A80E-EA8E3771DD43}" type="presParOf" srcId="{DF3BAA9A-82B5-0241-B765-D177E3DE1B6F}" destId="{175256EA-832D-2B4F-9A0E-C9880735829E}" srcOrd="2" destOrd="0" presId="urn:microsoft.com/office/officeart/2005/8/layout/cycle2"/>
    <dgm:cxn modelId="{5BB36F19-29BF-D14A-8D61-C17BCCDBD30C}" type="presParOf" srcId="{DF3BAA9A-82B5-0241-B765-D177E3DE1B6F}" destId="{E71AB1E6-71BE-054F-A59F-80229F6D5626}" srcOrd="3" destOrd="0" presId="urn:microsoft.com/office/officeart/2005/8/layout/cycle2"/>
    <dgm:cxn modelId="{EDB92067-83A6-7141-A112-9F175C510B1C}" type="presParOf" srcId="{E71AB1E6-71BE-054F-A59F-80229F6D5626}" destId="{541601EA-7BC2-6541-93CB-72A2A8A21DA9}" srcOrd="0" destOrd="0" presId="urn:microsoft.com/office/officeart/2005/8/layout/cycle2"/>
    <dgm:cxn modelId="{586D3CDB-0F40-9E4D-B547-AD625B0097A8}" type="presParOf" srcId="{DF3BAA9A-82B5-0241-B765-D177E3DE1B6F}" destId="{0E6F135E-F98A-F241-935B-6AB8821A3825}" srcOrd="4" destOrd="0" presId="urn:microsoft.com/office/officeart/2005/8/layout/cycle2"/>
    <dgm:cxn modelId="{76A76C75-BA16-B74D-B071-EB27860CB4D4}" type="presParOf" srcId="{DF3BAA9A-82B5-0241-B765-D177E3DE1B6F}" destId="{CC3C6A16-1FC0-6240-862E-0D08F4D7E523}" srcOrd="5" destOrd="0" presId="urn:microsoft.com/office/officeart/2005/8/layout/cycle2"/>
    <dgm:cxn modelId="{088F660F-A3C2-9347-A0D9-444ED2712E00}" type="presParOf" srcId="{CC3C6A16-1FC0-6240-862E-0D08F4D7E523}" destId="{99A656F0-ACB0-2F4D-B14A-C21715E0D4CF}" srcOrd="0" destOrd="0" presId="urn:microsoft.com/office/officeart/2005/8/layout/cycle2"/>
    <dgm:cxn modelId="{F2A0421C-BFE8-764F-92EE-A449A094954D}" type="presParOf" srcId="{DF3BAA9A-82B5-0241-B765-D177E3DE1B6F}" destId="{301E509A-F71C-9C40-BBB1-F3E65930CEEE}" srcOrd="6" destOrd="0" presId="urn:microsoft.com/office/officeart/2005/8/layout/cycle2"/>
    <dgm:cxn modelId="{5E98169E-176D-0E40-AF31-8B66F02864B8}" type="presParOf" srcId="{DF3BAA9A-82B5-0241-B765-D177E3DE1B6F}" destId="{1BDCD4AA-E33A-2A44-9C4E-2FDB8BDB859C}" srcOrd="7" destOrd="0" presId="urn:microsoft.com/office/officeart/2005/8/layout/cycle2"/>
    <dgm:cxn modelId="{088E2FC9-4CB3-8C41-B7A2-0F00E0047ACE}" type="presParOf" srcId="{1BDCD4AA-E33A-2A44-9C4E-2FDB8BDB859C}" destId="{81749791-F484-794C-BB60-3D86A96CBCAA}" srcOrd="0" destOrd="0" presId="urn:microsoft.com/office/officeart/2005/8/layout/cycle2"/>
    <dgm:cxn modelId="{2848564A-CB41-8F4D-B00B-7968FF42BD07}" type="presParOf" srcId="{DF3BAA9A-82B5-0241-B765-D177E3DE1B6F}" destId="{0B1D6442-5200-D042-9A01-12E5345E0CC8}" srcOrd="8" destOrd="0" presId="urn:microsoft.com/office/officeart/2005/8/layout/cycle2"/>
    <dgm:cxn modelId="{5E7CDA8B-C797-E94F-9ECD-3C3CFA292240}" type="presParOf" srcId="{DF3BAA9A-82B5-0241-B765-D177E3DE1B6F}" destId="{29C14FEC-A4E0-E843-BE85-B7193B0FB423}" srcOrd="9" destOrd="0" presId="urn:microsoft.com/office/officeart/2005/8/layout/cycle2"/>
    <dgm:cxn modelId="{B3F0FDE1-23DD-3C46-AD71-21D1C333F4B9}" type="presParOf" srcId="{29C14FEC-A4E0-E843-BE85-B7193B0FB423}" destId="{407FF3C3-BFF7-C74F-A80A-A7A8DB2260DC}" srcOrd="0" destOrd="0" presId="urn:microsoft.com/office/officeart/2005/8/layout/cycle2"/>
    <dgm:cxn modelId="{6E6EA20A-B2C6-5042-9AA6-051908D5E749}" type="presParOf" srcId="{DF3BAA9A-82B5-0241-B765-D177E3DE1B6F}" destId="{0E6428E0-FA22-0A48-965A-0E9821E219B5}" srcOrd="10" destOrd="0" presId="urn:microsoft.com/office/officeart/2005/8/layout/cycle2"/>
    <dgm:cxn modelId="{115C8B61-1669-274D-BC19-9727C81AA456}" type="presParOf" srcId="{DF3BAA9A-82B5-0241-B765-D177E3DE1B6F}" destId="{0CABA9AA-C955-FB40-A2CB-8E28A4BDE6E3}" srcOrd="11" destOrd="0" presId="urn:microsoft.com/office/officeart/2005/8/layout/cycle2"/>
    <dgm:cxn modelId="{40237488-8DDA-5C46-8383-A3B2EF38A177}" type="presParOf" srcId="{0CABA9AA-C955-FB40-A2CB-8E28A4BDE6E3}" destId="{6131DE45-D9A3-3F4F-97BB-B19B82F5FC31}"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1CD94CB0-6542-C84D-B118-2FE622EC7CA7}" type="doc">
      <dgm:prSet loTypeId="urn:microsoft.com/office/officeart/2005/8/layout/cycle2" loCatId="cycle" qsTypeId="urn:microsoft.com/office/officeart/2005/8/quickstyle/simple4" qsCatId="simple" csTypeId="urn:microsoft.com/office/officeart/2005/8/colors/accent1_2" csCatId="accent1" phldr="1"/>
      <dgm:spPr/>
      <dgm:t>
        <a:bodyPr/>
        <a:lstStyle/>
        <a:p>
          <a:endParaRPr lang="en-US"/>
        </a:p>
      </dgm:t>
    </dgm:pt>
    <dgm:pt modelId="{D495A007-364E-9547-9369-88B9C3582D88}">
      <dgm:prSet phldrT="[Text]"/>
      <dgm:spPr>
        <a:solidFill>
          <a:srgbClr val="FF0000"/>
        </a:solidFill>
        <a:ln>
          <a:noFill/>
        </a:ln>
        <a:scene3d>
          <a:camera prst="orthographicFront"/>
          <a:lightRig rig="freezing" dir="t">
            <a:rot lat="0" lon="0" rev="10200000"/>
          </a:lightRig>
        </a:scene3d>
        <a:sp3d prstMaterial="metal">
          <a:bevelT w="685800" h="609600"/>
          <a:bevelB w="0" h="0"/>
          <a:contourClr>
            <a:schemeClr val="tx1"/>
          </a:contourClr>
        </a:sp3d>
      </dgm:spPr>
      <dgm:t>
        <a:bodyPr/>
        <a:lstStyle/>
        <a:p>
          <a:r>
            <a:rPr lang="en-US" dirty="0" smtClean="0"/>
            <a:t>Bethel</a:t>
          </a:r>
          <a:endParaRPr lang="en-US" dirty="0"/>
        </a:p>
      </dgm:t>
    </dgm:pt>
    <dgm:pt modelId="{6B607AF1-24A4-7A4D-A0B1-8EE2AAA9D5F7}" type="parTrans" cxnId="{E5F0518C-B213-0A40-AAD6-452EF0A8089B}">
      <dgm:prSet/>
      <dgm:spPr/>
      <dgm:t>
        <a:bodyPr/>
        <a:lstStyle/>
        <a:p>
          <a:endParaRPr lang="en-US"/>
        </a:p>
      </dgm:t>
    </dgm:pt>
    <dgm:pt modelId="{14B1B096-947D-4743-BED6-88F717263972}" type="sibTrans" cxnId="{E5F0518C-B213-0A40-AAD6-452EF0A8089B}">
      <dgm:prSet/>
      <dgm:spPr>
        <a:solidFill>
          <a:schemeClr val="tx1">
            <a:lumMod val="65000"/>
            <a:lumOff val="35000"/>
            <a:alpha val="95000"/>
          </a:schemeClr>
        </a:solidFill>
        <a:effectLst>
          <a:innerShdw blurRad="63500" dist="50800" dir="13500000">
            <a:srgbClr val="000000">
              <a:alpha val="50000"/>
            </a:srgbClr>
          </a:innerShdw>
        </a:effectLst>
        <a:scene3d>
          <a:camera prst="orthographicFront"/>
          <a:lightRig rig="threePt" dir="t"/>
        </a:scene3d>
        <a:sp3d>
          <a:bevelT h="190500"/>
          <a:bevelB w="177800" h="177800"/>
        </a:sp3d>
      </dgm:spPr>
      <dgm:t>
        <a:bodyPr/>
        <a:lstStyle/>
        <a:p>
          <a:endParaRPr lang="en-US" dirty="0" smtClean="0"/>
        </a:p>
        <a:p>
          <a:endParaRPr lang="en-US" dirty="0"/>
        </a:p>
      </dgm:t>
    </dgm:pt>
    <dgm:pt modelId="{A6FFC0BA-1705-0744-8630-B3FF754593FC}">
      <dgm:prSet phldrT="[Text]"/>
      <dgm:spPr>
        <a:solidFill>
          <a:srgbClr val="FF0000"/>
        </a:solidFill>
        <a:scene3d>
          <a:camera prst="orthographicFront"/>
          <a:lightRig rig="freezing" dir="t">
            <a:rot lat="0" lon="0" rev="10200000"/>
          </a:lightRig>
        </a:scene3d>
        <a:sp3d prstMaterial="metal">
          <a:bevelT w="685800" h="609600"/>
          <a:bevelB w="0" h="0"/>
          <a:contourClr>
            <a:schemeClr val="tx1"/>
          </a:contourClr>
        </a:sp3d>
      </dgm:spPr>
      <dgm:t>
        <a:bodyPr/>
        <a:lstStyle/>
        <a:p>
          <a:r>
            <a:rPr lang="en-US" dirty="0" err="1" smtClean="0"/>
            <a:t>Gilgal</a:t>
          </a:r>
          <a:endParaRPr lang="en-US" dirty="0"/>
        </a:p>
      </dgm:t>
    </dgm:pt>
    <dgm:pt modelId="{2FBBEBA5-10EB-A745-8B41-765DC8866938}" type="parTrans" cxnId="{498E474F-CACB-A149-B775-D850C0E465FA}">
      <dgm:prSet/>
      <dgm:spPr/>
      <dgm:t>
        <a:bodyPr/>
        <a:lstStyle/>
        <a:p>
          <a:endParaRPr lang="en-US"/>
        </a:p>
      </dgm:t>
    </dgm:pt>
    <dgm:pt modelId="{142907CF-EFEB-5547-AC57-32DE1C352125}" type="sibTrans" cxnId="{498E474F-CACB-A149-B775-D850C0E465FA}">
      <dgm:prSet/>
      <dgm:spPr>
        <a:solidFill>
          <a:schemeClr val="tx1">
            <a:lumMod val="65000"/>
            <a:lumOff val="35000"/>
            <a:alpha val="95000"/>
          </a:schemeClr>
        </a:solidFill>
        <a:effectLst>
          <a:innerShdw blurRad="63500" dist="50800" dir="13500000">
            <a:srgbClr val="000000">
              <a:alpha val="50000"/>
            </a:srgbClr>
          </a:innerShdw>
        </a:effectLst>
        <a:scene3d>
          <a:camera prst="orthographicFront"/>
          <a:lightRig rig="threePt" dir="t"/>
        </a:scene3d>
        <a:sp3d>
          <a:bevelT h="184150"/>
          <a:bevelB w="184150" h="177800"/>
        </a:sp3d>
      </dgm:spPr>
      <dgm:t>
        <a:bodyPr/>
        <a:lstStyle/>
        <a:p>
          <a:endParaRPr lang="en-US" dirty="0"/>
        </a:p>
      </dgm:t>
    </dgm:pt>
    <dgm:pt modelId="{C21AD41B-A242-5943-91F7-E7A1C43E26E0}">
      <dgm:prSet phldrT="[Text]"/>
      <dgm:spPr>
        <a:solidFill>
          <a:srgbClr val="FF0000"/>
        </a:solidFill>
        <a:scene3d>
          <a:camera prst="orthographicFront"/>
          <a:lightRig rig="freezing" dir="t">
            <a:rot lat="0" lon="0" rev="10200000"/>
          </a:lightRig>
        </a:scene3d>
        <a:sp3d prstMaterial="metal">
          <a:bevelT w="685800" h="609600"/>
          <a:bevelB w="0" h="0"/>
          <a:contourClr>
            <a:schemeClr val="tx1"/>
          </a:contourClr>
        </a:sp3d>
      </dgm:spPr>
      <dgm:t>
        <a:bodyPr/>
        <a:lstStyle/>
        <a:p>
          <a:r>
            <a:rPr lang="en-US" dirty="0" err="1" smtClean="0"/>
            <a:t>Mizpeh</a:t>
          </a:r>
          <a:endParaRPr lang="en-US" dirty="0"/>
        </a:p>
      </dgm:t>
    </dgm:pt>
    <dgm:pt modelId="{D706DF9E-9FF5-5C4F-83C8-538ACE64D74C}" type="parTrans" cxnId="{4D1CE408-0C3E-1F4D-AEFC-FA393FE63F75}">
      <dgm:prSet/>
      <dgm:spPr/>
      <dgm:t>
        <a:bodyPr/>
        <a:lstStyle/>
        <a:p>
          <a:endParaRPr lang="en-US"/>
        </a:p>
      </dgm:t>
    </dgm:pt>
    <dgm:pt modelId="{77664DF2-3BB8-5B43-8BD9-64782FF92045}" type="sibTrans" cxnId="{4D1CE408-0C3E-1F4D-AEFC-FA393FE63F75}">
      <dgm:prSet/>
      <dgm:spPr>
        <a:solidFill>
          <a:schemeClr val="tx1">
            <a:lumMod val="65000"/>
            <a:lumOff val="35000"/>
            <a:alpha val="0"/>
          </a:schemeClr>
        </a:solidFill>
        <a:effectLst>
          <a:innerShdw blurRad="63500" dist="50800" dir="13500000">
            <a:srgbClr val="000000">
              <a:alpha val="50000"/>
            </a:srgbClr>
          </a:innerShdw>
        </a:effectLst>
        <a:scene3d>
          <a:camera prst="orthographicFront"/>
          <a:lightRig rig="threePt" dir="t"/>
        </a:scene3d>
        <a:sp3d>
          <a:bevelT w="88900" h="184150"/>
          <a:bevelB w="177800" h="184150"/>
        </a:sp3d>
      </dgm:spPr>
      <dgm:t>
        <a:bodyPr/>
        <a:lstStyle/>
        <a:p>
          <a:endParaRPr lang="en-US"/>
        </a:p>
      </dgm:t>
    </dgm:pt>
    <dgm:pt modelId="{B7766A9F-2CB0-364E-AEF3-8511C65DDA39}">
      <dgm:prSet phldrT="[Text]"/>
      <dgm:spPr>
        <a:solidFill>
          <a:srgbClr val="FF0000"/>
        </a:solidFill>
        <a:scene3d>
          <a:camera prst="orthographicFront"/>
          <a:lightRig rig="freezing" dir="t">
            <a:rot lat="0" lon="0" rev="10200000"/>
          </a:lightRig>
        </a:scene3d>
        <a:sp3d prstMaterial="metal">
          <a:bevelT w="685800" h="609600"/>
          <a:bevelB w="0" h="0"/>
          <a:contourClr>
            <a:schemeClr val="tx1"/>
          </a:contourClr>
        </a:sp3d>
      </dgm:spPr>
      <dgm:t>
        <a:bodyPr/>
        <a:lstStyle/>
        <a:p>
          <a:r>
            <a:rPr lang="en-US" dirty="0" smtClean="0"/>
            <a:t>Ramah</a:t>
          </a:r>
          <a:endParaRPr lang="en-US" dirty="0"/>
        </a:p>
      </dgm:t>
    </dgm:pt>
    <dgm:pt modelId="{37B7527F-C032-9548-8D5B-2911F2AFE6E2}" type="parTrans" cxnId="{26A97C3B-3F88-F24A-8D36-385A88D7A013}">
      <dgm:prSet/>
      <dgm:spPr/>
      <dgm:t>
        <a:bodyPr/>
        <a:lstStyle/>
        <a:p>
          <a:endParaRPr lang="en-US"/>
        </a:p>
      </dgm:t>
    </dgm:pt>
    <dgm:pt modelId="{C2A6DDFA-8E86-5748-B0CB-3CBD46E72C27}" type="sibTrans" cxnId="{26A97C3B-3F88-F24A-8D36-385A88D7A013}">
      <dgm:prSet/>
      <dgm:spPr>
        <a:solidFill>
          <a:schemeClr val="tx1">
            <a:lumMod val="65000"/>
            <a:lumOff val="35000"/>
            <a:alpha val="95000"/>
          </a:schemeClr>
        </a:solidFill>
        <a:effectLst>
          <a:innerShdw blurRad="63500" dist="50800" dir="13500000">
            <a:srgbClr val="000000">
              <a:alpha val="50000"/>
            </a:srgbClr>
          </a:innerShdw>
        </a:effectLst>
        <a:scene3d>
          <a:camera prst="orthographicFront"/>
          <a:lightRig rig="threePt" dir="t"/>
        </a:scene3d>
        <a:sp3d>
          <a:bevelT w="88900" h="177800"/>
          <a:bevelB w="177800" h="184150"/>
        </a:sp3d>
      </dgm:spPr>
      <dgm:t>
        <a:bodyPr/>
        <a:lstStyle/>
        <a:p>
          <a:endParaRPr lang="en-US"/>
        </a:p>
      </dgm:t>
    </dgm:pt>
    <dgm:pt modelId="{014EABAF-606E-0245-BEE3-8F3ECB042506}">
      <dgm:prSet phldrT="[Text]"/>
      <dgm:spPr>
        <a:gradFill flip="none" rotWithShape="0">
          <a:gsLst>
            <a:gs pos="0">
              <a:schemeClr val="accent1">
                <a:hueOff val="0"/>
                <a:satOff val="0"/>
                <a:lumOff val="0"/>
                <a:tint val="100000"/>
                <a:shade val="100000"/>
                <a:satMod val="130000"/>
                <a:alpha val="30000"/>
              </a:schemeClr>
            </a:gs>
            <a:gs pos="100000">
              <a:schemeClr val="accent1">
                <a:hueOff val="0"/>
                <a:satOff val="0"/>
                <a:lumOff val="0"/>
                <a:tint val="50000"/>
                <a:shade val="100000"/>
                <a:satMod val="350000"/>
                <a:alpha val="30000"/>
              </a:schemeClr>
            </a:gs>
          </a:gsLst>
          <a:lin ang="16200000" scaled="0"/>
          <a:tileRect/>
        </a:gradFill>
        <a:scene3d>
          <a:camera prst="orthographicFront"/>
          <a:lightRig rig="freezing" dir="t">
            <a:rot lat="0" lon="0" rev="10200000"/>
          </a:lightRig>
        </a:scene3d>
        <a:sp3d prstMaterial="metal">
          <a:bevelT w="685800" h="609600"/>
          <a:bevelB w="0" h="0"/>
          <a:contourClr>
            <a:schemeClr val="tx1"/>
          </a:contourClr>
        </a:sp3d>
      </dgm:spPr>
      <dgm:t>
        <a:bodyPr/>
        <a:lstStyle/>
        <a:p>
          <a:r>
            <a:rPr lang="en-US" dirty="0" err="1" smtClean="0"/>
            <a:t>Zelzah</a:t>
          </a:r>
          <a:endParaRPr lang="en-US" dirty="0"/>
        </a:p>
      </dgm:t>
    </dgm:pt>
    <dgm:pt modelId="{9E314104-E602-0048-91E4-2C360B6883FA}" type="parTrans" cxnId="{C4CE1FB8-B25E-6549-A453-B24FC1BBDA94}">
      <dgm:prSet/>
      <dgm:spPr/>
      <dgm:t>
        <a:bodyPr/>
        <a:lstStyle/>
        <a:p>
          <a:endParaRPr lang="en-US"/>
        </a:p>
      </dgm:t>
    </dgm:pt>
    <dgm:pt modelId="{B7E39B58-1505-094F-B6E7-8FDAE7D8D00A}" type="sibTrans" cxnId="{C4CE1FB8-B25E-6549-A453-B24FC1BBDA94}">
      <dgm:prSet/>
      <dgm:spPr>
        <a:solidFill>
          <a:schemeClr val="tx1">
            <a:lumMod val="65000"/>
            <a:lumOff val="35000"/>
            <a:alpha val="95000"/>
          </a:schemeClr>
        </a:solidFill>
        <a:effectLst>
          <a:innerShdw blurRad="63500" dist="50800" dir="13500000">
            <a:srgbClr val="000000">
              <a:alpha val="50000"/>
            </a:srgbClr>
          </a:innerShdw>
        </a:effectLst>
        <a:scene3d>
          <a:camera prst="orthographicFront"/>
          <a:lightRig rig="threePt" dir="t"/>
        </a:scene3d>
        <a:sp3d>
          <a:bevelT h="177800"/>
          <a:bevelB w="177800" h="177800"/>
        </a:sp3d>
      </dgm:spPr>
      <dgm:t>
        <a:bodyPr/>
        <a:lstStyle/>
        <a:p>
          <a:endParaRPr lang="en-US"/>
        </a:p>
      </dgm:t>
    </dgm:pt>
    <dgm:pt modelId="{818E2720-974A-064F-A5C7-4F05B774898B}">
      <dgm:prSet phldrT="[Text]"/>
      <dgm:spPr>
        <a:gradFill flip="none" rotWithShape="0">
          <a:gsLst>
            <a:gs pos="0">
              <a:schemeClr val="accent1">
                <a:hueOff val="0"/>
                <a:satOff val="0"/>
                <a:lumOff val="0"/>
                <a:tint val="100000"/>
                <a:shade val="100000"/>
                <a:satMod val="130000"/>
                <a:alpha val="30000"/>
              </a:schemeClr>
            </a:gs>
            <a:gs pos="100000">
              <a:schemeClr val="accent1">
                <a:hueOff val="0"/>
                <a:satOff val="0"/>
                <a:lumOff val="0"/>
                <a:tint val="50000"/>
                <a:shade val="100000"/>
                <a:satMod val="350000"/>
                <a:alpha val="30000"/>
              </a:schemeClr>
            </a:gs>
          </a:gsLst>
          <a:lin ang="16200000" scaled="0"/>
          <a:tileRect/>
        </a:gradFill>
        <a:scene3d>
          <a:camera prst="orthographicFront"/>
          <a:lightRig rig="freezing" dir="t">
            <a:rot lat="0" lon="0" rev="10200000"/>
          </a:lightRig>
        </a:scene3d>
        <a:sp3d prstMaterial="metal">
          <a:bevelT w="685800" h="609600"/>
          <a:bevelB w="0" h="0"/>
          <a:contourClr>
            <a:schemeClr val="tx1"/>
          </a:contourClr>
        </a:sp3d>
      </dgm:spPr>
      <dgm:t>
        <a:bodyPr/>
        <a:lstStyle/>
        <a:p>
          <a:r>
            <a:rPr lang="en-US" dirty="0" err="1" smtClean="0"/>
            <a:t>Gibeah</a:t>
          </a:r>
          <a:endParaRPr lang="en-US" dirty="0"/>
        </a:p>
      </dgm:t>
    </dgm:pt>
    <dgm:pt modelId="{608686D4-BC6C-5C4B-910F-FCC50AC6F89D}" type="parTrans" cxnId="{742FF702-E8A2-2D49-9E0E-3E1D72DB234B}">
      <dgm:prSet/>
      <dgm:spPr/>
      <dgm:t>
        <a:bodyPr/>
        <a:lstStyle/>
        <a:p>
          <a:endParaRPr lang="en-US"/>
        </a:p>
      </dgm:t>
    </dgm:pt>
    <dgm:pt modelId="{C29F0A34-7AD6-464E-B846-CAB38DFFF2E9}" type="sibTrans" cxnId="{742FF702-E8A2-2D49-9E0E-3E1D72DB234B}">
      <dgm:prSet/>
      <dgm:spPr>
        <a:solidFill>
          <a:schemeClr val="tx1">
            <a:lumMod val="65000"/>
            <a:lumOff val="35000"/>
            <a:alpha val="95000"/>
          </a:schemeClr>
        </a:solidFill>
        <a:effectLst>
          <a:innerShdw blurRad="63500" dist="50800" dir="13500000">
            <a:srgbClr val="000000">
              <a:alpha val="50000"/>
            </a:srgbClr>
          </a:innerShdw>
        </a:effectLst>
        <a:scene3d>
          <a:camera prst="orthographicFront"/>
          <a:lightRig rig="threePt" dir="t"/>
        </a:scene3d>
        <a:sp3d>
          <a:bevelT h="190500"/>
          <a:bevelB w="177800" h="177800"/>
        </a:sp3d>
      </dgm:spPr>
      <dgm:t>
        <a:bodyPr/>
        <a:lstStyle/>
        <a:p>
          <a:endParaRPr lang="en-US" dirty="0"/>
        </a:p>
      </dgm:t>
    </dgm:pt>
    <dgm:pt modelId="{DF3BAA9A-82B5-0241-B765-D177E3DE1B6F}" type="pres">
      <dgm:prSet presAssocID="{1CD94CB0-6542-C84D-B118-2FE622EC7CA7}" presName="cycle" presStyleCnt="0">
        <dgm:presLayoutVars>
          <dgm:dir/>
          <dgm:resizeHandles val="exact"/>
        </dgm:presLayoutVars>
      </dgm:prSet>
      <dgm:spPr/>
      <dgm:t>
        <a:bodyPr/>
        <a:lstStyle/>
        <a:p>
          <a:endParaRPr lang="en-US"/>
        </a:p>
      </dgm:t>
    </dgm:pt>
    <dgm:pt modelId="{85830C07-E7EC-D049-A4F5-B14F66892880}" type="pres">
      <dgm:prSet presAssocID="{D495A007-364E-9547-9369-88B9C3582D88}" presName="node" presStyleLbl="node1" presStyleIdx="0" presStyleCnt="6" custRadScaleRad="91232">
        <dgm:presLayoutVars>
          <dgm:bulletEnabled val="1"/>
        </dgm:presLayoutVars>
      </dgm:prSet>
      <dgm:spPr/>
      <dgm:t>
        <a:bodyPr/>
        <a:lstStyle/>
        <a:p>
          <a:endParaRPr lang="en-US"/>
        </a:p>
      </dgm:t>
    </dgm:pt>
    <dgm:pt modelId="{833E4F62-B621-CF4C-B4F6-933132C8DD9A}" type="pres">
      <dgm:prSet presAssocID="{14B1B096-947D-4743-BED6-88F717263972}" presName="sibTrans" presStyleLbl="sibTrans2D1" presStyleIdx="0" presStyleCnt="6" custScaleX="144913" custScaleY="173752" custLinFactNeighborX="3993" custLinFactNeighborY="-1623"/>
      <dgm:spPr/>
      <dgm:t>
        <a:bodyPr/>
        <a:lstStyle/>
        <a:p>
          <a:endParaRPr lang="en-US"/>
        </a:p>
      </dgm:t>
    </dgm:pt>
    <dgm:pt modelId="{49F4191B-9987-7B4D-BCD7-22DF23B31E65}" type="pres">
      <dgm:prSet presAssocID="{14B1B096-947D-4743-BED6-88F717263972}" presName="connectorText" presStyleLbl="sibTrans2D1" presStyleIdx="0" presStyleCnt="6"/>
      <dgm:spPr/>
      <dgm:t>
        <a:bodyPr/>
        <a:lstStyle/>
        <a:p>
          <a:endParaRPr lang="en-US"/>
        </a:p>
      </dgm:t>
    </dgm:pt>
    <dgm:pt modelId="{175256EA-832D-2B4F-9A0E-C9880735829E}" type="pres">
      <dgm:prSet presAssocID="{818E2720-974A-064F-A5C7-4F05B774898B}" presName="node" presStyleLbl="node1" presStyleIdx="1" presStyleCnt="6" custRadScaleRad="127159" custRadScaleInc="-42519">
        <dgm:presLayoutVars>
          <dgm:bulletEnabled val="1"/>
        </dgm:presLayoutVars>
      </dgm:prSet>
      <dgm:spPr/>
      <dgm:t>
        <a:bodyPr/>
        <a:lstStyle/>
        <a:p>
          <a:endParaRPr lang="en-US"/>
        </a:p>
      </dgm:t>
    </dgm:pt>
    <dgm:pt modelId="{E71AB1E6-71BE-054F-A59F-80229F6D5626}" type="pres">
      <dgm:prSet presAssocID="{C29F0A34-7AD6-464E-B846-CAB38DFFF2E9}" presName="sibTrans" presStyleLbl="sibTrans2D1" presStyleIdx="1" presStyleCnt="6" custScaleX="160817" custScaleY="173752" custLinFactNeighborX="11137" custLinFactNeighborY="4016"/>
      <dgm:spPr/>
      <dgm:t>
        <a:bodyPr/>
        <a:lstStyle/>
        <a:p>
          <a:endParaRPr lang="en-US"/>
        </a:p>
      </dgm:t>
    </dgm:pt>
    <dgm:pt modelId="{541601EA-7BC2-6541-93CB-72A2A8A21DA9}" type="pres">
      <dgm:prSet presAssocID="{C29F0A34-7AD6-464E-B846-CAB38DFFF2E9}" presName="connectorText" presStyleLbl="sibTrans2D1" presStyleIdx="1" presStyleCnt="6"/>
      <dgm:spPr/>
      <dgm:t>
        <a:bodyPr/>
        <a:lstStyle/>
        <a:p>
          <a:endParaRPr lang="en-US"/>
        </a:p>
      </dgm:t>
    </dgm:pt>
    <dgm:pt modelId="{0E6F135E-F98A-F241-935B-6AB8821A3825}" type="pres">
      <dgm:prSet presAssocID="{A6FFC0BA-1705-0744-8630-B3FF754593FC}" presName="node" presStyleLbl="node1" presStyleIdx="2" presStyleCnt="6" custRadScaleRad="98878" custRadScaleInc="-100000">
        <dgm:presLayoutVars>
          <dgm:bulletEnabled val="1"/>
        </dgm:presLayoutVars>
      </dgm:prSet>
      <dgm:spPr/>
      <dgm:t>
        <a:bodyPr/>
        <a:lstStyle/>
        <a:p>
          <a:endParaRPr lang="en-US"/>
        </a:p>
      </dgm:t>
    </dgm:pt>
    <dgm:pt modelId="{CC3C6A16-1FC0-6240-862E-0D08F4D7E523}" type="pres">
      <dgm:prSet presAssocID="{142907CF-EFEB-5547-AC57-32DE1C352125}" presName="sibTrans" presStyleLbl="sibTrans2D1" presStyleIdx="2" presStyleCnt="6" custScaleX="159105" custScaleY="184351"/>
      <dgm:spPr/>
      <dgm:t>
        <a:bodyPr/>
        <a:lstStyle/>
        <a:p>
          <a:endParaRPr lang="en-US"/>
        </a:p>
      </dgm:t>
    </dgm:pt>
    <dgm:pt modelId="{99A656F0-ACB0-2F4D-B14A-C21715E0D4CF}" type="pres">
      <dgm:prSet presAssocID="{142907CF-EFEB-5547-AC57-32DE1C352125}" presName="connectorText" presStyleLbl="sibTrans2D1" presStyleIdx="2" presStyleCnt="6"/>
      <dgm:spPr/>
      <dgm:t>
        <a:bodyPr/>
        <a:lstStyle/>
        <a:p>
          <a:endParaRPr lang="en-US"/>
        </a:p>
      </dgm:t>
    </dgm:pt>
    <dgm:pt modelId="{301E509A-F71C-9C40-BBB1-F3E65930CEEE}" type="pres">
      <dgm:prSet presAssocID="{C21AD41B-A242-5943-91F7-E7A1C43E26E0}" presName="node" presStyleLbl="node1" presStyleIdx="3" presStyleCnt="6" custRadScaleRad="82464" custRadScaleInc="0">
        <dgm:presLayoutVars>
          <dgm:bulletEnabled val="1"/>
        </dgm:presLayoutVars>
      </dgm:prSet>
      <dgm:spPr/>
      <dgm:t>
        <a:bodyPr/>
        <a:lstStyle/>
        <a:p>
          <a:endParaRPr lang="en-US"/>
        </a:p>
      </dgm:t>
    </dgm:pt>
    <dgm:pt modelId="{1BDCD4AA-E33A-2A44-9C4E-2FDB8BDB859C}" type="pres">
      <dgm:prSet presAssocID="{77664DF2-3BB8-5B43-8BD9-64782FF92045}" presName="sibTrans" presStyleLbl="sibTrans2D1" presStyleIdx="3" presStyleCnt="6" custScaleX="158350" custScaleY="174092" custLinFactNeighborX="-2830" custLinFactNeighborY="6688"/>
      <dgm:spPr/>
      <dgm:t>
        <a:bodyPr/>
        <a:lstStyle/>
        <a:p>
          <a:endParaRPr lang="en-US"/>
        </a:p>
      </dgm:t>
    </dgm:pt>
    <dgm:pt modelId="{81749791-F484-794C-BB60-3D86A96CBCAA}" type="pres">
      <dgm:prSet presAssocID="{77664DF2-3BB8-5B43-8BD9-64782FF92045}" presName="connectorText" presStyleLbl="sibTrans2D1" presStyleIdx="3" presStyleCnt="6"/>
      <dgm:spPr/>
      <dgm:t>
        <a:bodyPr/>
        <a:lstStyle/>
        <a:p>
          <a:endParaRPr lang="en-US"/>
        </a:p>
      </dgm:t>
    </dgm:pt>
    <dgm:pt modelId="{0B1D6442-5200-D042-9A01-12E5345E0CC8}" type="pres">
      <dgm:prSet presAssocID="{B7766A9F-2CB0-364E-AEF3-8511C65DDA39}" presName="node" presStyleLbl="node1" presStyleIdx="4" presStyleCnt="6" custRadScaleRad="92866" custRadScaleInc="100000">
        <dgm:presLayoutVars>
          <dgm:bulletEnabled val="1"/>
        </dgm:presLayoutVars>
      </dgm:prSet>
      <dgm:spPr/>
      <dgm:t>
        <a:bodyPr/>
        <a:lstStyle/>
        <a:p>
          <a:endParaRPr lang="en-US"/>
        </a:p>
      </dgm:t>
    </dgm:pt>
    <dgm:pt modelId="{29C14FEC-A4E0-E843-BE85-B7193B0FB423}" type="pres">
      <dgm:prSet presAssocID="{C2A6DDFA-8E86-5748-B0CB-3CBD46E72C27}" presName="sibTrans" presStyleLbl="sibTrans2D1" presStyleIdx="4" presStyleCnt="6" custScaleX="164753" custScaleY="173529"/>
      <dgm:spPr/>
      <dgm:t>
        <a:bodyPr/>
        <a:lstStyle/>
        <a:p>
          <a:endParaRPr lang="en-US"/>
        </a:p>
      </dgm:t>
    </dgm:pt>
    <dgm:pt modelId="{407FF3C3-BFF7-C74F-A80A-A7A8DB2260DC}" type="pres">
      <dgm:prSet presAssocID="{C2A6DDFA-8E86-5748-B0CB-3CBD46E72C27}" presName="connectorText" presStyleLbl="sibTrans2D1" presStyleIdx="4" presStyleCnt="6"/>
      <dgm:spPr/>
      <dgm:t>
        <a:bodyPr/>
        <a:lstStyle/>
        <a:p>
          <a:endParaRPr lang="en-US"/>
        </a:p>
      </dgm:t>
    </dgm:pt>
    <dgm:pt modelId="{0E6428E0-FA22-0A48-965A-0E9821E219B5}" type="pres">
      <dgm:prSet presAssocID="{014EABAF-606E-0245-BEE3-8F3ECB042506}" presName="node" presStyleLbl="node1" presStyleIdx="5" presStyleCnt="6" custRadScaleRad="124960" custRadScaleInc="46180">
        <dgm:presLayoutVars>
          <dgm:bulletEnabled val="1"/>
        </dgm:presLayoutVars>
      </dgm:prSet>
      <dgm:spPr/>
      <dgm:t>
        <a:bodyPr/>
        <a:lstStyle/>
        <a:p>
          <a:endParaRPr lang="en-US"/>
        </a:p>
      </dgm:t>
    </dgm:pt>
    <dgm:pt modelId="{0CABA9AA-C955-FB40-A2CB-8E28A4BDE6E3}" type="pres">
      <dgm:prSet presAssocID="{B7E39B58-1505-094F-B6E7-8FDAE7D8D00A}" presName="sibTrans" presStyleLbl="sibTrans2D1" presStyleIdx="5" presStyleCnt="6" custScaleX="147739" custScaleY="181422"/>
      <dgm:spPr/>
      <dgm:t>
        <a:bodyPr/>
        <a:lstStyle/>
        <a:p>
          <a:endParaRPr lang="en-US"/>
        </a:p>
      </dgm:t>
    </dgm:pt>
    <dgm:pt modelId="{6131DE45-D9A3-3F4F-97BB-B19B82F5FC31}" type="pres">
      <dgm:prSet presAssocID="{B7E39B58-1505-094F-B6E7-8FDAE7D8D00A}" presName="connectorText" presStyleLbl="sibTrans2D1" presStyleIdx="5" presStyleCnt="6"/>
      <dgm:spPr/>
      <dgm:t>
        <a:bodyPr/>
        <a:lstStyle/>
        <a:p>
          <a:endParaRPr lang="en-US"/>
        </a:p>
      </dgm:t>
    </dgm:pt>
  </dgm:ptLst>
  <dgm:cxnLst>
    <dgm:cxn modelId="{018A42F2-91C4-3142-9AFE-4F173167DDD2}" type="presOf" srcId="{A6FFC0BA-1705-0744-8630-B3FF754593FC}" destId="{0E6F135E-F98A-F241-935B-6AB8821A3825}" srcOrd="0" destOrd="0" presId="urn:microsoft.com/office/officeart/2005/8/layout/cycle2"/>
    <dgm:cxn modelId="{26A97C3B-3F88-F24A-8D36-385A88D7A013}" srcId="{1CD94CB0-6542-C84D-B118-2FE622EC7CA7}" destId="{B7766A9F-2CB0-364E-AEF3-8511C65DDA39}" srcOrd="4" destOrd="0" parTransId="{37B7527F-C032-9548-8D5B-2911F2AFE6E2}" sibTransId="{C2A6DDFA-8E86-5748-B0CB-3CBD46E72C27}"/>
    <dgm:cxn modelId="{977B35B0-565A-4B4A-B504-A955996DF7F7}" type="presOf" srcId="{142907CF-EFEB-5547-AC57-32DE1C352125}" destId="{CC3C6A16-1FC0-6240-862E-0D08F4D7E523}" srcOrd="0" destOrd="0" presId="urn:microsoft.com/office/officeart/2005/8/layout/cycle2"/>
    <dgm:cxn modelId="{C4CE1FB8-B25E-6549-A453-B24FC1BBDA94}" srcId="{1CD94CB0-6542-C84D-B118-2FE622EC7CA7}" destId="{014EABAF-606E-0245-BEE3-8F3ECB042506}" srcOrd="5" destOrd="0" parTransId="{9E314104-E602-0048-91E4-2C360B6883FA}" sibTransId="{B7E39B58-1505-094F-B6E7-8FDAE7D8D00A}"/>
    <dgm:cxn modelId="{1A90AAD0-DD3C-3047-A70D-E8B9D12F703A}" type="presOf" srcId="{C2A6DDFA-8E86-5748-B0CB-3CBD46E72C27}" destId="{29C14FEC-A4E0-E843-BE85-B7193B0FB423}" srcOrd="0" destOrd="0" presId="urn:microsoft.com/office/officeart/2005/8/layout/cycle2"/>
    <dgm:cxn modelId="{E5F0518C-B213-0A40-AAD6-452EF0A8089B}" srcId="{1CD94CB0-6542-C84D-B118-2FE622EC7CA7}" destId="{D495A007-364E-9547-9369-88B9C3582D88}" srcOrd="0" destOrd="0" parTransId="{6B607AF1-24A4-7A4D-A0B1-8EE2AAA9D5F7}" sibTransId="{14B1B096-947D-4743-BED6-88F717263972}"/>
    <dgm:cxn modelId="{4D1CE408-0C3E-1F4D-AEFC-FA393FE63F75}" srcId="{1CD94CB0-6542-C84D-B118-2FE622EC7CA7}" destId="{C21AD41B-A242-5943-91F7-E7A1C43E26E0}" srcOrd="3" destOrd="0" parTransId="{D706DF9E-9FF5-5C4F-83C8-538ACE64D74C}" sibTransId="{77664DF2-3BB8-5B43-8BD9-64782FF92045}"/>
    <dgm:cxn modelId="{E2752B79-6F82-6848-B803-F18532C1EA0F}" type="presOf" srcId="{14B1B096-947D-4743-BED6-88F717263972}" destId="{833E4F62-B621-CF4C-B4F6-933132C8DD9A}" srcOrd="0" destOrd="0" presId="urn:microsoft.com/office/officeart/2005/8/layout/cycle2"/>
    <dgm:cxn modelId="{742FF702-E8A2-2D49-9E0E-3E1D72DB234B}" srcId="{1CD94CB0-6542-C84D-B118-2FE622EC7CA7}" destId="{818E2720-974A-064F-A5C7-4F05B774898B}" srcOrd="1" destOrd="0" parTransId="{608686D4-BC6C-5C4B-910F-FCC50AC6F89D}" sibTransId="{C29F0A34-7AD6-464E-B846-CAB38DFFF2E9}"/>
    <dgm:cxn modelId="{C59B7DE3-FB38-9A4E-B52D-BC667B1B7A72}" type="presOf" srcId="{14B1B096-947D-4743-BED6-88F717263972}" destId="{49F4191B-9987-7B4D-BCD7-22DF23B31E65}" srcOrd="1" destOrd="0" presId="urn:microsoft.com/office/officeart/2005/8/layout/cycle2"/>
    <dgm:cxn modelId="{4131BC1A-72A1-5840-87B9-194FA35A2C5B}" type="presOf" srcId="{D495A007-364E-9547-9369-88B9C3582D88}" destId="{85830C07-E7EC-D049-A4F5-B14F66892880}" srcOrd="0" destOrd="0" presId="urn:microsoft.com/office/officeart/2005/8/layout/cycle2"/>
    <dgm:cxn modelId="{94A66797-F3AE-C648-B7EC-82A832D10A44}" type="presOf" srcId="{C2A6DDFA-8E86-5748-B0CB-3CBD46E72C27}" destId="{407FF3C3-BFF7-C74F-A80A-A7A8DB2260DC}" srcOrd="1" destOrd="0" presId="urn:microsoft.com/office/officeart/2005/8/layout/cycle2"/>
    <dgm:cxn modelId="{A8854B0F-278C-AE48-8457-B9917838E946}" type="presOf" srcId="{77664DF2-3BB8-5B43-8BD9-64782FF92045}" destId="{1BDCD4AA-E33A-2A44-9C4E-2FDB8BDB859C}" srcOrd="0" destOrd="0" presId="urn:microsoft.com/office/officeart/2005/8/layout/cycle2"/>
    <dgm:cxn modelId="{2D2B69A5-D00C-2841-A03C-7117E97B78A3}" type="presOf" srcId="{B7E39B58-1505-094F-B6E7-8FDAE7D8D00A}" destId="{6131DE45-D9A3-3F4F-97BB-B19B82F5FC31}" srcOrd="1" destOrd="0" presId="urn:microsoft.com/office/officeart/2005/8/layout/cycle2"/>
    <dgm:cxn modelId="{C375C505-0ADD-9F4F-B6D1-73AA0456272D}" type="presOf" srcId="{77664DF2-3BB8-5B43-8BD9-64782FF92045}" destId="{81749791-F484-794C-BB60-3D86A96CBCAA}" srcOrd="1" destOrd="0" presId="urn:microsoft.com/office/officeart/2005/8/layout/cycle2"/>
    <dgm:cxn modelId="{0D93F374-FADE-534D-A907-5359E2BD488B}" type="presOf" srcId="{C29F0A34-7AD6-464E-B846-CAB38DFFF2E9}" destId="{541601EA-7BC2-6541-93CB-72A2A8A21DA9}" srcOrd="1" destOrd="0" presId="urn:microsoft.com/office/officeart/2005/8/layout/cycle2"/>
    <dgm:cxn modelId="{87884DD4-07BC-4349-8261-931FC27CC1B6}" type="presOf" srcId="{B7766A9F-2CB0-364E-AEF3-8511C65DDA39}" destId="{0B1D6442-5200-D042-9A01-12E5345E0CC8}" srcOrd="0" destOrd="0" presId="urn:microsoft.com/office/officeart/2005/8/layout/cycle2"/>
    <dgm:cxn modelId="{40401D97-0219-C04B-90A9-1F0C8614F8D7}" type="presOf" srcId="{014EABAF-606E-0245-BEE3-8F3ECB042506}" destId="{0E6428E0-FA22-0A48-965A-0E9821E219B5}" srcOrd="0" destOrd="0" presId="urn:microsoft.com/office/officeart/2005/8/layout/cycle2"/>
    <dgm:cxn modelId="{8031EAEC-A220-3F49-8A87-881520A6728A}" type="presOf" srcId="{C29F0A34-7AD6-464E-B846-CAB38DFFF2E9}" destId="{E71AB1E6-71BE-054F-A59F-80229F6D5626}" srcOrd="0" destOrd="0" presId="urn:microsoft.com/office/officeart/2005/8/layout/cycle2"/>
    <dgm:cxn modelId="{138E8C64-946A-FB4C-99CC-A1798765AA0B}" type="presOf" srcId="{B7E39B58-1505-094F-B6E7-8FDAE7D8D00A}" destId="{0CABA9AA-C955-FB40-A2CB-8E28A4BDE6E3}" srcOrd="0" destOrd="0" presId="urn:microsoft.com/office/officeart/2005/8/layout/cycle2"/>
    <dgm:cxn modelId="{498E474F-CACB-A149-B775-D850C0E465FA}" srcId="{1CD94CB0-6542-C84D-B118-2FE622EC7CA7}" destId="{A6FFC0BA-1705-0744-8630-B3FF754593FC}" srcOrd="2" destOrd="0" parTransId="{2FBBEBA5-10EB-A745-8B41-765DC8866938}" sibTransId="{142907CF-EFEB-5547-AC57-32DE1C352125}"/>
    <dgm:cxn modelId="{B43FC72A-4A5F-F64B-BCBC-88E499896D16}" type="presOf" srcId="{C21AD41B-A242-5943-91F7-E7A1C43E26E0}" destId="{301E509A-F71C-9C40-BBB1-F3E65930CEEE}" srcOrd="0" destOrd="0" presId="urn:microsoft.com/office/officeart/2005/8/layout/cycle2"/>
    <dgm:cxn modelId="{2B47BB6A-615E-2741-8911-A4F8DF2901A2}" type="presOf" srcId="{1CD94CB0-6542-C84D-B118-2FE622EC7CA7}" destId="{DF3BAA9A-82B5-0241-B765-D177E3DE1B6F}" srcOrd="0" destOrd="0" presId="urn:microsoft.com/office/officeart/2005/8/layout/cycle2"/>
    <dgm:cxn modelId="{151DC8F4-EDAA-124B-A878-D56D8009BCBD}" type="presOf" srcId="{142907CF-EFEB-5547-AC57-32DE1C352125}" destId="{99A656F0-ACB0-2F4D-B14A-C21715E0D4CF}" srcOrd="1" destOrd="0" presId="urn:microsoft.com/office/officeart/2005/8/layout/cycle2"/>
    <dgm:cxn modelId="{1FEB3E0A-469C-8C45-98CF-53C6EE182384}" type="presOf" srcId="{818E2720-974A-064F-A5C7-4F05B774898B}" destId="{175256EA-832D-2B4F-9A0E-C9880735829E}" srcOrd="0" destOrd="0" presId="urn:microsoft.com/office/officeart/2005/8/layout/cycle2"/>
    <dgm:cxn modelId="{C6F4E1ED-B470-9840-8D62-F66648F66289}" type="presParOf" srcId="{DF3BAA9A-82B5-0241-B765-D177E3DE1B6F}" destId="{85830C07-E7EC-D049-A4F5-B14F66892880}" srcOrd="0" destOrd="0" presId="urn:microsoft.com/office/officeart/2005/8/layout/cycle2"/>
    <dgm:cxn modelId="{9105FE04-56AA-424E-BC15-39D3E8D9A377}" type="presParOf" srcId="{DF3BAA9A-82B5-0241-B765-D177E3DE1B6F}" destId="{833E4F62-B621-CF4C-B4F6-933132C8DD9A}" srcOrd="1" destOrd="0" presId="urn:microsoft.com/office/officeart/2005/8/layout/cycle2"/>
    <dgm:cxn modelId="{6FDF0265-1221-BF48-B8C6-AA58AB0D4964}" type="presParOf" srcId="{833E4F62-B621-CF4C-B4F6-933132C8DD9A}" destId="{49F4191B-9987-7B4D-BCD7-22DF23B31E65}" srcOrd="0" destOrd="0" presId="urn:microsoft.com/office/officeart/2005/8/layout/cycle2"/>
    <dgm:cxn modelId="{97C56406-7543-A140-AAE8-A09255029316}" type="presParOf" srcId="{DF3BAA9A-82B5-0241-B765-D177E3DE1B6F}" destId="{175256EA-832D-2B4F-9A0E-C9880735829E}" srcOrd="2" destOrd="0" presId="urn:microsoft.com/office/officeart/2005/8/layout/cycle2"/>
    <dgm:cxn modelId="{9CD56FAB-672F-5E49-9DE9-815D48B51CD6}" type="presParOf" srcId="{DF3BAA9A-82B5-0241-B765-D177E3DE1B6F}" destId="{E71AB1E6-71BE-054F-A59F-80229F6D5626}" srcOrd="3" destOrd="0" presId="urn:microsoft.com/office/officeart/2005/8/layout/cycle2"/>
    <dgm:cxn modelId="{CC6A197F-5539-1D4C-ADBB-EC41E4CC1B93}" type="presParOf" srcId="{E71AB1E6-71BE-054F-A59F-80229F6D5626}" destId="{541601EA-7BC2-6541-93CB-72A2A8A21DA9}" srcOrd="0" destOrd="0" presId="urn:microsoft.com/office/officeart/2005/8/layout/cycle2"/>
    <dgm:cxn modelId="{C0A114E7-3DD3-4B4A-9F99-BFB6F42FFB49}" type="presParOf" srcId="{DF3BAA9A-82B5-0241-B765-D177E3DE1B6F}" destId="{0E6F135E-F98A-F241-935B-6AB8821A3825}" srcOrd="4" destOrd="0" presId="urn:microsoft.com/office/officeart/2005/8/layout/cycle2"/>
    <dgm:cxn modelId="{199FCECD-8527-924E-B530-6217AF2A119E}" type="presParOf" srcId="{DF3BAA9A-82B5-0241-B765-D177E3DE1B6F}" destId="{CC3C6A16-1FC0-6240-862E-0D08F4D7E523}" srcOrd="5" destOrd="0" presId="urn:microsoft.com/office/officeart/2005/8/layout/cycle2"/>
    <dgm:cxn modelId="{29D4CA89-93D7-474D-B191-F544AB4BF677}" type="presParOf" srcId="{CC3C6A16-1FC0-6240-862E-0D08F4D7E523}" destId="{99A656F0-ACB0-2F4D-B14A-C21715E0D4CF}" srcOrd="0" destOrd="0" presId="urn:microsoft.com/office/officeart/2005/8/layout/cycle2"/>
    <dgm:cxn modelId="{B2782C3B-E9B3-2A42-9E86-BAB004DEEAF9}" type="presParOf" srcId="{DF3BAA9A-82B5-0241-B765-D177E3DE1B6F}" destId="{301E509A-F71C-9C40-BBB1-F3E65930CEEE}" srcOrd="6" destOrd="0" presId="urn:microsoft.com/office/officeart/2005/8/layout/cycle2"/>
    <dgm:cxn modelId="{CEBAAC0C-2834-E948-9FDE-2904A499202B}" type="presParOf" srcId="{DF3BAA9A-82B5-0241-B765-D177E3DE1B6F}" destId="{1BDCD4AA-E33A-2A44-9C4E-2FDB8BDB859C}" srcOrd="7" destOrd="0" presId="urn:microsoft.com/office/officeart/2005/8/layout/cycle2"/>
    <dgm:cxn modelId="{C8E22B0F-B647-6948-B363-D025B7197AE9}" type="presParOf" srcId="{1BDCD4AA-E33A-2A44-9C4E-2FDB8BDB859C}" destId="{81749791-F484-794C-BB60-3D86A96CBCAA}" srcOrd="0" destOrd="0" presId="urn:microsoft.com/office/officeart/2005/8/layout/cycle2"/>
    <dgm:cxn modelId="{059259A9-BCF9-694A-90B4-3D11A1C3722E}" type="presParOf" srcId="{DF3BAA9A-82B5-0241-B765-D177E3DE1B6F}" destId="{0B1D6442-5200-D042-9A01-12E5345E0CC8}" srcOrd="8" destOrd="0" presId="urn:microsoft.com/office/officeart/2005/8/layout/cycle2"/>
    <dgm:cxn modelId="{C967ED42-9C37-1344-A5E7-3BB55C15AF72}" type="presParOf" srcId="{DF3BAA9A-82B5-0241-B765-D177E3DE1B6F}" destId="{29C14FEC-A4E0-E843-BE85-B7193B0FB423}" srcOrd="9" destOrd="0" presId="urn:microsoft.com/office/officeart/2005/8/layout/cycle2"/>
    <dgm:cxn modelId="{30420698-EDDB-0548-B5AC-37674DF2CE12}" type="presParOf" srcId="{29C14FEC-A4E0-E843-BE85-B7193B0FB423}" destId="{407FF3C3-BFF7-C74F-A80A-A7A8DB2260DC}" srcOrd="0" destOrd="0" presId="urn:microsoft.com/office/officeart/2005/8/layout/cycle2"/>
    <dgm:cxn modelId="{EF980C50-9343-4F46-B08A-6BAE83FE18A1}" type="presParOf" srcId="{DF3BAA9A-82B5-0241-B765-D177E3DE1B6F}" destId="{0E6428E0-FA22-0A48-965A-0E9821E219B5}" srcOrd="10" destOrd="0" presId="urn:microsoft.com/office/officeart/2005/8/layout/cycle2"/>
    <dgm:cxn modelId="{CFB13643-0925-5B48-BCDD-819DF230ECBD}" type="presParOf" srcId="{DF3BAA9A-82B5-0241-B765-D177E3DE1B6F}" destId="{0CABA9AA-C955-FB40-A2CB-8E28A4BDE6E3}" srcOrd="11" destOrd="0" presId="urn:microsoft.com/office/officeart/2005/8/layout/cycle2"/>
    <dgm:cxn modelId="{4233F129-A51F-A04D-AF4C-E163F8F43C3E}" type="presParOf" srcId="{0CABA9AA-C955-FB40-A2CB-8E28A4BDE6E3}" destId="{6131DE45-D9A3-3F4F-97BB-B19B82F5FC31}"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1CD94CB0-6542-C84D-B118-2FE622EC7CA7}" type="doc">
      <dgm:prSet loTypeId="urn:microsoft.com/office/officeart/2005/8/layout/cycle2" loCatId="cycle" qsTypeId="urn:microsoft.com/office/officeart/2005/8/quickstyle/simple4" qsCatId="simple" csTypeId="urn:microsoft.com/office/officeart/2005/8/colors/accent1_2" csCatId="accent1" phldr="1"/>
      <dgm:spPr/>
      <dgm:t>
        <a:bodyPr/>
        <a:lstStyle/>
        <a:p>
          <a:endParaRPr lang="en-US"/>
        </a:p>
      </dgm:t>
    </dgm:pt>
    <dgm:pt modelId="{D495A007-364E-9547-9369-88B9C3582D88}">
      <dgm:prSet phldrT="[Text]"/>
      <dgm:spPr>
        <a:solidFill>
          <a:srgbClr val="558ED5">
            <a:alpha val="50000"/>
          </a:srgbClr>
        </a:solidFill>
        <a:ln>
          <a:noFill/>
        </a:ln>
        <a:scene3d>
          <a:camera prst="orthographicFront"/>
          <a:lightRig rig="freezing" dir="t">
            <a:rot lat="0" lon="0" rev="10200000"/>
          </a:lightRig>
        </a:scene3d>
        <a:sp3d prstMaterial="metal">
          <a:bevelT w="685800" h="609600"/>
          <a:bevelB w="0" h="0"/>
          <a:contourClr>
            <a:schemeClr val="tx1"/>
          </a:contourClr>
        </a:sp3d>
      </dgm:spPr>
      <dgm:t>
        <a:bodyPr/>
        <a:lstStyle/>
        <a:p>
          <a:r>
            <a:rPr lang="en-US" dirty="0" smtClean="0"/>
            <a:t>Bethel</a:t>
          </a:r>
          <a:endParaRPr lang="en-US" dirty="0"/>
        </a:p>
      </dgm:t>
    </dgm:pt>
    <dgm:pt modelId="{6B607AF1-24A4-7A4D-A0B1-8EE2AAA9D5F7}" type="parTrans" cxnId="{E5F0518C-B213-0A40-AAD6-452EF0A8089B}">
      <dgm:prSet/>
      <dgm:spPr/>
      <dgm:t>
        <a:bodyPr/>
        <a:lstStyle/>
        <a:p>
          <a:endParaRPr lang="en-US"/>
        </a:p>
      </dgm:t>
    </dgm:pt>
    <dgm:pt modelId="{14B1B096-947D-4743-BED6-88F717263972}" type="sibTrans" cxnId="{E5F0518C-B213-0A40-AAD6-452EF0A8089B}">
      <dgm:prSet/>
      <dgm:spPr>
        <a:solidFill>
          <a:schemeClr val="tx1">
            <a:lumMod val="65000"/>
            <a:lumOff val="35000"/>
            <a:alpha val="95000"/>
          </a:schemeClr>
        </a:solidFill>
        <a:effectLst>
          <a:innerShdw blurRad="63500" dist="50800" dir="13500000">
            <a:srgbClr val="000000">
              <a:alpha val="50000"/>
            </a:srgbClr>
          </a:innerShdw>
        </a:effectLst>
        <a:scene3d>
          <a:camera prst="orthographicFront"/>
          <a:lightRig rig="threePt" dir="t"/>
        </a:scene3d>
        <a:sp3d>
          <a:bevelT h="190500"/>
          <a:bevelB w="177800" h="177800"/>
        </a:sp3d>
      </dgm:spPr>
      <dgm:t>
        <a:bodyPr/>
        <a:lstStyle/>
        <a:p>
          <a:endParaRPr lang="en-US" dirty="0" smtClean="0"/>
        </a:p>
        <a:p>
          <a:endParaRPr lang="en-US" dirty="0"/>
        </a:p>
      </dgm:t>
    </dgm:pt>
    <dgm:pt modelId="{A6FFC0BA-1705-0744-8630-B3FF754593FC}">
      <dgm:prSet phldrT="[Text]"/>
      <dgm:spPr>
        <a:solidFill>
          <a:srgbClr val="558ED5">
            <a:alpha val="50000"/>
          </a:srgbClr>
        </a:solidFill>
        <a:scene3d>
          <a:camera prst="orthographicFront"/>
          <a:lightRig rig="freezing" dir="t">
            <a:rot lat="0" lon="0" rev="10200000"/>
          </a:lightRig>
        </a:scene3d>
        <a:sp3d prstMaterial="metal">
          <a:bevelT w="685800" h="609600"/>
          <a:bevelB w="0" h="0"/>
          <a:contourClr>
            <a:schemeClr val="tx1"/>
          </a:contourClr>
        </a:sp3d>
      </dgm:spPr>
      <dgm:t>
        <a:bodyPr/>
        <a:lstStyle/>
        <a:p>
          <a:r>
            <a:rPr lang="en-US" dirty="0" err="1" smtClean="0"/>
            <a:t>Gilgal</a:t>
          </a:r>
          <a:endParaRPr lang="en-US" dirty="0"/>
        </a:p>
      </dgm:t>
    </dgm:pt>
    <dgm:pt modelId="{2FBBEBA5-10EB-A745-8B41-765DC8866938}" type="parTrans" cxnId="{498E474F-CACB-A149-B775-D850C0E465FA}">
      <dgm:prSet/>
      <dgm:spPr/>
      <dgm:t>
        <a:bodyPr/>
        <a:lstStyle/>
        <a:p>
          <a:endParaRPr lang="en-US"/>
        </a:p>
      </dgm:t>
    </dgm:pt>
    <dgm:pt modelId="{142907CF-EFEB-5547-AC57-32DE1C352125}" type="sibTrans" cxnId="{498E474F-CACB-A149-B775-D850C0E465FA}">
      <dgm:prSet/>
      <dgm:spPr>
        <a:solidFill>
          <a:schemeClr val="tx1">
            <a:lumMod val="65000"/>
            <a:lumOff val="35000"/>
            <a:alpha val="95000"/>
          </a:schemeClr>
        </a:solidFill>
        <a:effectLst>
          <a:innerShdw blurRad="63500" dist="50800" dir="13500000">
            <a:srgbClr val="000000">
              <a:alpha val="50000"/>
            </a:srgbClr>
          </a:innerShdw>
        </a:effectLst>
        <a:scene3d>
          <a:camera prst="orthographicFront"/>
          <a:lightRig rig="threePt" dir="t"/>
        </a:scene3d>
        <a:sp3d>
          <a:bevelT h="184150"/>
          <a:bevelB w="184150" h="177800"/>
        </a:sp3d>
      </dgm:spPr>
      <dgm:t>
        <a:bodyPr/>
        <a:lstStyle/>
        <a:p>
          <a:endParaRPr lang="en-US" dirty="0"/>
        </a:p>
      </dgm:t>
    </dgm:pt>
    <dgm:pt modelId="{C21AD41B-A242-5943-91F7-E7A1C43E26E0}">
      <dgm:prSet phldrT="[Text]"/>
      <dgm:spPr>
        <a:solidFill>
          <a:srgbClr val="558ED5">
            <a:alpha val="50000"/>
          </a:srgbClr>
        </a:solidFill>
        <a:scene3d>
          <a:camera prst="orthographicFront"/>
          <a:lightRig rig="freezing" dir="t">
            <a:rot lat="0" lon="0" rev="10200000"/>
          </a:lightRig>
        </a:scene3d>
        <a:sp3d prstMaterial="metal">
          <a:bevelT w="685800" h="609600"/>
          <a:bevelB w="0" h="0"/>
          <a:contourClr>
            <a:schemeClr val="tx1"/>
          </a:contourClr>
        </a:sp3d>
      </dgm:spPr>
      <dgm:t>
        <a:bodyPr/>
        <a:lstStyle/>
        <a:p>
          <a:r>
            <a:rPr lang="en-US" dirty="0" err="1" smtClean="0"/>
            <a:t>Mizpeh</a:t>
          </a:r>
          <a:endParaRPr lang="en-US" dirty="0"/>
        </a:p>
      </dgm:t>
    </dgm:pt>
    <dgm:pt modelId="{D706DF9E-9FF5-5C4F-83C8-538ACE64D74C}" type="parTrans" cxnId="{4D1CE408-0C3E-1F4D-AEFC-FA393FE63F75}">
      <dgm:prSet/>
      <dgm:spPr/>
      <dgm:t>
        <a:bodyPr/>
        <a:lstStyle/>
        <a:p>
          <a:endParaRPr lang="en-US"/>
        </a:p>
      </dgm:t>
    </dgm:pt>
    <dgm:pt modelId="{77664DF2-3BB8-5B43-8BD9-64782FF92045}" type="sibTrans" cxnId="{4D1CE408-0C3E-1F4D-AEFC-FA393FE63F75}">
      <dgm:prSet/>
      <dgm:spPr>
        <a:solidFill>
          <a:schemeClr val="tx1">
            <a:lumMod val="65000"/>
            <a:lumOff val="35000"/>
            <a:alpha val="0"/>
          </a:schemeClr>
        </a:solidFill>
        <a:effectLst>
          <a:innerShdw blurRad="63500" dist="50800" dir="13500000">
            <a:srgbClr val="000000">
              <a:alpha val="50000"/>
            </a:srgbClr>
          </a:innerShdw>
        </a:effectLst>
        <a:scene3d>
          <a:camera prst="orthographicFront"/>
          <a:lightRig rig="threePt" dir="t"/>
        </a:scene3d>
        <a:sp3d>
          <a:bevelT w="88900" h="184150"/>
          <a:bevelB w="177800" h="184150"/>
        </a:sp3d>
      </dgm:spPr>
      <dgm:t>
        <a:bodyPr/>
        <a:lstStyle/>
        <a:p>
          <a:endParaRPr lang="en-US"/>
        </a:p>
      </dgm:t>
    </dgm:pt>
    <dgm:pt modelId="{B7766A9F-2CB0-364E-AEF3-8511C65DDA39}">
      <dgm:prSet phldrT="[Text]"/>
      <dgm:spPr>
        <a:solidFill>
          <a:srgbClr val="558ED5">
            <a:alpha val="50000"/>
          </a:srgbClr>
        </a:solidFill>
        <a:scene3d>
          <a:camera prst="orthographicFront"/>
          <a:lightRig rig="freezing" dir="t">
            <a:rot lat="0" lon="0" rev="10200000"/>
          </a:lightRig>
        </a:scene3d>
        <a:sp3d prstMaterial="metal">
          <a:bevelT w="685800" h="609600"/>
          <a:bevelB w="0" h="0"/>
          <a:contourClr>
            <a:schemeClr val="tx1"/>
          </a:contourClr>
        </a:sp3d>
      </dgm:spPr>
      <dgm:t>
        <a:bodyPr/>
        <a:lstStyle/>
        <a:p>
          <a:r>
            <a:rPr lang="en-US" dirty="0" smtClean="0"/>
            <a:t>Ramah</a:t>
          </a:r>
          <a:endParaRPr lang="en-US" dirty="0"/>
        </a:p>
      </dgm:t>
    </dgm:pt>
    <dgm:pt modelId="{37B7527F-C032-9548-8D5B-2911F2AFE6E2}" type="parTrans" cxnId="{26A97C3B-3F88-F24A-8D36-385A88D7A013}">
      <dgm:prSet/>
      <dgm:spPr/>
      <dgm:t>
        <a:bodyPr/>
        <a:lstStyle/>
        <a:p>
          <a:endParaRPr lang="en-US"/>
        </a:p>
      </dgm:t>
    </dgm:pt>
    <dgm:pt modelId="{C2A6DDFA-8E86-5748-B0CB-3CBD46E72C27}" type="sibTrans" cxnId="{26A97C3B-3F88-F24A-8D36-385A88D7A013}">
      <dgm:prSet/>
      <dgm:spPr>
        <a:solidFill>
          <a:schemeClr val="tx1">
            <a:lumMod val="65000"/>
            <a:lumOff val="35000"/>
            <a:alpha val="95000"/>
          </a:schemeClr>
        </a:solidFill>
        <a:effectLst>
          <a:innerShdw blurRad="63500" dist="50800" dir="13500000">
            <a:srgbClr val="000000">
              <a:alpha val="50000"/>
            </a:srgbClr>
          </a:innerShdw>
        </a:effectLst>
        <a:scene3d>
          <a:camera prst="orthographicFront"/>
          <a:lightRig rig="threePt" dir="t"/>
        </a:scene3d>
        <a:sp3d>
          <a:bevelT w="88900" h="177800"/>
          <a:bevelB w="177800" h="184150"/>
        </a:sp3d>
      </dgm:spPr>
      <dgm:t>
        <a:bodyPr/>
        <a:lstStyle/>
        <a:p>
          <a:endParaRPr lang="en-US"/>
        </a:p>
      </dgm:t>
    </dgm:pt>
    <dgm:pt modelId="{014EABAF-606E-0245-BEE3-8F3ECB042506}">
      <dgm:prSet phldrT="[Text]"/>
      <dgm:spPr>
        <a:solidFill>
          <a:srgbClr val="FF0000"/>
        </a:solidFill>
        <a:scene3d>
          <a:camera prst="orthographicFront"/>
          <a:lightRig rig="freezing" dir="t">
            <a:rot lat="0" lon="0" rev="10200000"/>
          </a:lightRig>
        </a:scene3d>
        <a:sp3d prstMaterial="metal">
          <a:bevelT w="685800" h="609600"/>
          <a:bevelB w="0" h="0"/>
          <a:contourClr>
            <a:schemeClr val="tx1"/>
          </a:contourClr>
        </a:sp3d>
      </dgm:spPr>
      <dgm:t>
        <a:bodyPr/>
        <a:lstStyle/>
        <a:p>
          <a:r>
            <a:rPr lang="en-US" dirty="0" err="1" smtClean="0"/>
            <a:t>Zelzah</a:t>
          </a:r>
          <a:endParaRPr lang="en-US" dirty="0"/>
        </a:p>
      </dgm:t>
    </dgm:pt>
    <dgm:pt modelId="{9E314104-E602-0048-91E4-2C360B6883FA}" type="parTrans" cxnId="{C4CE1FB8-B25E-6549-A453-B24FC1BBDA94}">
      <dgm:prSet/>
      <dgm:spPr/>
      <dgm:t>
        <a:bodyPr/>
        <a:lstStyle/>
        <a:p>
          <a:endParaRPr lang="en-US"/>
        </a:p>
      </dgm:t>
    </dgm:pt>
    <dgm:pt modelId="{B7E39B58-1505-094F-B6E7-8FDAE7D8D00A}" type="sibTrans" cxnId="{C4CE1FB8-B25E-6549-A453-B24FC1BBDA94}">
      <dgm:prSet/>
      <dgm:spPr>
        <a:solidFill>
          <a:schemeClr val="tx1">
            <a:lumMod val="65000"/>
            <a:lumOff val="35000"/>
            <a:alpha val="95000"/>
          </a:schemeClr>
        </a:solidFill>
        <a:effectLst>
          <a:innerShdw blurRad="63500" dist="50800" dir="13500000">
            <a:srgbClr val="000000">
              <a:alpha val="50000"/>
            </a:srgbClr>
          </a:innerShdw>
        </a:effectLst>
        <a:scene3d>
          <a:camera prst="orthographicFront"/>
          <a:lightRig rig="threePt" dir="t"/>
        </a:scene3d>
        <a:sp3d>
          <a:bevelT h="177800"/>
          <a:bevelB w="177800" h="177800"/>
        </a:sp3d>
      </dgm:spPr>
      <dgm:t>
        <a:bodyPr/>
        <a:lstStyle/>
        <a:p>
          <a:endParaRPr lang="en-US"/>
        </a:p>
      </dgm:t>
    </dgm:pt>
    <dgm:pt modelId="{818E2720-974A-064F-A5C7-4F05B774898B}">
      <dgm:prSet phldrT="[Text]"/>
      <dgm:spPr>
        <a:solidFill>
          <a:srgbClr val="FF0000"/>
        </a:solidFill>
        <a:scene3d>
          <a:camera prst="orthographicFront"/>
          <a:lightRig rig="freezing" dir="t">
            <a:rot lat="0" lon="0" rev="10200000"/>
          </a:lightRig>
        </a:scene3d>
        <a:sp3d prstMaterial="metal">
          <a:bevelT w="685800" h="609600"/>
          <a:bevelB w="0" h="0"/>
          <a:contourClr>
            <a:schemeClr val="tx1"/>
          </a:contourClr>
        </a:sp3d>
      </dgm:spPr>
      <dgm:t>
        <a:bodyPr/>
        <a:lstStyle/>
        <a:p>
          <a:r>
            <a:rPr lang="en-US" dirty="0" err="1" smtClean="0"/>
            <a:t>Gibeah</a:t>
          </a:r>
          <a:endParaRPr lang="en-US" dirty="0"/>
        </a:p>
      </dgm:t>
    </dgm:pt>
    <dgm:pt modelId="{608686D4-BC6C-5C4B-910F-FCC50AC6F89D}" type="parTrans" cxnId="{742FF702-E8A2-2D49-9E0E-3E1D72DB234B}">
      <dgm:prSet/>
      <dgm:spPr/>
      <dgm:t>
        <a:bodyPr/>
        <a:lstStyle/>
        <a:p>
          <a:endParaRPr lang="en-US"/>
        </a:p>
      </dgm:t>
    </dgm:pt>
    <dgm:pt modelId="{C29F0A34-7AD6-464E-B846-CAB38DFFF2E9}" type="sibTrans" cxnId="{742FF702-E8A2-2D49-9E0E-3E1D72DB234B}">
      <dgm:prSet/>
      <dgm:spPr>
        <a:solidFill>
          <a:schemeClr val="tx1">
            <a:lumMod val="65000"/>
            <a:lumOff val="35000"/>
            <a:alpha val="95000"/>
          </a:schemeClr>
        </a:solidFill>
        <a:effectLst>
          <a:innerShdw blurRad="63500" dist="50800" dir="13500000">
            <a:srgbClr val="000000">
              <a:alpha val="50000"/>
            </a:srgbClr>
          </a:innerShdw>
        </a:effectLst>
        <a:scene3d>
          <a:camera prst="orthographicFront"/>
          <a:lightRig rig="threePt" dir="t"/>
        </a:scene3d>
        <a:sp3d>
          <a:bevelT h="190500"/>
          <a:bevelB w="177800" h="177800"/>
        </a:sp3d>
      </dgm:spPr>
      <dgm:t>
        <a:bodyPr/>
        <a:lstStyle/>
        <a:p>
          <a:endParaRPr lang="en-US" dirty="0"/>
        </a:p>
      </dgm:t>
    </dgm:pt>
    <dgm:pt modelId="{DF3BAA9A-82B5-0241-B765-D177E3DE1B6F}" type="pres">
      <dgm:prSet presAssocID="{1CD94CB0-6542-C84D-B118-2FE622EC7CA7}" presName="cycle" presStyleCnt="0">
        <dgm:presLayoutVars>
          <dgm:dir/>
          <dgm:resizeHandles val="exact"/>
        </dgm:presLayoutVars>
      </dgm:prSet>
      <dgm:spPr/>
      <dgm:t>
        <a:bodyPr/>
        <a:lstStyle/>
        <a:p>
          <a:endParaRPr lang="en-US"/>
        </a:p>
      </dgm:t>
    </dgm:pt>
    <dgm:pt modelId="{85830C07-E7EC-D049-A4F5-B14F66892880}" type="pres">
      <dgm:prSet presAssocID="{D495A007-364E-9547-9369-88B9C3582D88}" presName="node" presStyleLbl="node1" presStyleIdx="0" presStyleCnt="6" custRadScaleRad="91232">
        <dgm:presLayoutVars>
          <dgm:bulletEnabled val="1"/>
        </dgm:presLayoutVars>
      </dgm:prSet>
      <dgm:spPr/>
      <dgm:t>
        <a:bodyPr/>
        <a:lstStyle/>
        <a:p>
          <a:endParaRPr lang="en-US"/>
        </a:p>
      </dgm:t>
    </dgm:pt>
    <dgm:pt modelId="{833E4F62-B621-CF4C-B4F6-933132C8DD9A}" type="pres">
      <dgm:prSet presAssocID="{14B1B096-947D-4743-BED6-88F717263972}" presName="sibTrans" presStyleLbl="sibTrans2D1" presStyleIdx="0" presStyleCnt="6" custScaleX="144913" custScaleY="173752" custLinFactNeighborX="3993" custLinFactNeighborY="-1623"/>
      <dgm:spPr/>
      <dgm:t>
        <a:bodyPr/>
        <a:lstStyle/>
        <a:p>
          <a:endParaRPr lang="en-US"/>
        </a:p>
      </dgm:t>
    </dgm:pt>
    <dgm:pt modelId="{49F4191B-9987-7B4D-BCD7-22DF23B31E65}" type="pres">
      <dgm:prSet presAssocID="{14B1B096-947D-4743-BED6-88F717263972}" presName="connectorText" presStyleLbl="sibTrans2D1" presStyleIdx="0" presStyleCnt="6"/>
      <dgm:spPr/>
      <dgm:t>
        <a:bodyPr/>
        <a:lstStyle/>
        <a:p>
          <a:endParaRPr lang="en-US"/>
        </a:p>
      </dgm:t>
    </dgm:pt>
    <dgm:pt modelId="{175256EA-832D-2B4F-9A0E-C9880735829E}" type="pres">
      <dgm:prSet presAssocID="{818E2720-974A-064F-A5C7-4F05B774898B}" presName="node" presStyleLbl="node1" presStyleIdx="1" presStyleCnt="6" custRadScaleRad="127159" custRadScaleInc="-42519">
        <dgm:presLayoutVars>
          <dgm:bulletEnabled val="1"/>
        </dgm:presLayoutVars>
      </dgm:prSet>
      <dgm:spPr/>
      <dgm:t>
        <a:bodyPr/>
        <a:lstStyle/>
        <a:p>
          <a:endParaRPr lang="en-US"/>
        </a:p>
      </dgm:t>
    </dgm:pt>
    <dgm:pt modelId="{E71AB1E6-71BE-054F-A59F-80229F6D5626}" type="pres">
      <dgm:prSet presAssocID="{C29F0A34-7AD6-464E-B846-CAB38DFFF2E9}" presName="sibTrans" presStyleLbl="sibTrans2D1" presStyleIdx="1" presStyleCnt="6" custScaleX="160817" custScaleY="173752" custLinFactNeighborX="11137" custLinFactNeighborY="4016"/>
      <dgm:spPr/>
      <dgm:t>
        <a:bodyPr/>
        <a:lstStyle/>
        <a:p>
          <a:endParaRPr lang="en-US"/>
        </a:p>
      </dgm:t>
    </dgm:pt>
    <dgm:pt modelId="{541601EA-7BC2-6541-93CB-72A2A8A21DA9}" type="pres">
      <dgm:prSet presAssocID="{C29F0A34-7AD6-464E-B846-CAB38DFFF2E9}" presName="connectorText" presStyleLbl="sibTrans2D1" presStyleIdx="1" presStyleCnt="6"/>
      <dgm:spPr/>
      <dgm:t>
        <a:bodyPr/>
        <a:lstStyle/>
        <a:p>
          <a:endParaRPr lang="en-US"/>
        </a:p>
      </dgm:t>
    </dgm:pt>
    <dgm:pt modelId="{0E6F135E-F98A-F241-935B-6AB8821A3825}" type="pres">
      <dgm:prSet presAssocID="{A6FFC0BA-1705-0744-8630-B3FF754593FC}" presName="node" presStyleLbl="node1" presStyleIdx="2" presStyleCnt="6" custRadScaleRad="99202" custRadScaleInc="-100000">
        <dgm:presLayoutVars>
          <dgm:bulletEnabled val="1"/>
        </dgm:presLayoutVars>
      </dgm:prSet>
      <dgm:spPr/>
      <dgm:t>
        <a:bodyPr/>
        <a:lstStyle/>
        <a:p>
          <a:endParaRPr lang="en-US"/>
        </a:p>
      </dgm:t>
    </dgm:pt>
    <dgm:pt modelId="{CC3C6A16-1FC0-6240-862E-0D08F4D7E523}" type="pres">
      <dgm:prSet presAssocID="{142907CF-EFEB-5547-AC57-32DE1C352125}" presName="sibTrans" presStyleLbl="sibTrans2D1" presStyleIdx="2" presStyleCnt="6" custScaleX="159105" custScaleY="184351"/>
      <dgm:spPr/>
      <dgm:t>
        <a:bodyPr/>
        <a:lstStyle/>
        <a:p>
          <a:endParaRPr lang="en-US"/>
        </a:p>
      </dgm:t>
    </dgm:pt>
    <dgm:pt modelId="{99A656F0-ACB0-2F4D-B14A-C21715E0D4CF}" type="pres">
      <dgm:prSet presAssocID="{142907CF-EFEB-5547-AC57-32DE1C352125}" presName="connectorText" presStyleLbl="sibTrans2D1" presStyleIdx="2" presStyleCnt="6"/>
      <dgm:spPr/>
      <dgm:t>
        <a:bodyPr/>
        <a:lstStyle/>
        <a:p>
          <a:endParaRPr lang="en-US"/>
        </a:p>
      </dgm:t>
    </dgm:pt>
    <dgm:pt modelId="{301E509A-F71C-9C40-BBB1-F3E65930CEEE}" type="pres">
      <dgm:prSet presAssocID="{C21AD41B-A242-5943-91F7-E7A1C43E26E0}" presName="node" presStyleLbl="node1" presStyleIdx="3" presStyleCnt="6" custRadScaleRad="82464" custRadScaleInc="0">
        <dgm:presLayoutVars>
          <dgm:bulletEnabled val="1"/>
        </dgm:presLayoutVars>
      </dgm:prSet>
      <dgm:spPr/>
      <dgm:t>
        <a:bodyPr/>
        <a:lstStyle/>
        <a:p>
          <a:endParaRPr lang="en-US"/>
        </a:p>
      </dgm:t>
    </dgm:pt>
    <dgm:pt modelId="{1BDCD4AA-E33A-2A44-9C4E-2FDB8BDB859C}" type="pres">
      <dgm:prSet presAssocID="{77664DF2-3BB8-5B43-8BD9-64782FF92045}" presName="sibTrans" presStyleLbl="sibTrans2D1" presStyleIdx="3" presStyleCnt="6" custScaleX="158350" custScaleY="174092" custLinFactNeighborX="-2830" custLinFactNeighborY="6688"/>
      <dgm:spPr/>
      <dgm:t>
        <a:bodyPr/>
        <a:lstStyle/>
        <a:p>
          <a:endParaRPr lang="en-US"/>
        </a:p>
      </dgm:t>
    </dgm:pt>
    <dgm:pt modelId="{81749791-F484-794C-BB60-3D86A96CBCAA}" type="pres">
      <dgm:prSet presAssocID="{77664DF2-3BB8-5B43-8BD9-64782FF92045}" presName="connectorText" presStyleLbl="sibTrans2D1" presStyleIdx="3" presStyleCnt="6"/>
      <dgm:spPr/>
      <dgm:t>
        <a:bodyPr/>
        <a:lstStyle/>
        <a:p>
          <a:endParaRPr lang="en-US"/>
        </a:p>
      </dgm:t>
    </dgm:pt>
    <dgm:pt modelId="{0B1D6442-5200-D042-9A01-12E5345E0CC8}" type="pres">
      <dgm:prSet presAssocID="{B7766A9F-2CB0-364E-AEF3-8511C65DDA39}" presName="node" presStyleLbl="node1" presStyleIdx="4" presStyleCnt="6" custRadScaleRad="92866" custRadScaleInc="100000">
        <dgm:presLayoutVars>
          <dgm:bulletEnabled val="1"/>
        </dgm:presLayoutVars>
      </dgm:prSet>
      <dgm:spPr/>
      <dgm:t>
        <a:bodyPr/>
        <a:lstStyle/>
        <a:p>
          <a:endParaRPr lang="en-US"/>
        </a:p>
      </dgm:t>
    </dgm:pt>
    <dgm:pt modelId="{29C14FEC-A4E0-E843-BE85-B7193B0FB423}" type="pres">
      <dgm:prSet presAssocID="{C2A6DDFA-8E86-5748-B0CB-3CBD46E72C27}" presName="sibTrans" presStyleLbl="sibTrans2D1" presStyleIdx="4" presStyleCnt="6" custScaleX="164753" custScaleY="173529"/>
      <dgm:spPr/>
      <dgm:t>
        <a:bodyPr/>
        <a:lstStyle/>
        <a:p>
          <a:endParaRPr lang="en-US"/>
        </a:p>
      </dgm:t>
    </dgm:pt>
    <dgm:pt modelId="{407FF3C3-BFF7-C74F-A80A-A7A8DB2260DC}" type="pres">
      <dgm:prSet presAssocID="{C2A6DDFA-8E86-5748-B0CB-3CBD46E72C27}" presName="connectorText" presStyleLbl="sibTrans2D1" presStyleIdx="4" presStyleCnt="6"/>
      <dgm:spPr/>
      <dgm:t>
        <a:bodyPr/>
        <a:lstStyle/>
        <a:p>
          <a:endParaRPr lang="en-US"/>
        </a:p>
      </dgm:t>
    </dgm:pt>
    <dgm:pt modelId="{0E6428E0-FA22-0A48-965A-0E9821E219B5}" type="pres">
      <dgm:prSet presAssocID="{014EABAF-606E-0245-BEE3-8F3ECB042506}" presName="node" presStyleLbl="node1" presStyleIdx="5" presStyleCnt="6" custRadScaleRad="124960" custRadScaleInc="46180">
        <dgm:presLayoutVars>
          <dgm:bulletEnabled val="1"/>
        </dgm:presLayoutVars>
      </dgm:prSet>
      <dgm:spPr/>
      <dgm:t>
        <a:bodyPr/>
        <a:lstStyle/>
        <a:p>
          <a:endParaRPr lang="en-US"/>
        </a:p>
      </dgm:t>
    </dgm:pt>
    <dgm:pt modelId="{0CABA9AA-C955-FB40-A2CB-8E28A4BDE6E3}" type="pres">
      <dgm:prSet presAssocID="{B7E39B58-1505-094F-B6E7-8FDAE7D8D00A}" presName="sibTrans" presStyleLbl="sibTrans2D1" presStyleIdx="5" presStyleCnt="6" custScaleX="147739" custScaleY="181422"/>
      <dgm:spPr/>
      <dgm:t>
        <a:bodyPr/>
        <a:lstStyle/>
        <a:p>
          <a:endParaRPr lang="en-US"/>
        </a:p>
      </dgm:t>
    </dgm:pt>
    <dgm:pt modelId="{6131DE45-D9A3-3F4F-97BB-B19B82F5FC31}" type="pres">
      <dgm:prSet presAssocID="{B7E39B58-1505-094F-B6E7-8FDAE7D8D00A}" presName="connectorText" presStyleLbl="sibTrans2D1" presStyleIdx="5" presStyleCnt="6"/>
      <dgm:spPr/>
      <dgm:t>
        <a:bodyPr/>
        <a:lstStyle/>
        <a:p>
          <a:endParaRPr lang="en-US"/>
        </a:p>
      </dgm:t>
    </dgm:pt>
  </dgm:ptLst>
  <dgm:cxnLst>
    <dgm:cxn modelId="{44CF0323-B162-1A46-9A25-4374BCD77957}" type="presOf" srcId="{77664DF2-3BB8-5B43-8BD9-64782FF92045}" destId="{81749791-F484-794C-BB60-3D86A96CBCAA}" srcOrd="1" destOrd="0" presId="urn:microsoft.com/office/officeart/2005/8/layout/cycle2"/>
    <dgm:cxn modelId="{498E474F-CACB-A149-B775-D850C0E465FA}" srcId="{1CD94CB0-6542-C84D-B118-2FE622EC7CA7}" destId="{A6FFC0BA-1705-0744-8630-B3FF754593FC}" srcOrd="2" destOrd="0" parTransId="{2FBBEBA5-10EB-A745-8B41-765DC8866938}" sibTransId="{142907CF-EFEB-5547-AC57-32DE1C352125}"/>
    <dgm:cxn modelId="{FBA20BCD-8D3C-BA42-872B-DB7F9E12DCF7}" type="presOf" srcId="{014EABAF-606E-0245-BEE3-8F3ECB042506}" destId="{0E6428E0-FA22-0A48-965A-0E9821E219B5}" srcOrd="0" destOrd="0" presId="urn:microsoft.com/office/officeart/2005/8/layout/cycle2"/>
    <dgm:cxn modelId="{26A97C3B-3F88-F24A-8D36-385A88D7A013}" srcId="{1CD94CB0-6542-C84D-B118-2FE622EC7CA7}" destId="{B7766A9F-2CB0-364E-AEF3-8511C65DDA39}" srcOrd="4" destOrd="0" parTransId="{37B7527F-C032-9548-8D5B-2911F2AFE6E2}" sibTransId="{C2A6DDFA-8E86-5748-B0CB-3CBD46E72C27}"/>
    <dgm:cxn modelId="{DA95EE82-C43E-3642-974D-E0B6C0A896D7}" type="presOf" srcId="{142907CF-EFEB-5547-AC57-32DE1C352125}" destId="{99A656F0-ACB0-2F4D-B14A-C21715E0D4CF}" srcOrd="1" destOrd="0" presId="urn:microsoft.com/office/officeart/2005/8/layout/cycle2"/>
    <dgm:cxn modelId="{3F07DDFE-C100-A349-B248-F03F44725958}" type="presOf" srcId="{14B1B096-947D-4743-BED6-88F717263972}" destId="{49F4191B-9987-7B4D-BCD7-22DF23B31E65}" srcOrd="1" destOrd="0" presId="urn:microsoft.com/office/officeart/2005/8/layout/cycle2"/>
    <dgm:cxn modelId="{9239AD01-B591-DD48-8B1F-356AF4D698A2}" type="presOf" srcId="{C21AD41B-A242-5943-91F7-E7A1C43E26E0}" destId="{301E509A-F71C-9C40-BBB1-F3E65930CEEE}" srcOrd="0" destOrd="0" presId="urn:microsoft.com/office/officeart/2005/8/layout/cycle2"/>
    <dgm:cxn modelId="{4D1CE408-0C3E-1F4D-AEFC-FA393FE63F75}" srcId="{1CD94CB0-6542-C84D-B118-2FE622EC7CA7}" destId="{C21AD41B-A242-5943-91F7-E7A1C43E26E0}" srcOrd="3" destOrd="0" parTransId="{D706DF9E-9FF5-5C4F-83C8-538ACE64D74C}" sibTransId="{77664DF2-3BB8-5B43-8BD9-64782FF92045}"/>
    <dgm:cxn modelId="{5D5C67CB-2053-6B4F-BE11-826655A751DA}" type="presOf" srcId="{C2A6DDFA-8E86-5748-B0CB-3CBD46E72C27}" destId="{407FF3C3-BFF7-C74F-A80A-A7A8DB2260DC}" srcOrd="1" destOrd="0" presId="urn:microsoft.com/office/officeart/2005/8/layout/cycle2"/>
    <dgm:cxn modelId="{79CBA25F-A196-EA43-8BA5-ACE54F1AAC0D}" type="presOf" srcId="{14B1B096-947D-4743-BED6-88F717263972}" destId="{833E4F62-B621-CF4C-B4F6-933132C8DD9A}" srcOrd="0" destOrd="0" presId="urn:microsoft.com/office/officeart/2005/8/layout/cycle2"/>
    <dgm:cxn modelId="{E5F0518C-B213-0A40-AAD6-452EF0A8089B}" srcId="{1CD94CB0-6542-C84D-B118-2FE622EC7CA7}" destId="{D495A007-364E-9547-9369-88B9C3582D88}" srcOrd="0" destOrd="0" parTransId="{6B607AF1-24A4-7A4D-A0B1-8EE2AAA9D5F7}" sibTransId="{14B1B096-947D-4743-BED6-88F717263972}"/>
    <dgm:cxn modelId="{C4CE1FB8-B25E-6549-A453-B24FC1BBDA94}" srcId="{1CD94CB0-6542-C84D-B118-2FE622EC7CA7}" destId="{014EABAF-606E-0245-BEE3-8F3ECB042506}" srcOrd="5" destOrd="0" parTransId="{9E314104-E602-0048-91E4-2C360B6883FA}" sibTransId="{B7E39B58-1505-094F-B6E7-8FDAE7D8D00A}"/>
    <dgm:cxn modelId="{AF3315B6-B7B1-0648-8A1E-085156CBB045}" type="presOf" srcId="{77664DF2-3BB8-5B43-8BD9-64782FF92045}" destId="{1BDCD4AA-E33A-2A44-9C4E-2FDB8BDB859C}" srcOrd="0" destOrd="0" presId="urn:microsoft.com/office/officeart/2005/8/layout/cycle2"/>
    <dgm:cxn modelId="{7FE6C7F4-25CC-C646-A1F4-3F94F8353D1E}" type="presOf" srcId="{B7E39B58-1505-094F-B6E7-8FDAE7D8D00A}" destId="{6131DE45-D9A3-3F4F-97BB-B19B82F5FC31}" srcOrd="1" destOrd="0" presId="urn:microsoft.com/office/officeart/2005/8/layout/cycle2"/>
    <dgm:cxn modelId="{742FF702-E8A2-2D49-9E0E-3E1D72DB234B}" srcId="{1CD94CB0-6542-C84D-B118-2FE622EC7CA7}" destId="{818E2720-974A-064F-A5C7-4F05B774898B}" srcOrd="1" destOrd="0" parTransId="{608686D4-BC6C-5C4B-910F-FCC50AC6F89D}" sibTransId="{C29F0A34-7AD6-464E-B846-CAB38DFFF2E9}"/>
    <dgm:cxn modelId="{B744AEC8-89A7-8C4B-8EA3-5CBC9A9470FD}" type="presOf" srcId="{A6FFC0BA-1705-0744-8630-B3FF754593FC}" destId="{0E6F135E-F98A-F241-935B-6AB8821A3825}" srcOrd="0" destOrd="0" presId="urn:microsoft.com/office/officeart/2005/8/layout/cycle2"/>
    <dgm:cxn modelId="{8FE36397-2040-F24D-B510-2AFA7F6BEEFD}" type="presOf" srcId="{C2A6DDFA-8E86-5748-B0CB-3CBD46E72C27}" destId="{29C14FEC-A4E0-E843-BE85-B7193B0FB423}" srcOrd="0" destOrd="0" presId="urn:microsoft.com/office/officeart/2005/8/layout/cycle2"/>
    <dgm:cxn modelId="{0139FA65-0303-134C-9E42-FC97D2B8CA13}" type="presOf" srcId="{D495A007-364E-9547-9369-88B9C3582D88}" destId="{85830C07-E7EC-D049-A4F5-B14F66892880}" srcOrd="0" destOrd="0" presId="urn:microsoft.com/office/officeart/2005/8/layout/cycle2"/>
    <dgm:cxn modelId="{FCEE3508-69B4-9F4F-BB42-93D0BB0A9695}" type="presOf" srcId="{C29F0A34-7AD6-464E-B846-CAB38DFFF2E9}" destId="{E71AB1E6-71BE-054F-A59F-80229F6D5626}" srcOrd="0" destOrd="0" presId="urn:microsoft.com/office/officeart/2005/8/layout/cycle2"/>
    <dgm:cxn modelId="{D86D2F34-8B6F-1342-8AC1-B708849F3AF7}" type="presOf" srcId="{B7E39B58-1505-094F-B6E7-8FDAE7D8D00A}" destId="{0CABA9AA-C955-FB40-A2CB-8E28A4BDE6E3}" srcOrd="0" destOrd="0" presId="urn:microsoft.com/office/officeart/2005/8/layout/cycle2"/>
    <dgm:cxn modelId="{696FE90D-72DB-944A-9A57-DED4D30C50B2}" type="presOf" srcId="{818E2720-974A-064F-A5C7-4F05B774898B}" destId="{175256EA-832D-2B4F-9A0E-C9880735829E}" srcOrd="0" destOrd="0" presId="urn:microsoft.com/office/officeart/2005/8/layout/cycle2"/>
    <dgm:cxn modelId="{2F14FAD7-2C67-5542-A117-2F87F7057E4A}" type="presOf" srcId="{C29F0A34-7AD6-464E-B846-CAB38DFFF2E9}" destId="{541601EA-7BC2-6541-93CB-72A2A8A21DA9}" srcOrd="1" destOrd="0" presId="urn:microsoft.com/office/officeart/2005/8/layout/cycle2"/>
    <dgm:cxn modelId="{A97918FA-D60D-2D4E-90C0-7424C97DA0B0}" type="presOf" srcId="{1CD94CB0-6542-C84D-B118-2FE622EC7CA7}" destId="{DF3BAA9A-82B5-0241-B765-D177E3DE1B6F}" srcOrd="0" destOrd="0" presId="urn:microsoft.com/office/officeart/2005/8/layout/cycle2"/>
    <dgm:cxn modelId="{5071C794-C705-B540-BCD5-62053F7CEC70}" type="presOf" srcId="{B7766A9F-2CB0-364E-AEF3-8511C65DDA39}" destId="{0B1D6442-5200-D042-9A01-12E5345E0CC8}" srcOrd="0" destOrd="0" presId="urn:microsoft.com/office/officeart/2005/8/layout/cycle2"/>
    <dgm:cxn modelId="{BB6DB34C-F2EA-0A4C-B0E6-9F2C7F0645A8}" type="presOf" srcId="{142907CF-EFEB-5547-AC57-32DE1C352125}" destId="{CC3C6A16-1FC0-6240-862E-0D08F4D7E523}" srcOrd="0" destOrd="0" presId="urn:microsoft.com/office/officeart/2005/8/layout/cycle2"/>
    <dgm:cxn modelId="{5BCD7ABD-5B9A-7947-8486-CD241CF9A30C}" type="presParOf" srcId="{DF3BAA9A-82B5-0241-B765-D177E3DE1B6F}" destId="{85830C07-E7EC-D049-A4F5-B14F66892880}" srcOrd="0" destOrd="0" presId="urn:microsoft.com/office/officeart/2005/8/layout/cycle2"/>
    <dgm:cxn modelId="{2F624A3D-DA1D-1443-B8C6-3B9ECE9FBD8C}" type="presParOf" srcId="{DF3BAA9A-82B5-0241-B765-D177E3DE1B6F}" destId="{833E4F62-B621-CF4C-B4F6-933132C8DD9A}" srcOrd="1" destOrd="0" presId="urn:microsoft.com/office/officeart/2005/8/layout/cycle2"/>
    <dgm:cxn modelId="{269457BB-56D1-9B4B-8C51-841FE18E639B}" type="presParOf" srcId="{833E4F62-B621-CF4C-B4F6-933132C8DD9A}" destId="{49F4191B-9987-7B4D-BCD7-22DF23B31E65}" srcOrd="0" destOrd="0" presId="urn:microsoft.com/office/officeart/2005/8/layout/cycle2"/>
    <dgm:cxn modelId="{C8BE7488-F71E-A644-BC3B-A3494DAD871F}" type="presParOf" srcId="{DF3BAA9A-82B5-0241-B765-D177E3DE1B6F}" destId="{175256EA-832D-2B4F-9A0E-C9880735829E}" srcOrd="2" destOrd="0" presId="urn:microsoft.com/office/officeart/2005/8/layout/cycle2"/>
    <dgm:cxn modelId="{2DCBACB2-0D5A-8B46-AC0C-B6E1E7C495BD}" type="presParOf" srcId="{DF3BAA9A-82B5-0241-B765-D177E3DE1B6F}" destId="{E71AB1E6-71BE-054F-A59F-80229F6D5626}" srcOrd="3" destOrd="0" presId="urn:microsoft.com/office/officeart/2005/8/layout/cycle2"/>
    <dgm:cxn modelId="{DE90CFEE-3607-2E40-9479-09E4ADC98EFE}" type="presParOf" srcId="{E71AB1E6-71BE-054F-A59F-80229F6D5626}" destId="{541601EA-7BC2-6541-93CB-72A2A8A21DA9}" srcOrd="0" destOrd="0" presId="urn:microsoft.com/office/officeart/2005/8/layout/cycle2"/>
    <dgm:cxn modelId="{33665D61-2562-3D46-A5FB-8A8DF3E8DB24}" type="presParOf" srcId="{DF3BAA9A-82B5-0241-B765-D177E3DE1B6F}" destId="{0E6F135E-F98A-F241-935B-6AB8821A3825}" srcOrd="4" destOrd="0" presId="urn:microsoft.com/office/officeart/2005/8/layout/cycle2"/>
    <dgm:cxn modelId="{E3C34B09-3223-574E-B124-8436AF080EE2}" type="presParOf" srcId="{DF3BAA9A-82B5-0241-B765-D177E3DE1B6F}" destId="{CC3C6A16-1FC0-6240-862E-0D08F4D7E523}" srcOrd="5" destOrd="0" presId="urn:microsoft.com/office/officeart/2005/8/layout/cycle2"/>
    <dgm:cxn modelId="{46AFD4E5-A07D-FF4E-A9B9-51575198F7BE}" type="presParOf" srcId="{CC3C6A16-1FC0-6240-862E-0D08F4D7E523}" destId="{99A656F0-ACB0-2F4D-B14A-C21715E0D4CF}" srcOrd="0" destOrd="0" presId="urn:microsoft.com/office/officeart/2005/8/layout/cycle2"/>
    <dgm:cxn modelId="{C6A4B7BB-CDA6-114B-B799-8FB3A54366FB}" type="presParOf" srcId="{DF3BAA9A-82B5-0241-B765-D177E3DE1B6F}" destId="{301E509A-F71C-9C40-BBB1-F3E65930CEEE}" srcOrd="6" destOrd="0" presId="urn:microsoft.com/office/officeart/2005/8/layout/cycle2"/>
    <dgm:cxn modelId="{3E737E1A-81BC-F542-BC53-F3EBD9A32E1B}" type="presParOf" srcId="{DF3BAA9A-82B5-0241-B765-D177E3DE1B6F}" destId="{1BDCD4AA-E33A-2A44-9C4E-2FDB8BDB859C}" srcOrd="7" destOrd="0" presId="urn:microsoft.com/office/officeart/2005/8/layout/cycle2"/>
    <dgm:cxn modelId="{543B9053-B5ED-5A4B-8573-87A15527475E}" type="presParOf" srcId="{1BDCD4AA-E33A-2A44-9C4E-2FDB8BDB859C}" destId="{81749791-F484-794C-BB60-3D86A96CBCAA}" srcOrd="0" destOrd="0" presId="urn:microsoft.com/office/officeart/2005/8/layout/cycle2"/>
    <dgm:cxn modelId="{4006C127-BB3C-E44F-B08D-56CA3202148C}" type="presParOf" srcId="{DF3BAA9A-82B5-0241-B765-D177E3DE1B6F}" destId="{0B1D6442-5200-D042-9A01-12E5345E0CC8}" srcOrd="8" destOrd="0" presId="urn:microsoft.com/office/officeart/2005/8/layout/cycle2"/>
    <dgm:cxn modelId="{6E81F5B5-2A21-0644-904B-CF8940D42EB6}" type="presParOf" srcId="{DF3BAA9A-82B5-0241-B765-D177E3DE1B6F}" destId="{29C14FEC-A4E0-E843-BE85-B7193B0FB423}" srcOrd="9" destOrd="0" presId="urn:microsoft.com/office/officeart/2005/8/layout/cycle2"/>
    <dgm:cxn modelId="{7BA72D79-D5B6-BA44-85D5-B5F20B863A93}" type="presParOf" srcId="{29C14FEC-A4E0-E843-BE85-B7193B0FB423}" destId="{407FF3C3-BFF7-C74F-A80A-A7A8DB2260DC}" srcOrd="0" destOrd="0" presId="urn:microsoft.com/office/officeart/2005/8/layout/cycle2"/>
    <dgm:cxn modelId="{20802EE1-60F8-A942-A3A7-C7E5C0196D85}" type="presParOf" srcId="{DF3BAA9A-82B5-0241-B765-D177E3DE1B6F}" destId="{0E6428E0-FA22-0A48-965A-0E9821E219B5}" srcOrd="10" destOrd="0" presId="urn:microsoft.com/office/officeart/2005/8/layout/cycle2"/>
    <dgm:cxn modelId="{50F93147-8413-0744-A67C-3D6067F85563}" type="presParOf" srcId="{DF3BAA9A-82B5-0241-B765-D177E3DE1B6F}" destId="{0CABA9AA-C955-FB40-A2CB-8E28A4BDE6E3}" srcOrd="11" destOrd="0" presId="urn:microsoft.com/office/officeart/2005/8/layout/cycle2"/>
    <dgm:cxn modelId="{47069BA4-5F39-D74F-8EA1-5C4694142598}" type="presParOf" srcId="{0CABA9AA-C955-FB40-A2CB-8E28A4BDE6E3}" destId="{6131DE45-D9A3-3F4F-97BB-B19B82F5FC31}"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AA15E402-5931-CC46-A7CF-D0CBE55FA2F4}" type="doc">
      <dgm:prSet loTypeId="urn:microsoft.com/office/officeart/2005/8/layout/radial4" loCatId="relationship" qsTypeId="urn:microsoft.com/office/officeart/2005/8/quickstyle/simple4" qsCatId="simple" csTypeId="urn:microsoft.com/office/officeart/2005/8/colors/accent1_2" csCatId="accent1" phldr="1"/>
      <dgm:spPr/>
      <dgm:t>
        <a:bodyPr/>
        <a:lstStyle/>
        <a:p>
          <a:endParaRPr lang="en-US"/>
        </a:p>
      </dgm:t>
    </dgm:pt>
    <dgm:pt modelId="{5CCAD05F-1317-5946-8FFC-1B77ADBF2467}">
      <dgm:prSet phldrT="[Text]"/>
      <dgm:spPr>
        <a:ln>
          <a:solidFill>
            <a:srgbClr val="000000"/>
          </a:solidFill>
        </a:ln>
      </dgm:spPr>
      <dgm:t>
        <a:bodyPr/>
        <a:lstStyle/>
        <a:p>
          <a:r>
            <a:rPr lang="en-US" b="1" i="0" dirty="0" smtClean="0">
              <a:solidFill>
                <a:schemeClr val="tx1"/>
              </a:solidFill>
            </a:rPr>
            <a:t>PRIEST</a:t>
          </a:r>
          <a:endParaRPr lang="en-US" b="1" i="0" dirty="0">
            <a:solidFill>
              <a:schemeClr val="tx1"/>
            </a:solidFill>
          </a:endParaRPr>
        </a:p>
      </dgm:t>
    </dgm:pt>
    <dgm:pt modelId="{D0B600BD-1ACD-7648-A394-54D103253ABF}" type="parTrans" cxnId="{58F8898D-405C-E045-BF77-09EB1593AA77}">
      <dgm:prSet/>
      <dgm:spPr/>
      <dgm:t>
        <a:bodyPr/>
        <a:lstStyle/>
        <a:p>
          <a:endParaRPr lang="en-US"/>
        </a:p>
      </dgm:t>
    </dgm:pt>
    <dgm:pt modelId="{66F75B4F-5CE6-1C40-8DDE-7C6E77EC2A88}" type="sibTrans" cxnId="{58F8898D-405C-E045-BF77-09EB1593AA77}">
      <dgm:prSet/>
      <dgm:spPr/>
      <dgm:t>
        <a:bodyPr/>
        <a:lstStyle/>
        <a:p>
          <a:endParaRPr lang="en-US"/>
        </a:p>
      </dgm:t>
    </dgm:pt>
    <dgm:pt modelId="{E1971131-8990-4549-ACB5-FA77ADD5658F}">
      <dgm:prSet phldrT="[Text]"/>
      <dgm:spPr>
        <a:ln>
          <a:solidFill>
            <a:srgbClr val="000000"/>
          </a:solidFill>
        </a:ln>
      </dgm:spPr>
      <dgm:t>
        <a:bodyPr/>
        <a:lstStyle/>
        <a:p>
          <a:r>
            <a:rPr lang="en-US" dirty="0" smtClean="0"/>
            <a:t>Turn your life over to God</a:t>
          </a:r>
          <a:endParaRPr lang="en-US" dirty="0"/>
        </a:p>
      </dgm:t>
    </dgm:pt>
    <dgm:pt modelId="{CB198813-B4F2-5A4D-812E-1CA92CF33B01}" type="parTrans" cxnId="{E0CD2557-46A2-9742-A836-50E43033C008}">
      <dgm:prSet/>
      <dgm:spPr>
        <a:ln>
          <a:solidFill>
            <a:srgbClr val="000000"/>
          </a:solidFill>
        </a:ln>
      </dgm:spPr>
      <dgm:t>
        <a:bodyPr/>
        <a:lstStyle/>
        <a:p>
          <a:endParaRPr lang="en-US"/>
        </a:p>
      </dgm:t>
    </dgm:pt>
    <dgm:pt modelId="{10740A21-0B6B-3D47-A97E-A2DAD43220BC}" type="sibTrans" cxnId="{E0CD2557-46A2-9742-A836-50E43033C008}">
      <dgm:prSet/>
      <dgm:spPr/>
      <dgm:t>
        <a:bodyPr/>
        <a:lstStyle/>
        <a:p>
          <a:endParaRPr lang="en-US"/>
        </a:p>
      </dgm:t>
    </dgm:pt>
    <dgm:pt modelId="{276EA78C-7F63-B249-BDCB-686151DCBE4C}">
      <dgm:prSet phldrT="[Text]"/>
      <dgm:spPr>
        <a:ln>
          <a:solidFill>
            <a:srgbClr val="000000"/>
          </a:solidFill>
        </a:ln>
      </dgm:spPr>
      <dgm:t>
        <a:bodyPr/>
        <a:lstStyle/>
        <a:p>
          <a:r>
            <a:rPr lang="en-US" dirty="0" smtClean="0"/>
            <a:t>Have Faith.</a:t>
          </a:r>
        </a:p>
        <a:p>
          <a:r>
            <a:rPr lang="en-US" dirty="0" smtClean="0"/>
            <a:t>Trust the Lord</a:t>
          </a:r>
          <a:endParaRPr lang="en-US" dirty="0"/>
        </a:p>
      </dgm:t>
    </dgm:pt>
    <dgm:pt modelId="{6D72890F-A243-A546-B443-845DF1458BD7}" type="parTrans" cxnId="{853C3394-07B6-E14C-ABC1-37828347E69A}">
      <dgm:prSet/>
      <dgm:spPr>
        <a:ln>
          <a:solidFill>
            <a:srgbClr val="000000"/>
          </a:solidFill>
        </a:ln>
      </dgm:spPr>
      <dgm:t>
        <a:bodyPr/>
        <a:lstStyle/>
        <a:p>
          <a:endParaRPr lang="en-US"/>
        </a:p>
      </dgm:t>
    </dgm:pt>
    <dgm:pt modelId="{EB9C3A84-87D1-4048-A74E-B47873ED76A9}" type="sibTrans" cxnId="{853C3394-07B6-E14C-ABC1-37828347E69A}">
      <dgm:prSet/>
      <dgm:spPr/>
      <dgm:t>
        <a:bodyPr/>
        <a:lstStyle/>
        <a:p>
          <a:endParaRPr lang="en-US"/>
        </a:p>
      </dgm:t>
    </dgm:pt>
    <dgm:pt modelId="{09D47B91-C5B4-044E-B4C0-1638817D2CF5}">
      <dgm:prSet phldrT="[Text]"/>
      <dgm:spPr>
        <a:ln>
          <a:solidFill>
            <a:srgbClr val="000000"/>
          </a:solidFill>
        </a:ln>
      </dgm:spPr>
      <dgm:t>
        <a:bodyPr/>
        <a:lstStyle/>
        <a:p>
          <a:r>
            <a:rPr lang="en-US" dirty="0" smtClean="0"/>
            <a:t>Personal Sacrifice and Offering</a:t>
          </a:r>
          <a:endParaRPr lang="en-US" dirty="0"/>
        </a:p>
      </dgm:t>
    </dgm:pt>
    <dgm:pt modelId="{E3285427-6181-8F4A-A72A-CE0DE5A5D432}" type="parTrans" cxnId="{F5E2AFA1-54A0-6740-A358-DBD5EEEC1A45}">
      <dgm:prSet/>
      <dgm:spPr>
        <a:ln>
          <a:solidFill>
            <a:srgbClr val="000000"/>
          </a:solidFill>
        </a:ln>
      </dgm:spPr>
      <dgm:t>
        <a:bodyPr/>
        <a:lstStyle/>
        <a:p>
          <a:endParaRPr lang="en-US"/>
        </a:p>
      </dgm:t>
    </dgm:pt>
    <dgm:pt modelId="{B3A713BA-837E-BF43-B62F-474990452D9E}" type="sibTrans" cxnId="{F5E2AFA1-54A0-6740-A358-DBD5EEEC1A45}">
      <dgm:prSet/>
      <dgm:spPr/>
      <dgm:t>
        <a:bodyPr/>
        <a:lstStyle/>
        <a:p>
          <a:endParaRPr lang="en-US"/>
        </a:p>
      </dgm:t>
    </dgm:pt>
    <dgm:pt modelId="{42138696-5CFC-2E45-BF23-94B45E27A410}">
      <dgm:prSet phldrT="[Text]"/>
      <dgm:spPr>
        <a:ln>
          <a:solidFill>
            <a:srgbClr val="000000"/>
          </a:solidFill>
        </a:ln>
      </dgm:spPr>
      <dgm:t>
        <a:bodyPr/>
        <a:lstStyle/>
        <a:p>
          <a:r>
            <a:rPr lang="en-US" dirty="0" smtClean="0"/>
            <a:t>Praise, Fellowship, Instruction</a:t>
          </a:r>
          <a:endParaRPr lang="en-US" dirty="0"/>
        </a:p>
      </dgm:t>
    </dgm:pt>
    <dgm:pt modelId="{2BFD6ABE-250A-774C-BED0-98A4A9797679}" type="parTrans" cxnId="{70EF7889-5AE7-0B4C-862F-1AA63FA6285F}">
      <dgm:prSet/>
      <dgm:spPr>
        <a:ln>
          <a:solidFill>
            <a:srgbClr val="000000"/>
          </a:solidFill>
        </a:ln>
      </dgm:spPr>
      <dgm:t>
        <a:bodyPr/>
        <a:lstStyle/>
        <a:p>
          <a:endParaRPr lang="en-US"/>
        </a:p>
      </dgm:t>
    </dgm:pt>
    <dgm:pt modelId="{CCAEA18F-A240-8F49-B73E-A6B58F6516D8}" type="sibTrans" cxnId="{70EF7889-5AE7-0B4C-862F-1AA63FA6285F}">
      <dgm:prSet/>
      <dgm:spPr/>
      <dgm:t>
        <a:bodyPr/>
        <a:lstStyle/>
        <a:p>
          <a:endParaRPr lang="en-US"/>
        </a:p>
      </dgm:t>
    </dgm:pt>
    <dgm:pt modelId="{381AB88F-B4DA-2641-B003-BD4DBCF24802}" type="pres">
      <dgm:prSet presAssocID="{AA15E402-5931-CC46-A7CF-D0CBE55FA2F4}" presName="cycle" presStyleCnt="0">
        <dgm:presLayoutVars>
          <dgm:chMax val="1"/>
          <dgm:dir/>
          <dgm:animLvl val="ctr"/>
          <dgm:resizeHandles val="exact"/>
        </dgm:presLayoutVars>
      </dgm:prSet>
      <dgm:spPr/>
      <dgm:t>
        <a:bodyPr/>
        <a:lstStyle/>
        <a:p>
          <a:endParaRPr lang="en-US"/>
        </a:p>
      </dgm:t>
    </dgm:pt>
    <dgm:pt modelId="{20D09238-0CA6-B142-818A-23D9EBA1D271}" type="pres">
      <dgm:prSet presAssocID="{5CCAD05F-1317-5946-8FFC-1B77ADBF2467}" presName="centerShape" presStyleLbl="node0" presStyleIdx="0" presStyleCnt="1"/>
      <dgm:spPr/>
      <dgm:t>
        <a:bodyPr/>
        <a:lstStyle/>
        <a:p>
          <a:endParaRPr lang="en-US"/>
        </a:p>
      </dgm:t>
    </dgm:pt>
    <dgm:pt modelId="{CC6C7D0D-8561-CF45-A5BF-EDE3CF17FB34}" type="pres">
      <dgm:prSet presAssocID="{CB198813-B4F2-5A4D-812E-1CA92CF33B01}" presName="parTrans" presStyleLbl="bgSibTrans2D1" presStyleIdx="0" presStyleCnt="4"/>
      <dgm:spPr/>
      <dgm:t>
        <a:bodyPr/>
        <a:lstStyle/>
        <a:p>
          <a:endParaRPr lang="en-US"/>
        </a:p>
      </dgm:t>
    </dgm:pt>
    <dgm:pt modelId="{65493721-7FDB-8A43-A7CA-FC2EA1B5B3D0}" type="pres">
      <dgm:prSet presAssocID="{E1971131-8990-4549-ACB5-FA77ADD5658F}" presName="node" presStyleLbl="node1" presStyleIdx="0" presStyleCnt="4">
        <dgm:presLayoutVars>
          <dgm:bulletEnabled val="1"/>
        </dgm:presLayoutVars>
      </dgm:prSet>
      <dgm:spPr/>
      <dgm:t>
        <a:bodyPr/>
        <a:lstStyle/>
        <a:p>
          <a:endParaRPr lang="en-US"/>
        </a:p>
      </dgm:t>
    </dgm:pt>
    <dgm:pt modelId="{22E47F22-A0FC-674A-B904-1F1109AF123C}" type="pres">
      <dgm:prSet presAssocID="{6D72890F-A243-A546-B443-845DF1458BD7}" presName="parTrans" presStyleLbl="bgSibTrans2D1" presStyleIdx="1" presStyleCnt="4"/>
      <dgm:spPr/>
      <dgm:t>
        <a:bodyPr/>
        <a:lstStyle/>
        <a:p>
          <a:endParaRPr lang="en-US"/>
        </a:p>
      </dgm:t>
    </dgm:pt>
    <dgm:pt modelId="{A7F56810-D04A-BE40-AFB4-997E00C08CDE}" type="pres">
      <dgm:prSet presAssocID="{276EA78C-7F63-B249-BDCB-686151DCBE4C}" presName="node" presStyleLbl="node1" presStyleIdx="1" presStyleCnt="4">
        <dgm:presLayoutVars>
          <dgm:bulletEnabled val="1"/>
        </dgm:presLayoutVars>
      </dgm:prSet>
      <dgm:spPr/>
      <dgm:t>
        <a:bodyPr/>
        <a:lstStyle/>
        <a:p>
          <a:endParaRPr lang="en-US"/>
        </a:p>
      </dgm:t>
    </dgm:pt>
    <dgm:pt modelId="{7BF1338D-1C1E-284B-928B-50AC2DC2E034}" type="pres">
      <dgm:prSet presAssocID="{E3285427-6181-8F4A-A72A-CE0DE5A5D432}" presName="parTrans" presStyleLbl="bgSibTrans2D1" presStyleIdx="2" presStyleCnt="4"/>
      <dgm:spPr/>
      <dgm:t>
        <a:bodyPr/>
        <a:lstStyle/>
        <a:p>
          <a:endParaRPr lang="en-US"/>
        </a:p>
      </dgm:t>
    </dgm:pt>
    <dgm:pt modelId="{C4B67228-E46B-1044-A7DE-495BC2BFAD55}" type="pres">
      <dgm:prSet presAssocID="{09D47B91-C5B4-044E-B4C0-1638817D2CF5}" presName="node" presStyleLbl="node1" presStyleIdx="2" presStyleCnt="4">
        <dgm:presLayoutVars>
          <dgm:bulletEnabled val="1"/>
        </dgm:presLayoutVars>
      </dgm:prSet>
      <dgm:spPr/>
      <dgm:t>
        <a:bodyPr/>
        <a:lstStyle/>
        <a:p>
          <a:endParaRPr lang="en-US"/>
        </a:p>
      </dgm:t>
    </dgm:pt>
    <dgm:pt modelId="{5F2294BB-2C05-5546-AC1D-56FD82853C2B}" type="pres">
      <dgm:prSet presAssocID="{2BFD6ABE-250A-774C-BED0-98A4A9797679}" presName="parTrans" presStyleLbl="bgSibTrans2D1" presStyleIdx="3" presStyleCnt="4"/>
      <dgm:spPr/>
      <dgm:t>
        <a:bodyPr/>
        <a:lstStyle/>
        <a:p>
          <a:endParaRPr lang="en-US"/>
        </a:p>
      </dgm:t>
    </dgm:pt>
    <dgm:pt modelId="{1D985CB3-381F-074A-8EF2-91542C973A87}" type="pres">
      <dgm:prSet presAssocID="{42138696-5CFC-2E45-BF23-94B45E27A410}" presName="node" presStyleLbl="node1" presStyleIdx="3" presStyleCnt="4">
        <dgm:presLayoutVars>
          <dgm:bulletEnabled val="1"/>
        </dgm:presLayoutVars>
      </dgm:prSet>
      <dgm:spPr/>
      <dgm:t>
        <a:bodyPr/>
        <a:lstStyle/>
        <a:p>
          <a:endParaRPr lang="en-US"/>
        </a:p>
      </dgm:t>
    </dgm:pt>
  </dgm:ptLst>
  <dgm:cxnLst>
    <dgm:cxn modelId="{70EF7889-5AE7-0B4C-862F-1AA63FA6285F}" srcId="{5CCAD05F-1317-5946-8FFC-1B77ADBF2467}" destId="{42138696-5CFC-2E45-BF23-94B45E27A410}" srcOrd="3" destOrd="0" parTransId="{2BFD6ABE-250A-774C-BED0-98A4A9797679}" sibTransId="{CCAEA18F-A240-8F49-B73E-A6B58F6516D8}"/>
    <dgm:cxn modelId="{F5E2AFA1-54A0-6740-A358-DBD5EEEC1A45}" srcId="{5CCAD05F-1317-5946-8FFC-1B77ADBF2467}" destId="{09D47B91-C5B4-044E-B4C0-1638817D2CF5}" srcOrd="2" destOrd="0" parTransId="{E3285427-6181-8F4A-A72A-CE0DE5A5D432}" sibTransId="{B3A713BA-837E-BF43-B62F-474990452D9E}"/>
    <dgm:cxn modelId="{566C33BE-848B-974D-9576-EF85D1C8A9DC}" type="presOf" srcId="{42138696-5CFC-2E45-BF23-94B45E27A410}" destId="{1D985CB3-381F-074A-8EF2-91542C973A87}" srcOrd="0" destOrd="0" presId="urn:microsoft.com/office/officeart/2005/8/layout/radial4"/>
    <dgm:cxn modelId="{63915832-859C-9A4A-933D-F76DB8C5AE42}" type="presOf" srcId="{09D47B91-C5B4-044E-B4C0-1638817D2CF5}" destId="{C4B67228-E46B-1044-A7DE-495BC2BFAD55}" srcOrd="0" destOrd="0" presId="urn:microsoft.com/office/officeart/2005/8/layout/radial4"/>
    <dgm:cxn modelId="{8E65B9D0-834B-2F49-B2A3-C7D9F2E9CAB0}" type="presOf" srcId="{6D72890F-A243-A546-B443-845DF1458BD7}" destId="{22E47F22-A0FC-674A-B904-1F1109AF123C}" srcOrd="0" destOrd="0" presId="urn:microsoft.com/office/officeart/2005/8/layout/radial4"/>
    <dgm:cxn modelId="{BACA19B6-3E25-4F49-80AE-F628C4D92D09}" type="presOf" srcId="{2BFD6ABE-250A-774C-BED0-98A4A9797679}" destId="{5F2294BB-2C05-5546-AC1D-56FD82853C2B}" srcOrd="0" destOrd="0" presId="urn:microsoft.com/office/officeart/2005/8/layout/radial4"/>
    <dgm:cxn modelId="{012EBFB1-3141-E740-A0FB-A495F2BD7E4C}" type="presOf" srcId="{AA15E402-5931-CC46-A7CF-D0CBE55FA2F4}" destId="{381AB88F-B4DA-2641-B003-BD4DBCF24802}" srcOrd="0" destOrd="0" presId="urn:microsoft.com/office/officeart/2005/8/layout/radial4"/>
    <dgm:cxn modelId="{19ECCBF1-0A37-D146-A50A-185D7D888BC5}" type="presOf" srcId="{CB198813-B4F2-5A4D-812E-1CA92CF33B01}" destId="{CC6C7D0D-8561-CF45-A5BF-EDE3CF17FB34}" srcOrd="0" destOrd="0" presId="urn:microsoft.com/office/officeart/2005/8/layout/radial4"/>
    <dgm:cxn modelId="{E1D82DE7-7EF4-BD42-8E4E-C9A1975DFCB3}" type="presOf" srcId="{276EA78C-7F63-B249-BDCB-686151DCBE4C}" destId="{A7F56810-D04A-BE40-AFB4-997E00C08CDE}" srcOrd="0" destOrd="0" presId="urn:microsoft.com/office/officeart/2005/8/layout/radial4"/>
    <dgm:cxn modelId="{8C9FA310-DAEC-B54C-92F3-AE457CB82AE8}" type="presOf" srcId="{E3285427-6181-8F4A-A72A-CE0DE5A5D432}" destId="{7BF1338D-1C1E-284B-928B-50AC2DC2E034}" srcOrd="0" destOrd="0" presId="urn:microsoft.com/office/officeart/2005/8/layout/radial4"/>
    <dgm:cxn modelId="{58F8898D-405C-E045-BF77-09EB1593AA77}" srcId="{AA15E402-5931-CC46-A7CF-D0CBE55FA2F4}" destId="{5CCAD05F-1317-5946-8FFC-1B77ADBF2467}" srcOrd="0" destOrd="0" parTransId="{D0B600BD-1ACD-7648-A394-54D103253ABF}" sibTransId="{66F75B4F-5CE6-1C40-8DDE-7C6E77EC2A88}"/>
    <dgm:cxn modelId="{E0CD2557-46A2-9742-A836-50E43033C008}" srcId="{5CCAD05F-1317-5946-8FFC-1B77ADBF2467}" destId="{E1971131-8990-4549-ACB5-FA77ADD5658F}" srcOrd="0" destOrd="0" parTransId="{CB198813-B4F2-5A4D-812E-1CA92CF33B01}" sibTransId="{10740A21-0B6B-3D47-A97E-A2DAD43220BC}"/>
    <dgm:cxn modelId="{C33EB319-2D46-A942-BAE8-FF0647411261}" type="presOf" srcId="{E1971131-8990-4549-ACB5-FA77ADD5658F}" destId="{65493721-7FDB-8A43-A7CA-FC2EA1B5B3D0}" srcOrd="0" destOrd="0" presId="urn:microsoft.com/office/officeart/2005/8/layout/radial4"/>
    <dgm:cxn modelId="{853C3394-07B6-E14C-ABC1-37828347E69A}" srcId="{5CCAD05F-1317-5946-8FFC-1B77ADBF2467}" destId="{276EA78C-7F63-B249-BDCB-686151DCBE4C}" srcOrd="1" destOrd="0" parTransId="{6D72890F-A243-A546-B443-845DF1458BD7}" sibTransId="{EB9C3A84-87D1-4048-A74E-B47873ED76A9}"/>
    <dgm:cxn modelId="{92B65EC4-CFC2-6944-BA5B-E9A48A3CCE62}" type="presOf" srcId="{5CCAD05F-1317-5946-8FFC-1B77ADBF2467}" destId="{20D09238-0CA6-B142-818A-23D9EBA1D271}" srcOrd="0" destOrd="0" presId="urn:microsoft.com/office/officeart/2005/8/layout/radial4"/>
    <dgm:cxn modelId="{44A549ED-73E2-A940-B93B-018A316D936F}" type="presParOf" srcId="{381AB88F-B4DA-2641-B003-BD4DBCF24802}" destId="{20D09238-0CA6-B142-818A-23D9EBA1D271}" srcOrd="0" destOrd="0" presId="urn:microsoft.com/office/officeart/2005/8/layout/radial4"/>
    <dgm:cxn modelId="{2FDCFB56-D0EF-6141-A4C4-A4611965325B}" type="presParOf" srcId="{381AB88F-B4DA-2641-B003-BD4DBCF24802}" destId="{CC6C7D0D-8561-CF45-A5BF-EDE3CF17FB34}" srcOrd="1" destOrd="0" presId="urn:microsoft.com/office/officeart/2005/8/layout/radial4"/>
    <dgm:cxn modelId="{2B2492B3-2A04-3B43-8884-76FC17AA0179}" type="presParOf" srcId="{381AB88F-B4DA-2641-B003-BD4DBCF24802}" destId="{65493721-7FDB-8A43-A7CA-FC2EA1B5B3D0}" srcOrd="2" destOrd="0" presId="urn:microsoft.com/office/officeart/2005/8/layout/radial4"/>
    <dgm:cxn modelId="{66F92203-4B65-9541-958C-90208694C8A8}" type="presParOf" srcId="{381AB88F-B4DA-2641-B003-BD4DBCF24802}" destId="{22E47F22-A0FC-674A-B904-1F1109AF123C}" srcOrd="3" destOrd="0" presId="urn:microsoft.com/office/officeart/2005/8/layout/radial4"/>
    <dgm:cxn modelId="{1B12CD36-2262-2749-B7BA-9FF6F251A3CB}" type="presParOf" srcId="{381AB88F-B4DA-2641-B003-BD4DBCF24802}" destId="{A7F56810-D04A-BE40-AFB4-997E00C08CDE}" srcOrd="4" destOrd="0" presId="urn:microsoft.com/office/officeart/2005/8/layout/radial4"/>
    <dgm:cxn modelId="{716FB4B5-352E-F24D-84F4-99959D8055C4}" type="presParOf" srcId="{381AB88F-B4DA-2641-B003-BD4DBCF24802}" destId="{7BF1338D-1C1E-284B-928B-50AC2DC2E034}" srcOrd="5" destOrd="0" presId="urn:microsoft.com/office/officeart/2005/8/layout/radial4"/>
    <dgm:cxn modelId="{5AAEF8E5-47FF-E74A-A5F8-B42CA5CDA7F2}" type="presParOf" srcId="{381AB88F-B4DA-2641-B003-BD4DBCF24802}" destId="{C4B67228-E46B-1044-A7DE-495BC2BFAD55}" srcOrd="6" destOrd="0" presId="urn:microsoft.com/office/officeart/2005/8/layout/radial4"/>
    <dgm:cxn modelId="{AB6E6889-AC46-E843-AA7E-A303033EAF18}" type="presParOf" srcId="{381AB88F-B4DA-2641-B003-BD4DBCF24802}" destId="{5F2294BB-2C05-5546-AC1D-56FD82853C2B}" srcOrd="7" destOrd="0" presId="urn:microsoft.com/office/officeart/2005/8/layout/radial4"/>
    <dgm:cxn modelId="{15456060-6C82-EB48-8C4B-471ACC2FB255}" type="presParOf" srcId="{381AB88F-B4DA-2641-B003-BD4DBCF24802}" destId="{1D985CB3-381F-074A-8EF2-91542C973A87}"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7EA916-0D15-4241-B939-269D176E5A0A}" type="doc">
      <dgm:prSet loTypeId="urn:microsoft.com/office/officeart/2005/8/layout/hProcess9" loCatId="process" qsTypeId="urn:microsoft.com/office/officeart/2005/8/quickstyle/simple4" qsCatId="simple" csTypeId="urn:microsoft.com/office/officeart/2005/8/colors/accent1_2" csCatId="accent1" phldr="1"/>
      <dgm:spPr/>
    </dgm:pt>
    <dgm:pt modelId="{D83B6E6E-45F6-0949-9941-BF9188166237}">
      <dgm:prSet phldrT="[Text]"/>
      <dgm:spPr>
        <a:ln>
          <a:solidFill>
            <a:srgbClr val="000000"/>
          </a:solidFill>
        </a:ln>
      </dgm:spPr>
      <dgm:t>
        <a:bodyPr/>
        <a:lstStyle/>
        <a:p>
          <a:r>
            <a:rPr lang="en-US" dirty="0" smtClean="0"/>
            <a:t>Anointed</a:t>
          </a:r>
          <a:endParaRPr lang="en-US" dirty="0"/>
        </a:p>
      </dgm:t>
    </dgm:pt>
    <dgm:pt modelId="{E5DB81C6-44BB-A74A-935F-67C8D76E427F}" type="parTrans" cxnId="{C7878683-89BD-6F44-A8C2-9F042AB7BB57}">
      <dgm:prSet/>
      <dgm:spPr/>
      <dgm:t>
        <a:bodyPr/>
        <a:lstStyle/>
        <a:p>
          <a:endParaRPr lang="en-US"/>
        </a:p>
      </dgm:t>
    </dgm:pt>
    <dgm:pt modelId="{406CCC6F-3792-8F4A-B7D0-9DCEDE1F38A7}" type="sibTrans" cxnId="{C7878683-89BD-6F44-A8C2-9F042AB7BB57}">
      <dgm:prSet/>
      <dgm:spPr/>
      <dgm:t>
        <a:bodyPr/>
        <a:lstStyle/>
        <a:p>
          <a:endParaRPr lang="en-US"/>
        </a:p>
      </dgm:t>
    </dgm:pt>
    <dgm:pt modelId="{127CFAE6-88B2-7B41-A990-4379E4B32D6E}">
      <dgm:prSet phldrT="[Text]"/>
      <dgm:spPr>
        <a:ln>
          <a:solidFill>
            <a:srgbClr val="000000"/>
          </a:solidFill>
        </a:ln>
      </dgm:spPr>
      <dgm:t>
        <a:bodyPr/>
        <a:lstStyle/>
        <a:p>
          <a:endParaRPr lang="en-US" dirty="0"/>
        </a:p>
      </dgm:t>
    </dgm:pt>
    <dgm:pt modelId="{5F132C4A-98F1-E24B-B171-4ED31D68BFAB}" type="parTrans" cxnId="{D0D65DDC-76B2-3A4E-9FD0-864F50D09780}">
      <dgm:prSet/>
      <dgm:spPr/>
      <dgm:t>
        <a:bodyPr/>
        <a:lstStyle/>
        <a:p>
          <a:endParaRPr lang="en-US"/>
        </a:p>
      </dgm:t>
    </dgm:pt>
    <dgm:pt modelId="{4157465D-1192-DB41-B6EB-51F24EA25829}" type="sibTrans" cxnId="{D0D65DDC-76B2-3A4E-9FD0-864F50D09780}">
      <dgm:prSet/>
      <dgm:spPr/>
      <dgm:t>
        <a:bodyPr/>
        <a:lstStyle/>
        <a:p>
          <a:endParaRPr lang="en-US"/>
        </a:p>
      </dgm:t>
    </dgm:pt>
    <dgm:pt modelId="{D8CCE657-2A00-AA45-A090-CEF56F65C29B}">
      <dgm:prSet phldrT="[Text]"/>
      <dgm:spPr>
        <a:ln>
          <a:solidFill>
            <a:srgbClr val="000000"/>
          </a:solidFill>
        </a:ln>
      </dgm:spPr>
      <dgm:t>
        <a:bodyPr/>
        <a:lstStyle/>
        <a:p>
          <a:endParaRPr lang="en-US" dirty="0"/>
        </a:p>
      </dgm:t>
    </dgm:pt>
    <dgm:pt modelId="{98AA2315-1A94-A247-BC3F-770029885949}" type="parTrans" cxnId="{A62C7B44-4C20-104C-A62C-A283D9FB369B}">
      <dgm:prSet/>
      <dgm:spPr/>
      <dgm:t>
        <a:bodyPr/>
        <a:lstStyle/>
        <a:p>
          <a:endParaRPr lang="en-US"/>
        </a:p>
      </dgm:t>
    </dgm:pt>
    <dgm:pt modelId="{E59E94F4-8784-B340-973A-2AE9770A19C8}" type="sibTrans" cxnId="{A62C7B44-4C20-104C-A62C-A283D9FB369B}">
      <dgm:prSet/>
      <dgm:spPr/>
      <dgm:t>
        <a:bodyPr/>
        <a:lstStyle/>
        <a:p>
          <a:endParaRPr lang="en-US"/>
        </a:p>
      </dgm:t>
    </dgm:pt>
    <dgm:pt modelId="{AF1B3FB8-1A36-AB4F-BAF4-346FD55DBCE7}">
      <dgm:prSet phldrT="[Text]"/>
      <dgm:spPr>
        <a:ln>
          <a:solidFill>
            <a:srgbClr val="000000"/>
          </a:solidFill>
        </a:ln>
      </dgm:spPr>
      <dgm:t>
        <a:bodyPr/>
        <a:lstStyle/>
        <a:p>
          <a:endParaRPr lang="en-US" dirty="0"/>
        </a:p>
      </dgm:t>
    </dgm:pt>
    <dgm:pt modelId="{37BE976D-2B86-CA4C-9324-C64EE5B6E4F9}" type="parTrans" cxnId="{AFD285BB-D89C-1C47-B974-DD545B2FE1BD}">
      <dgm:prSet/>
      <dgm:spPr/>
      <dgm:t>
        <a:bodyPr/>
        <a:lstStyle/>
        <a:p>
          <a:endParaRPr lang="en-US"/>
        </a:p>
      </dgm:t>
    </dgm:pt>
    <dgm:pt modelId="{29D1EEE8-0BB5-454F-8341-F3A11BA91B19}" type="sibTrans" cxnId="{AFD285BB-D89C-1C47-B974-DD545B2FE1BD}">
      <dgm:prSet/>
      <dgm:spPr/>
      <dgm:t>
        <a:bodyPr/>
        <a:lstStyle/>
        <a:p>
          <a:endParaRPr lang="en-US"/>
        </a:p>
      </dgm:t>
    </dgm:pt>
    <dgm:pt modelId="{FF18D81A-13E4-AE48-8529-93C8AC2B4F81}">
      <dgm:prSet phldrT="[Text]"/>
      <dgm:spPr>
        <a:ln>
          <a:solidFill>
            <a:srgbClr val="000000"/>
          </a:solidFill>
        </a:ln>
      </dgm:spPr>
      <dgm:t>
        <a:bodyPr/>
        <a:lstStyle/>
        <a:p>
          <a:endParaRPr lang="en-US" dirty="0"/>
        </a:p>
      </dgm:t>
    </dgm:pt>
    <dgm:pt modelId="{CCAE6D92-60FC-F645-99B8-0191CA93201F}" type="parTrans" cxnId="{31FA0034-3E9A-6845-8437-5C77A83ECAD5}">
      <dgm:prSet/>
      <dgm:spPr/>
      <dgm:t>
        <a:bodyPr/>
        <a:lstStyle/>
        <a:p>
          <a:endParaRPr lang="en-US"/>
        </a:p>
      </dgm:t>
    </dgm:pt>
    <dgm:pt modelId="{BC9A862B-C07F-DF4B-BD30-714F6CFDEE66}" type="sibTrans" cxnId="{31FA0034-3E9A-6845-8437-5C77A83ECAD5}">
      <dgm:prSet/>
      <dgm:spPr/>
      <dgm:t>
        <a:bodyPr/>
        <a:lstStyle/>
        <a:p>
          <a:endParaRPr lang="en-US"/>
        </a:p>
      </dgm:t>
    </dgm:pt>
    <dgm:pt modelId="{A69A1C0D-E6FB-DD4A-9E54-2802C643D734}" type="pres">
      <dgm:prSet presAssocID="{6D7EA916-0D15-4241-B939-269D176E5A0A}" presName="CompostProcess" presStyleCnt="0">
        <dgm:presLayoutVars>
          <dgm:dir/>
          <dgm:resizeHandles val="exact"/>
        </dgm:presLayoutVars>
      </dgm:prSet>
      <dgm:spPr/>
    </dgm:pt>
    <dgm:pt modelId="{1F4FECF5-DE5C-024F-9A6E-BCDE2B75A622}" type="pres">
      <dgm:prSet presAssocID="{6D7EA916-0D15-4241-B939-269D176E5A0A}" presName="arrow" presStyleLbl="bgShp" presStyleIdx="0" presStyleCnt="1" custScaleX="117647" custLinFactNeighborX="0" custLinFactNeighborY="396"/>
      <dgm:spPr>
        <a:solidFill>
          <a:srgbClr val="FF0000">
            <a:alpha val="85000"/>
          </a:srgbClr>
        </a:solidFill>
        <a:ln>
          <a:solidFill>
            <a:srgbClr val="000000"/>
          </a:solidFill>
        </a:ln>
      </dgm:spPr>
    </dgm:pt>
    <dgm:pt modelId="{8B21A721-6626-7E45-A06D-0490AF796D2C}" type="pres">
      <dgm:prSet presAssocID="{6D7EA916-0D15-4241-B939-269D176E5A0A}" presName="linearProcess" presStyleCnt="0"/>
      <dgm:spPr/>
    </dgm:pt>
    <dgm:pt modelId="{876FF585-5480-3446-9B5A-3FB227AC3A80}" type="pres">
      <dgm:prSet presAssocID="{D83B6E6E-45F6-0949-9941-BF9188166237}" presName="textNode" presStyleLbl="node1" presStyleIdx="0" presStyleCnt="5" custLinFactNeighborX="-481">
        <dgm:presLayoutVars>
          <dgm:bulletEnabled val="1"/>
        </dgm:presLayoutVars>
      </dgm:prSet>
      <dgm:spPr/>
      <dgm:t>
        <a:bodyPr/>
        <a:lstStyle/>
        <a:p>
          <a:endParaRPr lang="en-US"/>
        </a:p>
      </dgm:t>
    </dgm:pt>
    <dgm:pt modelId="{F9709902-CB28-F84C-9862-D8BAFC6788C1}" type="pres">
      <dgm:prSet presAssocID="{406CCC6F-3792-8F4A-B7D0-9DCEDE1F38A7}" presName="sibTrans" presStyleCnt="0"/>
      <dgm:spPr/>
    </dgm:pt>
    <dgm:pt modelId="{046E335D-B22E-C340-931B-C382B8108389}" type="pres">
      <dgm:prSet presAssocID="{127CFAE6-88B2-7B41-A990-4379E4B32D6E}" presName="textNode" presStyleLbl="node1" presStyleIdx="1" presStyleCnt="5">
        <dgm:presLayoutVars>
          <dgm:bulletEnabled val="1"/>
        </dgm:presLayoutVars>
      </dgm:prSet>
      <dgm:spPr/>
      <dgm:t>
        <a:bodyPr/>
        <a:lstStyle/>
        <a:p>
          <a:endParaRPr lang="en-US"/>
        </a:p>
      </dgm:t>
    </dgm:pt>
    <dgm:pt modelId="{6E1FA816-B7E0-0441-8FA6-7F049135DE68}" type="pres">
      <dgm:prSet presAssocID="{4157465D-1192-DB41-B6EB-51F24EA25829}" presName="sibTrans" presStyleCnt="0"/>
      <dgm:spPr/>
    </dgm:pt>
    <dgm:pt modelId="{3BA2BC2D-E988-E949-8BF7-742C442A08A0}" type="pres">
      <dgm:prSet presAssocID="{D8CCE657-2A00-AA45-A090-CEF56F65C29B}" presName="textNode" presStyleLbl="node1" presStyleIdx="2" presStyleCnt="5">
        <dgm:presLayoutVars>
          <dgm:bulletEnabled val="1"/>
        </dgm:presLayoutVars>
      </dgm:prSet>
      <dgm:spPr/>
      <dgm:t>
        <a:bodyPr/>
        <a:lstStyle/>
        <a:p>
          <a:endParaRPr lang="en-US"/>
        </a:p>
      </dgm:t>
    </dgm:pt>
    <dgm:pt modelId="{13C6C769-991E-8240-896B-8806797CBDBF}" type="pres">
      <dgm:prSet presAssocID="{E59E94F4-8784-B340-973A-2AE9770A19C8}" presName="sibTrans" presStyleCnt="0"/>
      <dgm:spPr/>
    </dgm:pt>
    <dgm:pt modelId="{E03F9F31-DF0B-7144-9ECF-CF67885992C6}" type="pres">
      <dgm:prSet presAssocID="{AF1B3FB8-1A36-AB4F-BAF4-346FD55DBCE7}" presName="textNode" presStyleLbl="node1" presStyleIdx="3" presStyleCnt="5">
        <dgm:presLayoutVars>
          <dgm:bulletEnabled val="1"/>
        </dgm:presLayoutVars>
      </dgm:prSet>
      <dgm:spPr/>
      <dgm:t>
        <a:bodyPr/>
        <a:lstStyle/>
        <a:p>
          <a:endParaRPr lang="en-US"/>
        </a:p>
      </dgm:t>
    </dgm:pt>
    <dgm:pt modelId="{B39B4B38-9361-3745-B9AC-76FFA644BC57}" type="pres">
      <dgm:prSet presAssocID="{29D1EEE8-0BB5-454F-8341-F3A11BA91B19}" presName="sibTrans" presStyleCnt="0"/>
      <dgm:spPr/>
    </dgm:pt>
    <dgm:pt modelId="{6969D4CD-5674-424A-98EB-263C532D3867}" type="pres">
      <dgm:prSet presAssocID="{FF18D81A-13E4-AE48-8529-93C8AC2B4F81}" presName="textNode" presStyleLbl="node1" presStyleIdx="4" presStyleCnt="5">
        <dgm:presLayoutVars>
          <dgm:bulletEnabled val="1"/>
        </dgm:presLayoutVars>
      </dgm:prSet>
      <dgm:spPr/>
      <dgm:t>
        <a:bodyPr/>
        <a:lstStyle/>
        <a:p>
          <a:endParaRPr lang="en-US"/>
        </a:p>
      </dgm:t>
    </dgm:pt>
  </dgm:ptLst>
  <dgm:cxnLst>
    <dgm:cxn modelId="{C7878683-89BD-6F44-A8C2-9F042AB7BB57}" srcId="{6D7EA916-0D15-4241-B939-269D176E5A0A}" destId="{D83B6E6E-45F6-0949-9941-BF9188166237}" srcOrd="0" destOrd="0" parTransId="{E5DB81C6-44BB-A74A-935F-67C8D76E427F}" sibTransId="{406CCC6F-3792-8F4A-B7D0-9DCEDE1F38A7}"/>
    <dgm:cxn modelId="{31FA0034-3E9A-6845-8437-5C77A83ECAD5}" srcId="{6D7EA916-0D15-4241-B939-269D176E5A0A}" destId="{FF18D81A-13E4-AE48-8529-93C8AC2B4F81}" srcOrd="4" destOrd="0" parTransId="{CCAE6D92-60FC-F645-99B8-0191CA93201F}" sibTransId="{BC9A862B-C07F-DF4B-BD30-714F6CFDEE66}"/>
    <dgm:cxn modelId="{60BDAC13-1B87-054E-8DDC-1BD4F0DF7E9B}" type="presOf" srcId="{AF1B3FB8-1A36-AB4F-BAF4-346FD55DBCE7}" destId="{E03F9F31-DF0B-7144-9ECF-CF67885992C6}" srcOrd="0" destOrd="0" presId="urn:microsoft.com/office/officeart/2005/8/layout/hProcess9"/>
    <dgm:cxn modelId="{63A62A1D-B9A9-4E4A-92C2-FDC94AA09F23}" type="presOf" srcId="{FF18D81A-13E4-AE48-8529-93C8AC2B4F81}" destId="{6969D4CD-5674-424A-98EB-263C532D3867}" srcOrd="0" destOrd="0" presId="urn:microsoft.com/office/officeart/2005/8/layout/hProcess9"/>
    <dgm:cxn modelId="{AFD285BB-D89C-1C47-B974-DD545B2FE1BD}" srcId="{6D7EA916-0D15-4241-B939-269D176E5A0A}" destId="{AF1B3FB8-1A36-AB4F-BAF4-346FD55DBCE7}" srcOrd="3" destOrd="0" parTransId="{37BE976D-2B86-CA4C-9324-C64EE5B6E4F9}" sibTransId="{29D1EEE8-0BB5-454F-8341-F3A11BA91B19}"/>
    <dgm:cxn modelId="{D0D65DDC-76B2-3A4E-9FD0-864F50D09780}" srcId="{6D7EA916-0D15-4241-B939-269D176E5A0A}" destId="{127CFAE6-88B2-7B41-A990-4379E4B32D6E}" srcOrd="1" destOrd="0" parTransId="{5F132C4A-98F1-E24B-B171-4ED31D68BFAB}" sibTransId="{4157465D-1192-DB41-B6EB-51F24EA25829}"/>
    <dgm:cxn modelId="{A62C7B44-4C20-104C-A62C-A283D9FB369B}" srcId="{6D7EA916-0D15-4241-B939-269D176E5A0A}" destId="{D8CCE657-2A00-AA45-A090-CEF56F65C29B}" srcOrd="2" destOrd="0" parTransId="{98AA2315-1A94-A247-BC3F-770029885949}" sibTransId="{E59E94F4-8784-B340-973A-2AE9770A19C8}"/>
    <dgm:cxn modelId="{39901949-49F8-6646-92C1-629EFC437895}" type="presOf" srcId="{D83B6E6E-45F6-0949-9941-BF9188166237}" destId="{876FF585-5480-3446-9B5A-3FB227AC3A80}" srcOrd="0" destOrd="0" presId="urn:microsoft.com/office/officeart/2005/8/layout/hProcess9"/>
    <dgm:cxn modelId="{63B2410A-529D-BF4D-ABE1-270626C41539}" type="presOf" srcId="{6D7EA916-0D15-4241-B939-269D176E5A0A}" destId="{A69A1C0D-E6FB-DD4A-9E54-2802C643D734}" srcOrd="0" destOrd="0" presId="urn:microsoft.com/office/officeart/2005/8/layout/hProcess9"/>
    <dgm:cxn modelId="{C63350D0-BF7C-EB44-9299-CBB9A3DD4B7A}" type="presOf" srcId="{D8CCE657-2A00-AA45-A090-CEF56F65C29B}" destId="{3BA2BC2D-E988-E949-8BF7-742C442A08A0}" srcOrd="0" destOrd="0" presId="urn:microsoft.com/office/officeart/2005/8/layout/hProcess9"/>
    <dgm:cxn modelId="{B263BB3D-9D66-8640-8E7C-FEF46D1837FD}" type="presOf" srcId="{127CFAE6-88B2-7B41-A990-4379E4B32D6E}" destId="{046E335D-B22E-C340-931B-C382B8108389}" srcOrd="0" destOrd="0" presId="urn:microsoft.com/office/officeart/2005/8/layout/hProcess9"/>
    <dgm:cxn modelId="{3DB1FC75-08E4-BE4C-83F9-1DD89C457BA1}" type="presParOf" srcId="{A69A1C0D-E6FB-DD4A-9E54-2802C643D734}" destId="{1F4FECF5-DE5C-024F-9A6E-BCDE2B75A622}" srcOrd="0" destOrd="0" presId="urn:microsoft.com/office/officeart/2005/8/layout/hProcess9"/>
    <dgm:cxn modelId="{781BECB9-0807-1C44-BEAB-8C7C8FE4342F}" type="presParOf" srcId="{A69A1C0D-E6FB-DD4A-9E54-2802C643D734}" destId="{8B21A721-6626-7E45-A06D-0490AF796D2C}" srcOrd="1" destOrd="0" presId="urn:microsoft.com/office/officeart/2005/8/layout/hProcess9"/>
    <dgm:cxn modelId="{B685D6D9-B749-594B-8BB6-F40D3152767F}" type="presParOf" srcId="{8B21A721-6626-7E45-A06D-0490AF796D2C}" destId="{876FF585-5480-3446-9B5A-3FB227AC3A80}" srcOrd="0" destOrd="0" presId="urn:microsoft.com/office/officeart/2005/8/layout/hProcess9"/>
    <dgm:cxn modelId="{D03FF736-F388-AC4C-B157-FCF8CE8776D9}" type="presParOf" srcId="{8B21A721-6626-7E45-A06D-0490AF796D2C}" destId="{F9709902-CB28-F84C-9862-D8BAFC6788C1}" srcOrd="1" destOrd="0" presId="urn:microsoft.com/office/officeart/2005/8/layout/hProcess9"/>
    <dgm:cxn modelId="{0797E95D-D622-2D44-900E-B303E5C62566}" type="presParOf" srcId="{8B21A721-6626-7E45-A06D-0490AF796D2C}" destId="{046E335D-B22E-C340-931B-C382B8108389}" srcOrd="2" destOrd="0" presId="urn:microsoft.com/office/officeart/2005/8/layout/hProcess9"/>
    <dgm:cxn modelId="{0A4BB11D-9899-9A46-B32D-15BF4CF0CC3D}" type="presParOf" srcId="{8B21A721-6626-7E45-A06D-0490AF796D2C}" destId="{6E1FA816-B7E0-0441-8FA6-7F049135DE68}" srcOrd="3" destOrd="0" presId="urn:microsoft.com/office/officeart/2005/8/layout/hProcess9"/>
    <dgm:cxn modelId="{7667C0C4-0061-7D40-89A2-94D7F7EE0126}" type="presParOf" srcId="{8B21A721-6626-7E45-A06D-0490AF796D2C}" destId="{3BA2BC2D-E988-E949-8BF7-742C442A08A0}" srcOrd="4" destOrd="0" presId="urn:microsoft.com/office/officeart/2005/8/layout/hProcess9"/>
    <dgm:cxn modelId="{4F154666-ED10-6B4A-B97C-EF8328AAD8F5}" type="presParOf" srcId="{8B21A721-6626-7E45-A06D-0490AF796D2C}" destId="{13C6C769-991E-8240-896B-8806797CBDBF}" srcOrd="5" destOrd="0" presId="urn:microsoft.com/office/officeart/2005/8/layout/hProcess9"/>
    <dgm:cxn modelId="{18673819-84C0-5B48-8B9F-AB1BEDF20524}" type="presParOf" srcId="{8B21A721-6626-7E45-A06D-0490AF796D2C}" destId="{E03F9F31-DF0B-7144-9ECF-CF67885992C6}" srcOrd="6" destOrd="0" presId="urn:microsoft.com/office/officeart/2005/8/layout/hProcess9"/>
    <dgm:cxn modelId="{4CAC4954-3085-724C-B606-746ECE7C1826}" type="presParOf" srcId="{8B21A721-6626-7E45-A06D-0490AF796D2C}" destId="{B39B4B38-9361-3745-B9AC-76FFA644BC57}" srcOrd="7" destOrd="0" presId="urn:microsoft.com/office/officeart/2005/8/layout/hProcess9"/>
    <dgm:cxn modelId="{A532ADD8-7907-6C4D-857F-BC9C6562A0DB}" type="presParOf" srcId="{8B21A721-6626-7E45-A06D-0490AF796D2C}" destId="{6969D4CD-5674-424A-98EB-263C532D3867}"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D7EA916-0D15-4241-B939-269D176E5A0A}" type="doc">
      <dgm:prSet loTypeId="urn:microsoft.com/office/officeart/2005/8/layout/hProcess9" loCatId="process" qsTypeId="urn:microsoft.com/office/officeart/2005/8/quickstyle/simple4" qsCatId="simple" csTypeId="urn:microsoft.com/office/officeart/2005/8/colors/accent1_2" csCatId="accent1" phldr="1"/>
      <dgm:spPr/>
    </dgm:pt>
    <dgm:pt modelId="{D83B6E6E-45F6-0949-9941-BF9188166237}">
      <dgm:prSet phldrT="[Text]"/>
      <dgm:spPr>
        <a:ln>
          <a:solidFill>
            <a:srgbClr val="000000"/>
          </a:solidFill>
        </a:ln>
      </dgm:spPr>
      <dgm:t>
        <a:bodyPr/>
        <a:lstStyle/>
        <a:p>
          <a:endParaRPr lang="en-US" dirty="0"/>
        </a:p>
      </dgm:t>
    </dgm:pt>
    <dgm:pt modelId="{E5DB81C6-44BB-A74A-935F-67C8D76E427F}" type="parTrans" cxnId="{C7878683-89BD-6F44-A8C2-9F042AB7BB57}">
      <dgm:prSet/>
      <dgm:spPr/>
      <dgm:t>
        <a:bodyPr/>
        <a:lstStyle/>
        <a:p>
          <a:endParaRPr lang="en-US"/>
        </a:p>
      </dgm:t>
    </dgm:pt>
    <dgm:pt modelId="{406CCC6F-3792-8F4A-B7D0-9DCEDE1F38A7}" type="sibTrans" cxnId="{C7878683-89BD-6F44-A8C2-9F042AB7BB57}">
      <dgm:prSet/>
      <dgm:spPr/>
      <dgm:t>
        <a:bodyPr/>
        <a:lstStyle/>
        <a:p>
          <a:endParaRPr lang="en-US"/>
        </a:p>
      </dgm:t>
    </dgm:pt>
    <dgm:pt modelId="{127CFAE6-88B2-7B41-A990-4379E4B32D6E}">
      <dgm:prSet phldrT="[Text]"/>
      <dgm:spPr>
        <a:ln>
          <a:solidFill>
            <a:srgbClr val="000000"/>
          </a:solidFill>
        </a:ln>
      </dgm:spPr>
      <dgm:t>
        <a:bodyPr/>
        <a:lstStyle/>
        <a:p>
          <a:r>
            <a:rPr lang="en-US" dirty="0" smtClean="0"/>
            <a:t>Glad Tidings</a:t>
          </a:r>
          <a:endParaRPr lang="en-US" dirty="0"/>
        </a:p>
      </dgm:t>
    </dgm:pt>
    <dgm:pt modelId="{5F132C4A-98F1-E24B-B171-4ED31D68BFAB}" type="parTrans" cxnId="{D0D65DDC-76B2-3A4E-9FD0-864F50D09780}">
      <dgm:prSet/>
      <dgm:spPr/>
      <dgm:t>
        <a:bodyPr/>
        <a:lstStyle/>
        <a:p>
          <a:endParaRPr lang="en-US"/>
        </a:p>
      </dgm:t>
    </dgm:pt>
    <dgm:pt modelId="{4157465D-1192-DB41-B6EB-51F24EA25829}" type="sibTrans" cxnId="{D0D65DDC-76B2-3A4E-9FD0-864F50D09780}">
      <dgm:prSet/>
      <dgm:spPr/>
      <dgm:t>
        <a:bodyPr/>
        <a:lstStyle/>
        <a:p>
          <a:endParaRPr lang="en-US"/>
        </a:p>
      </dgm:t>
    </dgm:pt>
    <dgm:pt modelId="{D8CCE657-2A00-AA45-A090-CEF56F65C29B}">
      <dgm:prSet phldrT="[Text]"/>
      <dgm:spPr>
        <a:ln>
          <a:solidFill>
            <a:srgbClr val="000000"/>
          </a:solidFill>
        </a:ln>
      </dgm:spPr>
      <dgm:t>
        <a:bodyPr/>
        <a:lstStyle/>
        <a:p>
          <a:endParaRPr lang="en-US" dirty="0"/>
        </a:p>
      </dgm:t>
    </dgm:pt>
    <dgm:pt modelId="{98AA2315-1A94-A247-BC3F-770029885949}" type="parTrans" cxnId="{A62C7B44-4C20-104C-A62C-A283D9FB369B}">
      <dgm:prSet/>
      <dgm:spPr/>
      <dgm:t>
        <a:bodyPr/>
        <a:lstStyle/>
        <a:p>
          <a:endParaRPr lang="en-US"/>
        </a:p>
      </dgm:t>
    </dgm:pt>
    <dgm:pt modelId="{E59E94F4-8784-B340-973A-2AE9770A19C8}" type="sibTrans" cxnId="{A62C7B44-4C20-104C-A62C-A283D9FB369B}">
      <dgm:prSet/>
      <dgm:spPr/>
      <dgm:t>
        <a:bodyPr/>
        <a:lstStyle/>
        <a:p>
          <a:endParaRPr lang="en-US"/>
        </a:p>
      </dgm:t>
    </dgm:pt>
    <dgm:pt modelId="{AF1B3FB8-1A36-AB4F-BAF4-346FD55DBCE7}">
      <dgm:prSet phldrT="[Text]"/>
      <dgm:spPr>
        <a:ln>
          <a:solidFill>
            <a:srgbClr val="000000"/>
          </a:solidFill>
        </a:ln>
      </dgm:spPr>
      <dgm:t>
        <a:bodyPr/>
        <a:lstStyle/>
        <a:p>
          <a:endParaRPr lang="en-US" dirty="0"/>
        </a:p>
      </dgm:t>
    </dgm:pt>
    <dgm:pt modelId="{37BE976D-2B86-CA4C-9324-C64EE5B6E4F9}" type="parTrans" cxnId="{AFD285BB-D89C-1C47-B974-DD545B2FE1BD}">
      <dgm:prSet/>
      <dgm:spPr/>
      <dgm:t>
        <a:bodyPr/>
        <a:lstStyle/>
        <a:p>
          <a:endParaRPr lang="en-US"/>
        </a:p>
      </dgm:t>
    </dgm:pt>
    <dgm:pt modelId="{29D1EEE8-0BB5-454F-8341-F3A11BA91B19}" type="sibTrans" cxnId="{AFD285BB-D89C-1C47-B974-DD545B2FE1BD}">
      <dgm:prSet/>
      <dgm:spPr/>
      <dgm:t>
        <a:bodyPr/>
        <a:lstStyle/>
        <a:p>
          <a:endParaRPr lang="en-US"/>
        </a:p>
      </dgm:t>
    </dgm:pt>
    <dgm:pt modelId="{FF18D81A-13E4-AE48-8529-93C8AC2B4F81}">
      <dgm:prSet phldrT="[Text]"/>
      <dgm:spPr>
        <a:ln>
          <a:solidFill>
            <a:srgbClr val="000000"/>
          </a:solidFill>
        </a:ln>
      </dgm:spPr>
      <dgm:t>
        <a:bodyPr/>
        <a:lstStyle/>
        <a:p>
          <a:endParaRPr lang="en-US" dirty="0"/>
        </a:p>
      </dgm:t>
    </dgm:pt>
    <dgm:pt modelId="{CCAE6D92-60FC-F645-99B8-0191CA93201F}" type="parTrans" cxnId="{31FA0034-3E9A-6845-8437-5C77A83ECAD5}">
      <dgm:prSet/>
      <dgm:spPr/>
      <dgm:t>
        <a:bodyPr/>
        <a:lstStyle/>
        <a:p>
          <a:endParaRPr lang="en-US"/>
        </a:p>
      </dgm:t>
    </dgm:pt>
    <dgm:pt modelId="{BC9A862B-C07F-DF4B-BD30-714F6CFDEE66}" type="sibTrans" cxnId="{31FA0034-3E9A-6845-8437-5C77A83ECAD5}">
      <dgm:prSet/>
      <dgm:spPr/>
      <dgm:t>
        <a:bodyPr/>
        <a:lstStyle/>
        <a:p>
          <a:endParaRPr lang="en-US"/>
        </a:p>
      </dgm:t>
    </dgm:pt>
    <dgm:pt modelId="{A69A1C0D-E6FB-DD4A-9E54-2802C643D734}" type="pres">
      <dgm:prSet presAssocID="{6D7EA916-0D15-4241-B939-269D176E5A0A}" presName="CompostProcess" presStyleCnt="0">
        <dgm:presLayoutVars>
          <dgm:dir/>
          <dgm:resizeHandles val="exact"/>
        </dgm:presLayoutVars>
      </dgm:prSet>
      <dgm:spPr/>
    </dgm:pt>
    <dgm:pt modelId="{1F4FECF5-DE5C-024F-9A6E-BCDE2B75A622}" type="pres">
      <dgm:prSet presAssocID="{6D7EA916-0D15-4241-B939-269D176E5A0A}" presName="arrow" presStyleLbl="bgShp" presStyleIdx="0" presStyleCnt="1" custScaleX="117647" custLinFactNeighborX="0" custLinFactNeighborY="396"/>
      <dgm:spPr>
        <a:solidFill>
          <a:srgbClr val="FF0000">
            <a:alpha val="85000"/>
          </a:srgbClr>
        </a:solidFill>
        <a:ln>
          <a:solidFill>
            <a:srgbClr val="000000"/>
          </a:solidFill>
        </a:ln>
      </dgm:spPr>
    </dgm:pt>
    <dgm:pt modelId="{8B21A721-6626-7E45-A06D-0490AF796D2C}" type="pres">
      <dgm:prSet presAssocID="{6D7EA916-0D15-4241-B939-269D176E5A0A}" presName="linearProcess" presStyleCnt="0"/>
      <dgm:spPr/>
    </dgm:pt>
    <dgm:pt modelId="{876FF585-5480-3446-9B5A-3FB227AC3A80}" type="pres">
      <dgm:prSet presAssocID="{D83B6E6E-45F6-0949-9941-BF9188166237}" presName="textNode" presStyleLbl="node1" presStyleIdx="0" presStyleCnt="5">
        <dgm:presLayoutVars>
          <dgm:bulletEnabled val="1"/>
        </dgm:presLayoutVars>
      </dgm:prSet>
      <dgm:spPr/>
      <dgm:t>
        <a:bodyPr/>
        <a:lstStyle/>
        <a:p>
          <a:endParaRPr lang="en-US"/>
        </a:p>
      </dgm:t>
    </dgm:pt>
    <dgm:pt modelId="{F9709902-CB28-F84C-9862-D8BAFC6788C1}" type="pres">
      <dgm:prSet presAssocID="{406CCC6F-3792-8F4A-B7D0-9DCEDE1F38A7}" presName="sibTrans" presStyleCnt="0"/>
      <dgm:spPr/>
    </dgm:pt>
    <dgm:pt modelId="{046E335D-B22E-C340-931B-C382B8108389}" type="pres">
      <dgm:prSet presAssocID="{127CFAE6-88B2-7B41-A990-4379E4B32D6E}" presName="textNode" presStyleLbl="node1" presStyleIdx="1" presStyleCnt="5">
        <dgm:presLayoutVars>
          <dgm:bulletEnabled val="1"/>
        </dgm:presLayoutVars>
      </dgm:prSet>
      <dgm:spPr/>
      <dgm:t>
        <a:bodyPr/>
        <a:lstStyle/>
        <a:p>
          <a:endParaRPr lang="en-US"/>
        </a:p>
      </dgm:t>
    </dgm:pt>
    <dgm:pt modelId="{6E1FA816-B7E0-0441-8FA6-7F049135DE68}" type="pres">
      <dgm:prSet presAssocID="{4157465D-1192-DB41-B6EB-51F24EA25829}" presName="sibTrans" presStyleCnt="0"/>
      <dgm:spPr/>
    </dgm:pt>
    <dgm:pt modelId="{3BA2BC2D-E988-E949-8BF7-742C442A08A0}" type="pres">
      <dgm:prSet presAssocID="{D8CCE657-2A00-AA45-A090-CEF56F65C29B}" presName="textNode" presStyleLbl="node1" presStyleIdx="2" presStyleCnt="5">
        <dgm:presLayoutVars>
          <dgm:bulletEnabled val="1"/>
        </dgm:presLayoutVars>
      </dgm:prSet>
      <dgm:spPr/>
      <dgm:t>
        <a:bodyPr/>
        <a:lstStyle/>
        <a:p>
          <a:endParaRPr lang="en-US"/>
        </a:p>
      </dgm:t>
    </dgm:pt>
    <dgm:pt modelId="{13C6C769-991E-8240-896B-8806797CBDBF}" type="pres">
      <dgm:prSet presAssocID="{E59E94F4-8784-B340-973A-2AE9770A19C8}" presName="sibTrans" presStyleCnt="0"/>
      <dgm:spPr/>
    </dgm:pt>
    <dgm:pt modelId="{E03F9F31-DF0B-7144-9ECF-CF67885992C6}" type="pres">
      <dgm:prSet presAssocID="{AF1B3FB8-1A36-AB4F-BAF4-346FD55DBCE7}" presName="textNode" presStyleLbl="node1" presStyleIdx="3" presStyleCnt="5">
        <dgm:presLayoutVars>
          <dgm:bulletEnabled val="1"/>
        </dgm:presLayoutVars>
      </dgm:prSet>
      <dgm:spPr/>
      <dgm:t>
        <a:bodyPr/>
        <a:lstStyle/>
        <a:p>
          <a:endParaRPr lang="en-US"/>
        </a:p>
      </dgm:t>
    </dgm:pt>
    <dgm:pt modelId="{B39B4B38-9361-3745-B9AC-76FFA644BC57}" type="pres">
      <dgm:prSet presAssocID="{29D1EEE8-0BB5-454F-8341-F3A11BA91B19}" presName="sibTrans" presStyleCnt="0"/>
      <dgm:spPr/>
    </dgm:pt>
    <dgm:pt modelId="{6969D4CD-5674-424A-98EB-263C532D3867}" type="pres">
      <dgm:prSet presAssocID="{FF18D81A-13E4-AE48-8529-93C8AC2B4F81}" presName="textNode" presStyleLbl="node1" presStyleIdx="4" presStyleCnt="5">
        <dgm:presLayoutVars>
          <dgm:bulletEnabled val="1"/>
        </dgm:presLayoutVars>
      </dgm:prSet>
      <dgm:spPr/>
      <dgm:t>
        <a:bodyPr/>
        <a:lstStyle/>
        <a:p>
          <a:endParaRPr lang="en-US"/>
        </a:p>
      </dgm:t>
    </dgm:pt>
  </dgm:ptLst>
  <dgm:cxnLst>
    <dgm:cxn modelId="{D0D65DDC-76B2-3A4E-9FD0-864F50D09780}" srcId="{6D7EA916-0D15-4241-B939-269D176E5A0A}" destId="{127CFAE6-88B2-7B41-A990-4379E4B32D6E}" srcOrd="1" destOrd="0" parTransId="{5F132C4A-98F1-E24B-B171-4ED31D68BFAB}" sibTransId="{4157465D-1192-DB41-B6EB-51F24EA25829}"/>
    <dgm:cxn modelId="{A62C7B44-4C20-104C-A62C-A283D9FB369B}" srcId="{6D7EA916-0D15-4241-B939-269D176E5A0A}" destId="{D8CCE657-2A00-AA45-A090-CEF56F65C29B}" srcOrd="2" destOrd="0" parTransId="{98AA2315-1A94-A247-BC3F-770029885949}" sibTransId="{E59E94F4-8784-B340-973A-2AE9770A19C8}"/>
    <dgm:cxn modelId="{84695FE5-D1E3-4F4C-8E1C-C19241DAAE3A}" type="presOf" srcId="{D83B6E6E-45F6-0949-9941-BF9188166237}" destId="{876FF585-5480-3446-9B5A-3FB227AC3A80}" srcOrd="0" destOrd="0" presId="urn:microsoft.com/office/officeart/2005/8/layout/hProcess9"/>
    <dgm:cxn modelId="{AFD285BB-D89C-1C47-B974-DD545B2FE1BD}" srcId="{6D7EA916-0D15-4241-B939-269D176E5A0A}" destId="{AF1B3FB8-1A36-AB4F-BAF4-346FD55DBCE7}" srcOrd="3" destOrd="0" parTransId="{37BE976D-2B86-CA4C-9324-C64EE5B6E4F9}" sibTransId="{29D1EEE8-0BB5-454F-8341-F3A11BA91B19}"/>
    <dgm:cxn modelId="{6C8E83E3-5315-E54C-A5F4-9F710AFBC3A6}" type="presOf" srcId="{127CFAE6-88B2-7B41-A990-4379E4B32D6E}" destId="{046E335D-B22E-C340-931B-C382B8108389}" srcOrd="0" destOrd="0" presId="urn:microsoft.com/office/officeart/2005/8/layout/hProcess9"/>
    <dgm:cxn modelId="{C7878683-89BD-6F44-A8C2-9F042AB7BB57}" srcId="{6D7EA916-0D15-4241-B939-269D176E5A0A}" destId="{D83B6E6E-45F6-0949-9941-BF9188166237}" srcOrd="0" destOrd="0" parTransId="{E5DB81C6-44BB-A74A-935F-67C8D76E427F}" sibTransId="{406CCC6F-3792-8F4A-B7D0-9DCEDE1F38A7}"/>
    <dgm:cxn modelId="{31FA0034-3E9A-6845-8437-5C77A83ECAD5}" srcId="{6D7EA916-0D15-4241-B939-269D176E5A0A}" destId="{FF18D81A-13E4-AE48-8529-93C8AC2B4F81}" srcOrd="4" destOrd="0" parTransId="{CCAE6D92-60FC-F645-99B8-0191CA93201F}" sibTransId="{BC9A862B-C07F-DF4B-BD30-714F6CFDEE66}"/>
    <dgm:cxn modelId="{8A524C83-D42B-9441-A50B-EC4C7203B592}" type="presOf" srcId="{D8CCE657-2A00-AA45-A090-CEF56F65C29B}" destId="{3BA2BC2D-E988-E949-8BF7-742C442A08A0}" srcOrd="0" destOrd="0" presId="urn:microsoft.com/office/officeart/2005/8/layout/hProcess9"/>
    <dgm:cxn modelId="{C0564A21-00FF-5341-A439-740D5DD32994}" type="presOf" srcId="{FF18D81A-13E4-AE48-8529-93C8AC2B4F81}" destId="{6969D4CD-5674-424A-98EB-263C532D3867}" srcOrd="0" destOrd="0" presId="urn:microsoft.com/office/officeart/2005/8/layout/hProcess9"/>
    <dgm:cxn modelId="{AEE0B422-FB11-D545-AF87-40AFA8C99E93}" type="presOf" srcId="{AF1B3FB8-1A36-AB4F-BAF4-346FD55DBCE7}" destId="{E03F9F31-DF0B-7144-9ECF-CF67885992C6}" srcOrd="0" destOrd="0" presId="urn:microsoft.com/office/officeart/2005/8/layout/hProcess9"/>
    <dgm:cxn modelId="{88C8179F-599C-6240-A93E-3477EE27B065}" type="presOf" srcId="{6D7EA916-0D15-4241-B939-269D176E5A0A}" destId="{A69A1C0D-E6FB-DD4A-9E54-2802C643D734}" srcOrd="0" destOrd="0" presId="urn:microsoft.com/office/officeart/2005/8/layout/hProcess9"/>
    <dgm:cxn modelId="{FE70919D-4750-A74A-B049-08151BC5EC26}" type="presParOf" srcId="{A69A1C0D-E6FB-DD4A-9E54-2802C643D734}" destId="{1F4FECF5-DE5C-024F-9A6E-BCDE2B75A622}" srcOrd="0" destOrd="0" presId="urn:microsoft.com/office/officeart/2005/8/layout/hProcess9"/>
    <dgm:cxn modelId="{BC9548FE-5A40-C74B-B4A8-5BB3056BE4C1}" type="presParOf" srcId="{A69A1C0D-E6FB-DD4A-9E54-2802C643D734}" destId="{8B21A721-6626-7E45-A06D-0490AF796D2C}" srcOrd="1" destOrd="0" presId="urn:microsoft.com/office/officeart/2005/8/layout/hProcess9"/>
    <dgm:cxn modelId="{694D9671-7D77-C54A-9F2E-83B404B67EFF}" type="presParOf" srcId="{8B21A721-6626-7E45-A06D-0490AF796D2C}" destId="{876FF585-5480-3446-9B5A-3FB227AC3A80}" srcOrd="0" destOrd="0" presId="urn:microsoft.com/office/officeart/2005/8/layout/hProcess9"/>
    <dgm:cxn modelId="{C0581641-E8DB-8F4D-934D-67DBDBC86BD8}" type="presParOf" srcId="{8B21A721-6626-7E45-A06D-0490AF796D2C}" destId="{F9709902-CB28-F84C-9862-D8BAFC6788C1}" srcOrd="1" destOrd="0" presId="urn:microsoft.com/office/officeart/2005/8/layout/hProcess9"/>
    <dgm:cxn modelId="{23AE5F7E-0127-4F42-B6E3-15D356ED6A90}" type="presParOf" srcId="{8B21A721-6626-7E45-A06D-0490AF796D2C}" destId="{046E335D-B22E-C340-931B-C382B8108389}" srcOrd="2" destOrd="0" presId="urn:microsoft.com/office/officeart/2005/8/layout/hProcess9"/>
    <dgm:cxn modelId="{46C26555-2005-3148-B508-3E3C5DEAC348}" type="presParOf" srcId="{8B21A721-6626-7E45-A06D-0490AF796D2C}" destId="{6E1FA816-B7E0-0441-8FA6-7F049135DE68}" srcOrd="3" destOrd="0" presId="urn:microsoft.com/office/officeart/2005/8/layout/hProcess9"/>
    <dgm:cxn modelId="{97280365-3896-214A-B259-015CAD34D817}" type="presParOf" srcId="{8B21A721-6626-7E45-A06D-0490AF796D2C}" destId="{3BA2BC2D-E988-E949-8BF7-742C442A08A0}" srcOrd="4" destOrd="0" presId="urn:microsoft.com/office/officeart/2005/8/layout/hProcess9"/>
    <dgm:cxn modelId="{AEDB68C4-4187-C340-B2F4-744448AF986F}" type="presParOf" srcId="{8B21A721-6626-7E45-A06D-0490AF796D2C}" destId="{13C6C769-991E-8240-896B-8806797CBDBF}" srcOrd="5" destOrd="0" presId="urn:microsoft.com/office/officeart/2005/8/layout/hProcess9"/>
    <dgm:cxn modelId="{14A67ADC-9D30-1443-9E57-311EA2509243}" type="presParOf" srcId="{8B21A721-6626-7E45-A06D-0490AF796D2C}" destId="{E03F9F31-DF0B-7144-9ECF-CF67885992C6}" srcOrd="6" destOrd="0" presId="urn:microsoft.com/office/officeart/2005/8/layout/hProcess9"/>
    <dgm:cxn modelId="{D24AF167-3E96-C343-878F-D08FF5696667}" type="presParOf" srcId="{8B21A721-6626-7E45-A06D-0490AF796D2C}" destId="{B39B4B38-9361-3745-B9AC-76FFA644BC57}" srcOrd="7" destOrd="0" presId="urn:microsoft.com/office/officeart/2005/8/layout/hProcess9"/>
    <dgm:cxn modelId="{361A768A-67F0-5144-B88A-39386F57B119}" type="presParOf" srcId="{8B21A721-6626-7E45-A06D-0490AF796D2C}" destId="{6969D4CD-5674-424A-98EB-263C532D3867}"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D7EA916-0D15-4241-B939-269D176E5A0A}" type="doc">
      <dgm:prSet loTypeId="urn:microsoft.com/office/officeart/2005/8/layout/hProcess9" loCatId="process" qsTypeId="urn:microsoft.com/office/officeart/2005/8/quickstyle/simple4" qsCatId="simple" csTypeId="urn:microsoft.com/office/officeart/2005/8/colors/accent1_2" csCatId="accent1" phldr="1"/>
      <dgm:spPr/>
    </dgm:pt>
    <dgm:pt modelId="{D83B6E6E-45F6-0949-9941-BF9188166237}">
      <dgm:prSet phldrT="[Text]"/>
      <dgm:spPr>
        <a:ln>
          <a:solidFill>
            <a:srgbClr val="000000"/>
          </a:solidFill>
        </a:ln>
      </dgm:spPr>
      <dgm:t>
        <a:bodyPr/>
        <a:lstStyle/>
        <a:p>
          <a:endParaRPr lang="en-US" dirty="0"/>
        </a:p>
      </dgm:t>
    </dgm:pt>
    <dgm:pt modelId="{E5DB81C6-44BB-A74A-935F-67C8D76E427F}" type="parTrans" cxnId="{C7878683-89BD-6F44-A8C2-9F042AB7BB57}">
      <dgm:prSet/>
      <dgm:spPr/>
      <dgm:t>
        <a:bodyPr/>
        <a:lstStyle/>
        <a:p>
          <a:endParaRPr lang="en-US"/>
        </a:p>
      </dgm:t>
    </dgm:pt>
    <dgm:pt modelId="{406CCC6F-3792-8F4A-B7D0-9DCEDE1F38A7}" type="sibTrans" cxnId="{C7878683-89BD-6F44-A8C2-9F042AB7BB57}">
      <dgm:prSet/>
      <dgm:spPr/>
      <dgm:t>
        <a:bodyPr/>
        <a:lstStyle/>
        <a:p>
          <a:endParaRPr lang="en-US"/>
        </a:p>
      </dgm:t>
    </dgm:pt>
    <dgm:pt modelId="{127CFAE6-88B2-7B41-A990-4379E4B32D6E}">
      <dgm:prSet phldrT="[Text]"/>
      <dgm:spPr>
        <a:ln>
          <a:solidFill>
            <a:srgbClr val="000000"/>
          </a:solidFill>
        </a:ln>
      </dgm:spPr>
      <dgm:t>
        <a:bodyPr/>
        <a:lstStyle/>
        <a:p>
          <a:endParaRPr lang="en-US" dirty="0"/>
        </a:p>
      </dgm:t>
    </dgm:pt>
    <dgm:pt modelId="{5F132C4A-98F1-E24B-B171-4ED31D68BFAB}" type="parTrans" cxnId="{D0D65DDC-76B2-3A4E-9FD0-864F50D09780}">
      <dgm:prSet/>
      <dgm:spPr/>
      <dgm:t>
        <a:bodyPr/>
        <a:lstStyle/>
        <a:p>
          <a:endParaRPr lang="en-US"/>
        </a:p>
      </dgm:t>
    </dgm:pt>
    <dgm:pt modelId="{4157465D-1192-DB41-B6EB-51F24EA25829}" type="sibTrans" cxnId="{D0D65DDC-76B2-3A4E-9FD0-864F50D09780}">
      <dgm:prSet/>
      <dgm:spPr/>
      <dgm:t>
        <a:bodyPr/>
        <a:lstStyle/>
        <a:p>
          <a:endParaRPr lang="en-US"/>
        </a:p>
      </dgm:t>
    </dgm:pt>
    <dgm:pt modelId="{D8CCE657-2A00-AA45-A090-CEF56F65C29B}">
      <dgm:prSet phldrT="[Text]"/>
      <dgm:spPr>
        <a:ln>
          <a:solidFill>
            <a:srgbClr val="000000"/>
          </a:solidFill>
        </a:ln>
      </dgm:spPr>
      <dgm:t>
        <a:bodyPr/>
        <a:lstStyle/>
        <a:p>
          <a:r>
            <a:rPr lang="en-US" dirty="0" smtClean="0"/>
            <a:t>Gifts and Offerings</a:t>
          </a:r>
          <a:endParaRPr lang="en-US" dirty="0"/>
        </a:p>
      </dgm:t>
    </dgm:pt>
    <dgm:pt modelId="{98AA2315-1A94-A247-BC3F-770029885949}" type="parTrans" cxnId="{A62C7B44-4C20-104C-A62C-A283D9FB369B}">
      <dgm:prSet/>
      <dgm:spPr/>
      <dgm:t>
        <a:bodyPr/>
        <a:lstStyle/>
        <a:p>
          <a:endParaRPr lang="en-US"/>
        </a:p>
      </dgm:t>
    </dgm:pt>
    <dgm:pt modelId="{E59E94F4-8784-B340-973A-2AE9770A19C8}" type="sibTrans" cxnId="{A62C7B44-4C20-104C-A62C-A283D9FB369B}">
      <dgm:prSet/>
      <dgm:spPr/>
      <dgm:t>
        <a:bodyPr/>
        <a:lstStyle/>
        <a:p>
          <a:endParaRPr lang="en-US"/>
        </a:p>
      </dgm:t>
    </dgm:pt>
    <dgm:pt modelId="{AF1B3FB8-1A36-AB4F-BAF4-346FD55DBCE7}">
      <dgm:prSet phldrT="[Text]"/>
      <dgm:spPr>
        <a:ln>
          <a:solidFill>
            <a:srgbClr val="000000"/>
          </a:solidFill>
        </a:ln>
      </dgm:spPr>
      <dgm:t>
        <a:bodyPr/>
        <a:lstStyle/>
        <a:p>
          <a:endParaRPr lang="en-US" dirty="0"/>
        </a:p>
      </dgm:t>
    </dgm:pt>
    <dgm:pt modelId="{37BE976D-2B86-CA4C-9324-C64EE5B6E4F9}" type="parTrans" cxnId="{AFD285BB-D89C-1C47-B974-DD545B2FE1BD}">
      <dgm:prSet/>
      <dgm:spPr/>
      <dgm:t>
        <a:bodyPr/>
        <a:lstStyle/>
        <a:p>
          <a:endParaRPr lang="en-US"/>
        </a:p>
      </dgm:t>
    </dgm:pt>
    <dgm:pt modelId="{29D1EEE8-0BB5-454F-8341-F3A11BA91B19}" type="sibTrans" cxnId="{AFD285BB-D89C-1C47-B974-DD545B2FE1BD}">
      <dgm:prSet/>
      <dgm:spPr/>
      <dgm:t>
        <a:bodyPr/>
        <a:lstStyle/>
        <a:p>
          <a:endParaRPr lang="en-US"/>
        </a:p>
      </dgm:t>
    </dgm:pt>
    <dgm:pt modelId="{FF18D81A-13E4-AE48-8529-93C8AC2B4F81}">
      <dgm:prSet phldrT="[Text]"/>
      <dgm:spPr>
        <a:ln>
          <a:solidFill>
            <a:srgbClr val="000000"/>
          </a:solidFill>
        </a:ln>
      </dgm:spPr>
      <dgm:t>
        <a:bodyPr/>
        <a:lstStyle/>
        <a:p>
          <a:endParaRPr lang="en-US" dirty="0"/>
        </a:p>
      </dgm:t>
    </dgm:pt>
    <dgm:pt modelId="{CCAE6D92-60FC-F645-99B8-0191CA93201F}" type="parTrans" cxnId="{31FA0034-3E9A-6845-8437-5C77A83ECAD5}">
      <dgm:prSet/>
      <dgm:spPr/>
      <dgm:t>
        <a:bodyPr/>
        <a:lstStyle/>
        <a:p>
          <a:endParaRPr lang="en-US"/>
        </a:p>
      </dgm:t>
    </dgm:pt>
    <dgm:pt modelId="{BC9A862B-C07F-DF4B-BD30-714F6CFDEE66}" type="sibTrans" cxnId="{31FA0034-3E9A-6845-8437-5C77A83ECAD5}">
      <dgm:prSet/>
      <dgm:spPr/>
      <dgm:t>
        <a:bodyPr/>
        <a:lstStyle/>
        <a:p>
          <a:endParaRPr lang="en-US"/>
        </a:p>
      </dgm:t>
    </dgm:pt>
    <dgm:pt modelId="{A69A1C0D-E6FB-DD4A-9E54-2802C643D734}" type="pres">
      <dgm:prSet presAssocID="{6D7EA916-0D15-4241-B939-269D176E5A0A}" presName="CompostProcess" presStyleCnt="0">
        <dgm:presLayoutVars>
          <dgm:dir/>
          <dgm:resizeHandles val="exact"/>
        </dgm:presLayoutVars>
      </dgm:prSet>
      <dgm:spPr/>
    </dgm:pt>
    <dgm:pt modelId="{1F4FECF5-DE5C-024F-9A6E-BCDE2B75A622}" type="pres">
      <dgm:prSet presAssocID="{6D7EA916-0D15-4241-B939-269D176E5A0A}" presName="arrow" presStyleLbl="bgShp" presStyleIdx="0" presStyleCnt="1" custScaleX="117647" custLinFactNeighborX="0" custLinFactNeighborY="396"/>
      <dgm:spPr>
        <a:solidFill>
          <a:srgbClr val="FF0000">
            <a:alpha val="85000"/>
          </a:srgbClr>
        </a:solidFill>
        <a:ln>
          <a:solidFill>
            <a:srgbClr val="000000"/>
          </a:solidFill>
        </a:ln>
      </dgm:spPr>
    </dgm:pt>
    <dgm:pt modelId="{8B21A721-6626-7E45-A06D-0490AF796D2C}" type="pres">
      <dgm:prSet presAssocID="{6D7EA916-0D15-4241-B939-269D176E5A0A}" presName="linearProcess" presStyleCnt="0"/>
      <dgm:spPr/>
    </dgm:pt>
    <dgm:pt modelId="{876FF585-5480-3446-9B5A-3FB227AC3A80}" type="pres">
      <dgm:prSet presAssocID="{D83B6E6E-45F6-0949-9941-BF9188166237}" presName="textNode" presStyleLbl="node1" presStyleIdx="0" presStyleCnt="5">
        <dgm:presLayoutVars>
          <dgm:bulletEnabled val="1"/>
        </dgm:presLayoutVars>
      </dgm:prSet>
      <dgm:spPr/>
      <dgm:t>
        <a:bodyPr/>
        <a:lstStyle/>
        <a:p>
          <a:endParaRPr lang="en-US"/>
        </a:p>
      </dgm:t>
    </dgm:pt>
    <dgm:pt modelId="{F9709902-CB28-F84C-9862-D8BAFC6788C1}" type="pres">
      <dgm:prSet presAssocID="{406CCC6F-3792-8F4A-B7D0-9DCEDE1F38A7}" presName="sibTrans" presStyleCnt="0"/>
      <dgm:spPr/>
    </dgm:pt>
    <dgm:pt modelId="{046E335D-B22E-C340-931B-C382B8108389}" type="pres">
      <dgm:prSet presAssocID="{127CFAE6-88B2-7B41-A990-4379E4B32D6E}" presName="textNode" presStyleLbl="node1" presStyleIdx="1" presStyleCnt="5">
        <dgm:presLayoutVars>
          <dgm:bulletEnabled val="1"/>
        </dgm:presLayoutVars>
      </dgm:prSet>
      <dgm:spPr/>
      <dgm:t>
        <a:bodyPr/>
        <a:lstStyle/>
        <a:p>
          <a:endParaRPr lang="en-US"/>
        </a:p>
      </dgm:t>
    </dgm:pt>
    <dgm:pt modelId="{6E1FA816-B7E0-0441-8FA6-7F049135DE68}" type="pres">
      <dgm:prSet presAssocID="{4157465D-1192-DB41-B6EB-51F24EA25829}" presName="sibTrans" presStyleCnt="0"/>
      <dgm:spPr/>
    </dgm:pt>
    <dgm:pt modelId="{3BA2BC2D-E988-E949-8BF7-742C442A08A0}" type="pres">
      <dgm:prSet presAssocID="{D8CCE657-2A00-AA45-A090-CEF56F65C29B}" presName="textNode" presStyleLbl="node1" presStyleIdx="2" presStyleCnt="5">
        <dgm:presLayoutVars>
          <dgm:bulletEnabled val="1"/>
        </dgm:presLayoutVars>
      </dgm:prSet>
      <dgm:spPr/>
      <dgm:t>
        <a:bodyPr/>
        <a:lstStyle/>
        <a:p>
          <a:endParaRPr lang="en-US"/>
        </a:p>
      </dgm:t>
    </dgm:pt>
    <dgm:pt modelId="{13C6C769-991E-8240-896B-8806797CBDBF}" type="pres">
      <dgm:prSet presAssocID="{E59E94F4-8784-B340-973A-2AE9770A19C8}" presName="sibTrans" presStyleCnt="0"/>
      <dgm:spPr/>
    </dgm:pt>
    <dgm:pt modelId="{E03F9F31-DF0B-7144-9ECF-CF67885992C6}" type="pres">
      <dgm:prSet presAssocID="{AF1B3FB8-1A36-AB4F-BAF4-346FD55DBCE7}" presName="textNode" presStyleLbl="node1" presStyleIdx="3" presStyleCnt="5">
        <dgm:presLayoutVars>
          <dgm:bulletEnabled val="1"/>
        </dgm:presLayoutVars>
      </dgm:prSet>
      <dgm:spPr/>
      <dgm:t>
        <a:bodyPr/>
        <a:lstStyle/>
        <a:p>
          <a:endParaRPr lang="en-US"/>
        </a:p>
      </dgm:t>
    </dgm:pt>
    <dgm:pt modelId="{B39B4B38-9361-3745-B9AC-76FFA644BC57}" type="pres">
      <dgm:prSet presAssocID="{29D1EEE8-0BB5-454F-8341-F3A11BA91B19}" presName="sibTrans" presStyleCnt="0"/>
      <dgm:spPr/>
    </dgm:pt>
    <dgm:pt modelId="{6969D4CD-5674-424A-98EB-263C532D3867}" type="pres">
      <dgm:prSet presAssocID="{FF18D81A-13E4-AE48-8529-93C8AC2B4F81}" presName="textNode" presStyleLbl="node1" presStyleIdx="4" presStyleCnt="5">
        <dgm:presLayoutVars>
          <dgm:bulletEnabled val="1"/>
        </dgm:presLayoutVars>
      </dgm:prSet>
      <dgm:spPr/>
      <dgm:t>
        <a:bodyPr/>
        <a:lstStyle/>
        <a:p>
          <a:endParaRPr lang="en-US"/>
        </a:p>
      </dgm:t>
    </dgm:pt>
  </dgm:ptLst>
  <dgm:cxnLst>
    <dgm:cxn modelId="{D0D65DDC-76B2-3A4E-9FD0-864F50D09780}" srcId="{6D7EA916-0D15-4241-B939-269D176E5A0A}" destId="{127CFAE6-88B2-7B41-A990-4379E4B32D6E}" srcOrd="1" destOrd="0" parTransId="{5F132C4A-98F1-E24B-B171-4ED31D68BFAB}" sibTransId="{4157465D-1192-DB41-B6EB-51F24EA25829}"/>
    <dgm:cxn modelId="{A62C7B44-4C20-104C-A62C-A283D9FB369B}" srcId="{6D7EA916-0D15-4241-B939-269D176E5A0A}" destId="{D8CCE657-2A00-AA45-A090-CEF56F65C29B}" srcOrd="2" destOrd="0" parTransId="{98AA2315-1A94-A247-BC3F-770029885949}" sibTransId="{E59E94F4-8784-B340-973A-2AE9770A19C8}"/>
    <dgm:cxn modelId="{AFD285BB-D89C-1C47-B974-DD545B2FE1BD}" srcId="{6D7EA916-0D15-4241-B939-269D176E5A0A}" destId="{AF1B3FB8-1A36-AB4F-BAF4-346FD55DBCE7}" srcOrd="3" destOrd="0" parTransId="{37BE976D-2B86-CA4C-9324-C64EE5B6E4F9}" sibTransId="{29D1EEE8-0BB5-454F-8341-F3A11BA91B19}"/>
    <dgm:cxn modelId="{C7878683-89BD-6F44-A8C2-9F042AB7BB57}" srcId="{6D7EA916-0D15-4241-B939-269D176E5A0A}" destId="{D83B6E6E-45F6-0949-9941-BF9188166237}" srcOrd="0" destOrd="0" parTransId="{E5DB81C6-44BB-A74A-935F-67C8D76E427F}" sibTransId="{406CCC6F-3792-8F4A-B7D0-9DCEDE1F38A7}"/>
    <dgm:cxn modelId="{31FA0034-3E9A-6845-8437-5C77A83ECAD5}" srcId="{6D7EA916-0D15-4241-B939-269D176E5A0A}" destId="{FF18D81A-13E4-AE48-8529-93C8AC2B4F81}" srcOrd="4" destOrd="0" parTransId="{CCAE6D92-60FC-F645-99B8-0191CA93201F}" sibTransId="{BC9A862B-C07F-DF4B-BD30-714F6CFDEE66}"/>
    <dgm:cxn modelId="{D556E041-A9EB-D046-8309-5605F68A7901}" type="presOf" srcId="{D8CCE657-2A00-AA45-A090-CEF56F65C29B}" destId="{3BA2BC2D-E988-E949-8BF7-742C442A08A0}" srcOrd="0" destOrd="0" presId="urn:microsoft.com/office/officeart/2005/8/layout/hProcess9"/>
    <dgm:cxn modelId="{E2B85A1A-22FF-B943-8B6B-5B8ED3DABB52}" type="presOf" srcId="{6D7EA916-0D15-4241-B939-269D176E5A0A}" destId="{A69A1C0D-E6FB-DD4A-9E54-2802C643D734}" srcOrd="0" destOrd="0" presId="urn:microsoft.com/office/officeart/2005/8/layout/hProcess9"/>
    <dgm:cxn modelId="{EEB9363C-A128-2941-B541-EC5390310A0B}" type="presOf" srcId="{127CFAE6-88B2-7B41-A990-4379E4B32D6E}" destId="{046E335D-B22E-C340-931B-C382B8108389}" srcOrd="0" destOrd="0" presId="urn:microsoft.com/office/officeart/2005/8/layout/hProcess9"/>
    <dgm:cxn modelId="{C3640482-C06F-5C4D-8B29-6D46178004C2}" type="presOf" srcId="{D83B6E6E-45F6-0949-9941-BF9188166237}" destId="{876FF585-5480-3446-9B5A-3FB227AC3A80}" srcOrd="0" destOrd="0" presId="urn:microsoft.com/office/officeart/2005/8/layout/hProcess9"/>
    <dgm:cxn modelId="{AD06632F-D81A-0D47-9BB2-EB1DB217076B}" type="presOf" srcId="{FF18D81A-13E4-AE48-8529-93C8AC2B4F81}" destId="{6969D4CD-5674-424A-98EB-263C532D3867}" srcOrd="0" destOrd="0" presId="urn:microsoft.com/office/officeart/2005/8/layout/hProcess9"/>
    <dgm:cxn modelId="{3FFEE54A-9E65-3549-B6EF-DBCF7D992A53}" type="presOf" srcId="{AF1B3FB8-1A36-AB4F-BAF4-346FD55DBCE7}" destId="{E03F9F31-DF0B-7144-9ECF-CF67885992C6}" srcOrd="0" destOrd="0" presId="urn:microsoft.com/office/officeart/2005/8/layout/hProcess9"/>
    <dgm:cxn modelId="{075ECF97-5F1B-A94C-B9AA-E95ACA37F55B}" type="presParOf" srcId="{A69A1C0D-E6FB-DD4A-9E54-2802C643D734}" destId="{1F4FECF5-DE5C-024F-9A6E-BCDE2B75A622}" srcOrd="0" destOrd="0" presId="urn:microsoft.com/office/officeart/2005/8/layout/hProcess9"/>
    <dgm:cxn modelId="{B6EF03D6-4A59-EA49-990B-FB8F68E44B71}" type="presParOf" srcId="{A69A1C0D-E6FB-DD4A-9E54-2802C643D734}" destId="{8B21A721-6626-7E45-A06D-0490AF796D2C}" srcOrd="1" destOrd="0" presId="urn:microsoft.com/office/officeart/2005/8/layout/hProcess9"/>
    <dgm:cxn modelId="{46BD99F1-B978-1142-922E-3BFC5AE34CFB}" type="presParOf" srcId="{8B21A721-6626-7E45-A06D-0490AF796D2C}" destId="{876FF585-5480-3446-9B5A-3FB227AC3A80}" srcOrd="0" destOrd="0" presId="urn:microsoft.com/office/officeart/2005/8/layout/hProcess9"/>
    <dgm:cxn modelId="{A9CDA0BD-1C26-C14D-A348-3D6C06A3ABFF}" type="presParOf" srcId="{8B21A721-6626-7E45-A06D-0490AF796D2C}" destId="{F9709902-CB28-F84C-9862-D8BAFC6788C1}" srcOrd="1" destOrd="0" presId="urn:microsoft.com/office/officeart/2005/8/layout/hProcess9"/>
    <dgm:cxn modelId="{DE61ABC9-22A2-4348-8270-E5641055F940}" type="presParOf" srcId="{8B21A721-6626-7E45-A06D-0490AF796D2C}" destId="{046E335D-B22E-C340-931B-C382B8108389}" srcOrd="2" destOrd="0" presId="urn:microsoft.com/office/officeart/2005/8/layout/hProcess9"/>
    <dgm:cxn modelId="{63B431FB-9832-404E-9D3C-3614979E9474}" type="presParOf" srcId="{8B21A721-6626-7E45-A06D-0490AF796D2C}" destId="{6E1FA816-B7E0-0441-8FA6-7F049135DE68}" srcOrd="3" destOrd="0" presId="urn:microsoft.com/office/officeart/2005/8/layout/hProcess9"/>
    <dgm:cxn modelId="{414C716D-A862-A648-8C93-B2BFE8008352}" type="presParOf" srcId="{8B21A721-6626-7E45-A06D-0490AF796D2C}" destId="{3BA2BC2D-E988-E949-8BF7-742C442A08A0}" srcOrd="4" destOrd="0" presId="urn:microsoft.com/office/officeart/2005/8/layout/hProcess9"/>
    <dgm:cxn modelId="{582E47D8-F65B-5741-8284-65488F2C5227}" type="presParOf" srcId="{8B21A721-6626-7E45-A06D-0490AF796D2C}" destId="{13C6C769-991E-8240-896B-8806797CBDBF}" srcOrd="5" destOrd="0" presId="urn:microsoft.com/office/officeart/2005/8/layout/hProcess9"/>
    <dgm:cxn modelId="{560656D9-72A0-D547-9B22-04225DAD8C0A}" type="presParOf" srcId="{8B21A721-6626-7E45-A06D-0490AF796D2C}" destId="{E03F9F31-DF0B-7144-9ECF-CF67885992C6}" srcOrd="6" destOrd="0" presId="urn:microsoft.com/office/officeart/2005/8/layout/hProcess9"/>
    <dgm:cxn modelId="{F87C7EE2-CF70-4545-927E-BAECCCEC3DC5}" type="presParOf" srcId="{8B21A721-6626-7E45-A06D-0490AF796D2C}" destId="{B39B4B38-9361-3745-B9AC-76FFA644BC57}" srcOrd="7" destOrd="0" presId="urn:microsoft.com/office/officeart/2005/8/layout/hProcess9"/>
    <dgm:cxn modelId="{1957D902-DDA5-2849-8B46-28A0FA8390BC}" type="presParOf" srcId="{8B21A721-6626-7E45-A06D-0490AF796D2C}" destId="{6969D4CD-5674-424A-98EB-263C532D3867}"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D7EA916-0D15-4241-B939-269D176E5A0A}" type="doc">
      <dgm:prSet loTypeId="urn:microsoft.com/office/officeart/2005/8/layout/hProcess9" loCatId="process" qsTypeId="urn:microsoft.com/office/officeart/2005/8/quickstyle/simple4" qsCatId="simple" csTypeId="urn:microsoft.com/office/officeart/2005/8/colors/accent1_2" csCatId="accent1" phldr="1"/>
      <dgm:spPr/>
    </dgm:pt>
    <dgm:pt modelId="{D83B6E6E-45F6-0949-9941-BF9188166237}">
      <dgm:prSet phldrT="[Text]"/>
      <dgm:spPr>
        <a:ln>
          <a:solidFill>
            <a:srgbClr val="000000"/>
          </a:solidFill>
        </a:ln>
      </dgm:spPr>
      <dgm:t>
        <a:bodyPr/>
        <a:lstStyle/>
        <a:p>
          <a:endParaRPr lang="en-US" dirty="0"/>
        </a:p>
      </dgm:t>
    </dgm:pt>
    <dgm:pt modelId="{E5DB81C6-44BB-A74A-935F-67C8D76E427F}" type="parTrans" cxnId="{C7878683-89BD-6F44-A8C2-9F042AB7BB57}">
      <dgm:prSet/>
      <dgm:spPr/>
      <dgm:t>
        <a:bodyPr/>
        <a:lstStyle/>
        <a:p>
          <a:endParaRPr lang="en-US"/>
        </a:p>
      </dgm:t>
    </dgm:pt>
    <dgm:pt modelId="{406CCC6F-3792-8F4A-B7D0-9DCEDE1F38A7}" type="sibTrans" cxnId="{C7878683-89BD-6F44-A8C2-9F042AB7BB57}">
      <dgm:prSet/>
      <dgm:spPr/>
      <dgm:t>
        <a:bodyPr/>
        <a:lstStyle/>
        <a:p>
          <a:endParaRPr lang="en-US"/>
        </a:p>
      </dgm:t>
    </dgm:pt>
    <dgm:pt modelId="{127CFAE6-88B2-7B41-A990-4379E4B32D6E}">
      <dgm:prSet phldrT="[Text]"/>
      <dgm:spPr>
        <a:ln>
          <a:solidFill>
            <a:srgbClr val="000000"/>
          </a:solidFill>
        </a:ln>
      </dgm:spPr>
      <dgm:t>
        <a:bodyPr/>
        <a:lstStyle/>
        <a:p>
          <a:endParaRPr lang="en-US" dirty="0"/>
        </a:p>
      </dgm:t>
    </dgm:pt>
    <dgm:pt modelId="{5F132C4A-98F1-E24B-B171-4ED31D68BFAB}" type="parTrans" cxnId="{D0D65DDC-76B2-3A4E-9FD0-864F50D09780}">
      <dgm:prSet/>
      <dgm:spPr/>
      <dgm:t>
        <a:bodyPr/>
        <a:lstStyle/>
        <a:p>
          <a:endParaRPr lang="en-US"/>
        </a:p>
      </dgm:t>
    </dgm:pt>
    <dgm:pt modelId="{4157465D-1192-DB41-B6EB-51F24EA25829}" type="sibTrans" cxnId="{D0D65DDC-76B2-3A4E-9FD0-864F50D09780}">
      <dgm:prSet/>
      <dgm:spPr/>
      <dgm:t>
        <a:bodyPr/>
        <a:lstStyle/>
        <a:p>
          <a:endParaRPr lang="en-US"/>
        </a:p>
      </dgm:t>
    </dgm:pt>
    <dgm:pt modelId="{D8CCE657-2A00-AA45-A090-CEF56F65C29B}">
      <dgm:prSet phldrT="[Text]"/>
      <dgm:spPr>
        <a:ln>
          <a:solidFill>
            <a:srgbClr val="000000"/>
          </a:solidFill>
        </a:ln>
      </dgm:spPr>
      <dgm:t>
        <a:bodyPr/>
        <a:lstStyle/>
        <a:p>
          <a:endParaRPr lang="en-US" dirty="0"/>
        </a:p>
      </dgm:t>
    </dgm:pt>
    <dgm:pt modelId="{98AA2315-1A94-A247-BC3F-770029885949}" type="parTrans" cxnId="{A62C7B44-4C20-104C-A62C-A283D9FB369B}">
      <dgm:prSet/>
      <dgm:spPr/>
      <dgm:t>
        <a:bodyPr/>
        <a:lstStyle/>
        <a:p>
          <a:endParaRPr lang="en-US"/>
        </a:p>
      </dgm:t>
    </dgm:pt>
    <dgm:pt modelId="{E59E94F4-8784-B340-973A-2AE9770A19C8}" type="sibTrans" cxnId="{A62C7B44-4C20-104C-A62C-A283D9FB369B}">
      <dgm:prSet/>
      <dgm:spPr/>
      <dgm:t>
        <a:bodyPr/>
        <a:lstStyle/>
        <a:p>
          <a:endParaRPr lang="en-US"/>
        </a:p>
      </dgm:t>
    </dgm:pt>
    <dgm:pt modelId="{AF1B3FB8-1A36-AB4F-BAF4-346FD55DBCE7}">
      <dgm:prSet phldrT="[Text]"/>
      <dgm:spPr>
        <a:ln>
          <a:solidFill>
            <a:srgbClr val="000000"/>
          </a:solidFill>
        </a:ln>
      </dgm:spPr>
      <dgm:t>
        <a:bodyPr/>
        <a:lstStyle/>
        <a:p>
          <a:r>
            <a:rPr lang="en-US" dirty="0" smtClean="0"/>
            <a:t>Fellowship Instruction Spirit Gifts</a:t>
          </a:r>
          <a:endParaRPr lang="en-US" dirty="0"/>
        </a:p>
      </dgm:t>
    </dgm:pt>
    <dgm:pt modelId="{37BE976D-2B86-CA4C-9324-C64EE5B6E4F9}" type="parTrans" cxnId="{AFD285BB-D89C-1C47-B974-DD545B2FE1BD}">
      <dgm:prSet/>
      <dgm:spPr/>
      <dgm:t>
        <a:bodyPr/>
        <a:lstStyle/>
        <a:p>
          <a:endParaRPr lang="en-US"/>
        </a:p>
      </dgm:t>
    </dgm:pt>
    <dgm:pt modelId="{29D1EEE8-0BB5-454F-8341-F3A11BA91B19}" type="sibTrans" cxnId="{AFD285BB-D89C-1C47-B974-DD545B2FE1BD}">
      <dgm:prSet/>
      <dgm:spPr/>
      <dgm:t>
        <a:bodyPr/>
        <a:lstStyle/>
        <a:p>
          <a:endParaRPr lang="en-US"/>
        </a:p>
      </dgm:t>
    </dgm:pt>
    <dgm:pt modelId="{FF18D81A-13E4-AE48-8529-93C8AC2B4F81}">
      <dgm:prSet phldrT="[Text]"/>
      <dgm:spPr>
        <a:ln>
          <a:solidFill>
            <a:srgbClr val="000000"/>
          </a:solidFill>
        </a:ln>
      </dgm:spPr>
      <dgm:t>
        <a:bodyPr/>
        <a:lstStyle/>
        <a:p>
          <a:endParaRPr lang="en-US" dirty="0"/>
        </a:p>
      </dgm:t>
    </dgm:pt>
    <dgm:pt modelId="{CCAE6D92-60FC-F645-99B8-0191CA93201F}" type="parTrans" cxnId="{31FA0034-3E9A-6845-8437-5C77A83ECAD5}">
      <dgm:prSet/>
      <dgm:spPr/>
      <dgm:t>
        <a:bodyPr/>
        <a:lstStyle/>
        <a:p>
          <a:endParaRPr lang="en-US"/>
        </a:p>
      </dgm:t>
    </dgm:pt>
    <dgm:pt modelId="{BC9A862B-C07F-DF4B-BD30-714F6CFDEE66}" type="sibTrans" cxnId="{31FA0034-3E9A-6845-8437-5C77A83ECAD5}">
      <dgm:prSet/>
      <dgm:spPr/>
      <dgm:t>
        <a:bodyPr/>
        <a:lstStyle/>
        <a:p>
          <a:endParaRPr lang="en-US"/>
        </a:p>
      </dgm:t>
    </dgm:pt>
    <dgm:pt modelId="{A69A1C0D-E6FB-DD4A-9E54-2802C643D734}" type="pres">
      <dgm:prSet presAssocID="{6D7EA916-0D15-4241-B939-269D176E5A0A}" presName="CompostProcess" presStyleCnt="0">
        <dgm:presLayoutVars>
          <dgm:dir/>
          <dgm:resizeHandles val="exact"/>
        </dgm:presLayoutVars>
      </dgm:prSet>
      <dgm:spPr/>
    </dgm:pt>
    <dgm:pt modelId="{1F4FECF5-DE5C-024F-9A6E-BCDE2B75A622}" type="pres">
      <dgm:prSet presAssocID="{6D7EA916-0D15-4241-B939-269D176E5A0A}" presName="arrow" presStyleLbl="bgShp" presStyleIdx="0" presStyleCnt="1" custScaleX="117647" custLinFactNeighborX="0" custLinFactNeighborY="396"/>
      <dgm:spPr>
        <a:solidFill>
          <a:srgbClr val="FF0000">
            <a:alpha val="85000"/>
          </a:srgbClr>
        </a:solidFill>
        <a:ln>
          <a:solidFill>
            <a:srgbClr val="000000"/>
          </a:solidFill>
        </a:ln>
      </dgm:spPr>
    </dgm:pt>
    <dgm:pt modelId="{8B21A721-6626-7E45-A06D-0490AF796D2C}" type="pres">
      <dgm:prSet presAssocID="{6D7EA916-0D15-4241-B939-269D176E5A0A}" presName="linearProcess" presStyleCnt="0"/>
      <dgm:spPr/>
    </dgm:pt>
    <dgm:pt modelId="{876FF585-5480-3446-9B5A-3FB227AC3A80}" type="pres">
      <dgm:prSet presAssocID="{D83B6E6E-45F6-0949-9941-BF9188166237}" presName="textNode" presStyleLbl="node1" presStyleIdx="0" presStyleCnt="5" custLinFactNeighborX="-4574">
        <dgm:presLayoutVars>
          <dgm:bulletEnabled val="1"/>
        </dgm:presLayoutVars>
      </dgm:prSet>
      <dgm:spPr/>
      <dgm:t>
        <a:bodyPr/>
        <a:lstStyle/>
        <a:p>
          <a:endParaRPr lang="en-US"/>
        </a:p>
      </dgm:t>
    </dgm:pt>
    <dgm:pt modelId="{F9709902-CB28-F84C-9862-D8BAFC6788C1}" type="pres">
      <dgm:prSet presAssocID="{406CCC6F-3792-8F4A-B7D0-9DCEDE1F38A7}" presName="sibTrans" presStyleCnt="0"/>
      <dgm:spPr/>
    </dgm:pt>
    <dgm:pt modelId="{046E335D-B22E-C340-931B-C382B8108389}" type="pres">
      <dgm:prSet presAssocID="{127CFAE6-88B2-7B41-A990-4379E4B32D6E}" presName="textNode" presStyleLbl="node1" presStyleIdx="1" presStyleCnt="5">
        <dgm:presLayoutVars>
          <dgm:bulletEnabled val="1"/>
        </dgm:presLayoutVars>
      </dgm:prSet>
      <dgm:spPr/>
      <dgm:t>
        <a:bodyPr/>
        <a:lstStyle/>
        <a:p>
          <a:endParaRPr lang="en-US"/>
        </a:p>
      </dgm:t>
    </dgm:pt>
    <dgm:pt modelId="{6E1FA816-B7E0-0441-8FA6-7F049135DE68}" type="pres">
      <dgm:prSet presAssocID="{4157465D-1192-DB41-B6EB-51F24EA25829}" presName="sibTrans" presStyleCnt="0"/>
      <dgm:spPr/>
    </dgm:pt>
    <dgm:pt modelId="{3BA2BC2D-E988-E949-8BF7-742C442A08A0}" type="pres">
      <dgm:prSet presAssocID="{D8CCE657-2A00-AA45-A090-CEF56F65C29B}" presName="textNode" presStyleLbl="node1" presStyleIdx="2" presStyleCnt="5">
        <dgm:presLayoutVars>
          <dgm:bulletEnabled val="1"/>
        </dgm:presLayoutVars>
      </dgm:prSet>
      <dgm:spPr/>
      <dgm:t>
        <a:bodyPr/>
        <a:lstStyle/>
        <a:p>
          <a:endParaRPr lang="en-US"/>
        </a:p>
      </dgm:t>
    </dgm:pt>
    <dgm:pt modelId="{13C6C769-991E-8240-896B-8806797CBDBF}" type="pres">
      <dgm:prSet presAssocID="{E59E94F4-8784-B340-973A-2AE9770A19C8}" presName="sibTrans" presStyleCnt="0"/>
      <dgm:spPr/>
    </dgm:pt>
    <dgm:pt modelId="{E03F9F31-DF0B-7144-9ECF-CF67885992C6}" type="pres">
      <dgm:prSet presAssocID="{AF1B3FB8-1A36-AB4F-BAF4-346FD55DBCE7}" presName="textNode" presStyleLbl="node1" presStyleIdx="3" presStyleCnt="5">
        <dgm:presLayoutVars>
          <dgm:bulletEnabled val="1"/>
        </dgm:presLayoutVars>
      </dgm:prSet>
      <dgm:spPr/>
      <dgm:t>
        <a:bodyPr/>
        <a:lstStyle/>
        <a:p>
          <a:endParaRPr lang="en-US"/>
        </a:p>
      </dgm:t>
    </dgm:pt>
    <dgm:pt modelId="{B39B4B38-9361-3745-B9AC-76FFA644BC57}" type="pres">
      <dgm:prSet presAssocID="{29D1EEE8-0BB5-454F-8341-F3A11BA91B19}" presName="sibTrans" presStyleCnt="0"/>
      <dgm:spPr/>
    </dgm:pt>
    <dgm:pt modelId="{6969D4CD-5674-424A-98EB-263C532D3867}" type="pres">
      <dgm:prSet presAssocID="{FF18D81A-13E4-AE48-8529-93C8AC2B4F81}" presName="textNode" presStyleLbl="node1" presStyleIdx="4" presStyleCnt="5">
        <dgm:presLayoutVars>
          <dgm:bulletEnabled val="1"/>
        </dgm:presLayoutVars>
      </dgm:prSet>
      <dgm:spPr/>
      <dgm:t>
        <a:bodyPr/>
        <a:lstStyle/>
        <a:p>
          <a:endParaRPr lang="en-US"/>
        </a:p>
      </dgm:t>
    </dgm:pt>
  </dgm:ptLst>
  <dgm:cxnLst>
    <dgm:cxn modelId="{D0D65DDC-76B2-3A4E-9FD0-864F50D09780}" srcId="{6D7EA916-0D15-4241-B939-269D176E5A0A}" destId="{127CFAE6-88B2-7B41-A990-4379E4B32D6E}" srcOrd="1" destOrd="0" parTransId="{5F132C4A-98F1-E24B-B171-4ED31D68BFAB}" sibTransId="{4157465D-1192-DB41-B6EB-51F24EA25829}"/>
    <dgm:cxn modelId="{F8238E96-5408-2347-8462-D4853747C112}" type="presOf" srcId="{FF18D81A-13E4-AE48-8529-93C8AC2B4F81}" destId="{6969D4CD-5674-424A-98EB-263C532D3867}" srcOrd="0" destOrd="0" presId="urn:microsoft.com/office/officeart/2005/8/layout/hProcess9"/>
    <dgm:cxn modelId="{24D0BB5B-8338-414C-9E22-F2DFC765DF61}" type="presOf" srcId="{D83B6E6E-45F6-0949-9941-BF9188166237}" destId="{876FF585-5480-3446-9B5A-3FB227AC3A80}" srcOrd="0" destOrd="0" presId="urn:microsoft.com/office/officeart/2005/8/layout/hProcess9"/>
    <dgm:cxn modelId="{A62C7B44-4C20-104C-A62C-A283D9FB369B}" srcId="{6D7EA916-0D15-4241-B939-269D176E5A0A}" destId="{D8CCE657-2A00-AA45-A090-CEF56F65C29B}" srcOrd="2" destOrd="0" parTransId="{98AA2315-1A94-A247-BC3F-770029885949}" sibTransId="{E59E94F4-8784-B340-973A-2AE9770A19C8}"/>
    <dgm:cxn modelId="{AFD285BB-D89C-1C47-B974-DD545B2FE1BD}" srcId="{6D7EA916-0D15-4241-B939-269D176E5A0A}" destId="{AF1B3FB8-1A36-AB4F-BAF4-346FD55DBCE7}" srcOrd="3" destOrd="0" parTransId="{37BE976D-2B86-CA4C-9324-C64EE5B6E4F9}" sibTransId="{29D1EEE8-0BB5-454F-8341-F3A11BA91B19}"/>
    <dgm:cxn modelId="{CB170B3E-611F-6142-B2A6-A8B7D966CE89}" type="presOf" srcId="{6D7EA916-0D15-4241-B939-269D176E5A0A}" destId="{A69A1C0D-E6FB-DD4A-9E54-2802C643D734}" srcOrd="0" destOrd="0" presId="urn:microsoft.com/office/officeart/2005/8/layout/hProcess9"/>
    <dgm:cxn modelId="{BF97E468-B482-FC4A-B62C-8CE6A440C324}" type="presOf" srcId="{127CFAE6-88B2-7B41-A990-4379E4B32D6E}" destId="{046E335D-B22E-C340-931B-C382B8108389}" srcOrd="0" destOrd="0" presId="urn:microsoft.com/office/officeart/2005/8/layout/hProcess9"/>
    <dgm:cxn modelId="{C7878683-89BD-6F44-A8C2-9F042AB7BB57}" srcId="{6D7EA916-0D15-4241-B939-269D176E5A0A}" destId="{D83B6E6E-45F6-0949-9941-BF9188166237}" srcOrd="0" destOrd="0" parTransId="{E5DB81C6-44BB-A74A-935F-67C8D76E427F}" sibTransId="{406CCC6F-3792-8F4A-B7D0-9DCEDE1F38A7}"/>
    <dgm:cxn modelId="{31FA0034-3E9A-6845-8437-5C77A83ECAD5}" srcId="{6D7EA916-0D15-4241-B939-269D176E5A0A}" destId="{FF18D81A-13E4-AE48-8529-93C8AC2B4F81}" srcOrd="4" destOrd="0" parTransId="{CCAE6D92-60FC-F645-99B8-0191CA93201F}" sibTransId="{BC9A862B-C07F-DF4B-BD30-714F6CFDEE66}"/>
    <dgm:cxn modelId="{E523BF1F-909B-7A45-9429-F2E0C240FFB0}" type="presOf" srcId="{D8CCE657-2A00-AA45-A090-CEF56F65C29B}" destId="{3BA2BC2D-E988-E949-8BF7-742C442A08A0}" srcOrd="0" destOrd="0" presId="urn:microsoft.com/office/officeart/2005/8/layout/hProcess9"/>
    <dgm:cxn modelId="{E0485B49-B2B3-3C48-A23F-295251E56708}" type="presOf" srcId="{AF1B3FB8-1A36-AB4F-BAF4-346FD55DBCE7}" destId="{E03F9F31-DF0B-7144-9ECF-CF67885992C6}" srcOrd="0" destOrd="0" presId="urn:microsoft.com/office/officeart/2005/8/layout/hProcess9"/>
    <dgm:cxn modelId="{ECA46671-5352-684F-B6D1-9DA92E2E615B}" type="presParOf" srcId="{A69A1C0D-E6FB-DD4A-9E54-2802C643D734}" destId="{1F4FECF5-DE5C-024F-9A6E-BCDE2B75A622}" srcOrd="0" destOrd="0" presId="urn:microsoft.com/office/officeart/2005/8/layout/hProcess9"/>
    <dgm:cxn modelId="{BA343478-1C31-D94A-857B-54F55CE45AF2}" type="presParOf" srcId="{A69A1C0D-E6FB-DD4A-9E54-2802C643D734}" destId="{8B21A721-6626-7E45-A06D-0490AF796D2C}" srcOrd="1" destOrd="0" presId="urn:microsoft.com/office/officeart/2005/8/layout/hProcess9"/>
    <dgm:cxn modelId="{48707787-E0DE-6346-9A97-017D3F9FE534}" type="presParOf" srcId="{8B21A721-6626-7E45-A06D-0490AF796D2C}" destId="{876FF585-5480-3446-9B5A-3FB227AC3A80}" srcOrd="0" destOrd="0" presId="urn:microsoft.com/office/officeart/2005/8/layout/hProcess9"/>
    <dgm:cxn modelId="{2CF3865B-87E8-C243-83B5-49C6E48FC218}" type="presParOf" srcId="{8B21A721-6626-7E45-A06D-0490AF796D2C}" destId="{F9709902-CB28-F84C-9862-D8BAFC6788C1}" srcOrd="1" destOrd="0" presId="urn:microsoft.com/office/officeart/2005/8/layout/hProcess9"/>
    <dgm:cxn modelId="{6581ED51-D549-8F4C-9B6C-7C0FA4F785BF}" type="presParOf" srcId="{8B21A721-6626-7E45-A06D-0490AF796D2C}" destId="{046E335D-B22E-C340-931B-C382B8108389}" srcOrd="2" destOrd="0" presId="urn:microsoft.com/office/officeart/2005/8/layout/hProcess9"/>
    <dgm:cxn modelId="{6DB0C4C1-F80F-2D4F-9F0A-0DA088755381}" type="presParOf" srcId="{8B21A721-6626-7E45-A06D-0490AF796D2C}" destId="{6E1FA816-B7E0-0441-8FA6-7F049135DE68}" srcOrd="3" destOrd="0" presId="urn:microsoft.com/office/officeart/2005/8/layout/hProcess9"/>
    <dgm:cxn modelId="{E94E1528-BFE4-8E4E-ADEB-A37055AFEF2C}" type="presParOf" srcId="{8B21A721-6626-7E45-A06D-0490AF796D2C}" destId="{3BA2BC2D-E988-E949-8BF7-742C442A08A0}" srcOrd="4" destOrd="0" presId="urn:microsoft.com/office/officeart/2005/8/layout/hProcess9"/>
    <dgm:cxn modelId="{90D089F2-AE7D-9C4C-B108-BD25F2089DB8}" type="presParOf" srcId="{8B21A721-6626-7E45-A06D-0490AF796D2C}" destId="{13C6C769-991E-8240-896B-8806797CBDBF}" srcOrd="5" destOrd="0" presId="urn:microsoft.com/office/officeart/2005/8/layout/hProcess9"/>
    <dgm:cxn modelId="{944BD17F-FCE4-F64C-BDF3-204E44692AA2}" type="presParOf" srcId="{8B21A721-6626-7E45-A06D-0490AF796D2C}" destId="{E03F9F31-DF0B-7144-9ECF-CF67885992C6}" srcOrd="6" destOrd="0" presId="urn:microsoft.com/office/officeart/2005/8/layout/hProcess9"/>
    <dgm:cxn modelId="{49859440-7F6A-C941-B092-B9125E83C564}" type="presParOf" srcId="{8B21A721-6626-7E45-A06D-0490AF796D2C}" destId="{B39B4B38-9361-3745-B9AC-76FFA644BC57}" srcOrd="7" destOrd="0" presId="urn:microsoft.com/office/officeart/2005/8/layout/hProcess9"/>
    <dgm:cxn modelId="{8933F80A-4C0D-5047-B52C-0E6A717C2143}" type="presParOf" srcId="{8B21A721-6626-7E45-A06D-0490AF796D2C}" destId="{6969D4CD-5674-424A-98EB-263C532D3867}"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D7EA916-0D15-4241-B939-269D176E5A0A}" type="doc">
      <dgm:prSet loTypeId="urn:microsoft.com/office/officeart/2005/8/layout/hProcess9" loCatId="process" qsTypeId="urn:microsoft.com/office/officeart/2005/8/quickstyle/simple4" qsCatId="simple" csTypeId="urn:microsoft.com/office/officeart/2005/8/colors/accent1_2" csCatId="accent1" phldr="1"/>
      <dgm:spPr/>
    </dgm:pt>
    <dgm:pt modelId="{D83B6E6E-45F6-0949-9941-BF9188166237}">
      <dgm:prSet phldrT="[Text]"/>
      <dgm:spPr>
        <a:ln>
          <a:solidFill>
            <a:srgbClr val="000000"/>
          </a:solidFill>
        </a:ln>
      </dgm:spPr>
      <dgm:t>
        <a:bodyPr/>
        <a:lstStyle/>
        <a:p>
          <a:r>
            <a:rPr lang="en-US" dirty="0" smtClean="0"/>
            <a:t>Anointed</a:t>
          </a:r>
          <a:endParaRPr lang="en-US" dirty="0"/>
        </a:p>
      </dgm:t>
    </dgm:pt>
    <dgm:pt modelId="{E5DB81C6-44BB-A74A-935F-67C8D76E427F}" type="parTrans" cxnId="{C7878683-89BD-6F44-A8C2-9F042AB7BB57}">
      <dgm:prSet/>
      <dgm:spPr/>
      <dgm:t>
        <a:bodyPr/>
        <a:lstStyle/>
        <a:p>
          <a:endParaRPr lang="en-US"/>
        </a:p>
      </dgm:t>
    </dgm:pt>
    <dgm:pt modelId="{406CCC6F-3792-8F4A-B7D0-9DCEDE1F38A7}" type="sibTrans" cxnId="{C7878683-89BD-6F44-A8C2-9F042AB7BB57}">
      <dgm:prSet/>
      <dgm:spPr/>
      <dgm:t>
        <a:bodyPr/>
        <a:lstStyle/>
        <a:p>
          <a:endParaRPr lang="en-US"/>
        </a:p>
      </dgm:t>
    </dgm:pt>
    <dgm:pt modelId="{127CFAE6-88B2-7B41-A990-4379E4B32D6E}">
      <dgm:prSet phldrT="[Text]"/>
      <dgm:spPr>
        <a:ln>
          <a:solidFill>
            <a:srgbClr val="000000"/>
          </a:solidFill>
        </a:ln>
      </dgm:spPr>
      <dgm:t>
        <a:bodyPr/>
        <a:lstStyle/>
        <a:p>
          <a:r>
            <a:rPr lang="en-US" dirty="0" smtClean="0"/>
            <a:t>Glad Tidings</a:t>
          </a:r>
          <a:endParaRPr lang="en-US" dirty="0"/>
        </a:p>
      </dgm:t>
    </dgm:pt>
    <dgm:pt modelId="{5F132C4A-98F1-E24B-B171-4ED31D68BFAB}" type="parTrans" cxnId="{D0D65DDC-76B2-3A4E-9FD0-864F50D09780}">
      <dgm:prSet/>
      <dgm:spPr/>
      <dgm:t>
        <a:bodyPr/>
        <a:lstStyle/>
        <a:p>
          <a:endParaRPr lang="en-US"/>
        </a:p>
      </dgm:t>
    </dgm:pt>
    <dgm:pt modelId="{4157465D-1192-DB41-B6EB-51F24EA25829}" type="sibTrans" cxnId="{D0D65DDC-76B2-3A4E-9FD0-864F50D09780}">
      <dgm:prSet/>
      <dgm:spPr/>
      <dgm:t>
        <a:bodyPr/>
        <a:lstStyle/>
        <a:p>
          <a:endParaRPr lang="en-US"/>
        </a:p>
      </dgm:t>
    </dgm:pt>
    <dgm:pt modelId="{D8CCE657-2A00-AA45-A090-CEF56F65C29B}">
      <dgm:prSet phldrT="[Text]"/>
      <dgm:spPr>
        <a:ln>
          <a:solidFill>
            <a:srgbClr val="000000"/>
          </a:solidFill>
        </a:ln>
      </dgm:spPr>
      <dgm:t>
        <a:bodyPr/>
        <a:lstStyle/>
        <a:p>
          <a:r>
            <a:rPr lang="en-US" dirty="0" smtClean="0"/>
            <a:t>Gifts and Offerings</a:t>
          </a:r>
          <a:endParaRPr lang="en-US" dirty="0"/>
        </a:p>
      </dgm:t>
    </dgm:pt>
    <dgm:pt modelId="{98AA2315-1A94-A247-BC3F-770029885949}" type="parTrans" cxnId="{A62C7B44-4C20-104C-A62C-A283D9FB369B}">
      <dgm:prSet/>
      <dgm:spPr/>
      <dgm:t>
        <a:bodyPr/>
        <a:lstStyle/>
        <a:p>
          <a:endParaRPr lang="en-US"/>
        </a:p>
      </dgm:t>
    </dgm:pt>
    <dgm:pt modelId="{E59E94F4-8784-B340-973A-2AE9770A19C8}" type="sibTrans" cxnId="{A62C7B44-4C20-104C-A62C-A283D9FB369B}">
      <dgm:prSet/>
      <dgm:spPr/>
      <dgm:t>
        <a:bodyPr/>
        <a:lstStyle/>
        <a:p>
          <a:endParaRPr lang="en-US"/>
        </a:p>
      </dgm:t>
    </dgm:pt>
    <dgm:pt modelId="{AF1B3FB8-1A36-AB4F-BAF4-346FD55DBCE7}">
      <dgm:prSet phldrT="[Text]"/>
      <dgm:spPr>
        <a:ln>
          <a:solidFill>
            <a:srgbClr val="000000"/>
          </a:solidFill>
        </a:ln>
      </dgm:spPr>
      <dgm:t>
        <a:bodyPr/>
        <a:lstStyle/>
        <a:p>
          <a:r>
            <a:rPr lang="en-US" dirty="0" smtClean="0"/>
            <a:t>Fellowship Instruction Spirit Gifts</a:t>
          </a:r>
          <a:endParaRPr lang="en-US" dirty="0"/>
        </a:p>
      </dgm:t>
    </dgm:pt>
    <dgm:pt modelId="{37BE976D-2B86-CA4C-9324-C64EE5B6E4F9}" type="parTrans" cxnId="{AFD285BB-D89C-1C47-B974-DD545B2FE1BD}">
      <dgm:prSet/>
      <dgm:spPr/>
      <dgm:t>
        <a:bodyPr/>
        <a:lstStyle/>
        <a:p>
          <a:endParaRPr lang="en-US"/>
        </a:p>
      </dgm:t>
    </dgm:pt>
    <dgm:pt modelId="{29D1EEE8-0BB5-454F-8341-F3A11BA91B19}" type="sibTrans" cxnId="{AFD285BB-D89C-1C47-B974-DD545B2FE1BD}">
      <dgm:prSet/>
      <dgm:spPr/>
      <dgm:t>
        <a:bodyPr/>
        <a:lstStyle/>
        <a:p>
          <a:endParaRPr lang="en-US"/>
        </a:p>
      </dgm:t>
    </dgm:pt>
    <dgm:pt modelId="{FF18D81A-13E4-AE48-8529-93C8AC2B4F81}">
      <dgm:prSet phldrT="[Text]"/>
      <dgm:spPr>
        <a:ln>
          <a:solidFill>
            <a:srgbClr val="000000"/>
          </a:solidFill>
        </a:ln>
      </dgm:spPr>
      <dgm:t>
        <a:bodyPr/>
        <a:lstStyle/>
        <a:p>
          <a:r>
            <a:rPr lang="en-US" dirty="0" smtClean="0"/>
            <a:t>KINGSHIP</a:t>
          </a:r>
          <a:endParaRPr lang="en-US" dirty="0"/>
        </a:p>
      </dgm:t>
    </dgm:pt>
    <dgm:pt modelId="{CCAE6D92-60FC-F645-99B8-0191CA93201F}" type="parTrans" cxnId="{31FA0034-3E9A-6845-8437-5C77A83ECAD5}">
      <dgm:prSet/>
      <dgm:spPr/>
      <dgm:t>
        <a:bodyPr/>
        <a:lstStyle/>
        <a:p>
          <a:endParaRPr lang="en-US"/>
        </a:p>
      </dgm:t>
    </dgm:pt>
    <dgm:pt modelId="{BC9A862B-C07F-DF4B-BD30-714F6CFDEE66}" type="sibTrans" cxnId="{31FA0034-3E9A-6845-8437-5C77A83ECAD5}">
      <dgm:prSet/>
      <dgm:spPr/>
      <dgm:t>
        <a:bodyPr/>
        <a:lstStyle/>
        <a:p>
          <a:endParaRPr lang="en-US"/>
        </a:p>
      </dgm:t>
    </dgm:pt>
    <dgm:pt modelId="{A69A1C0D-E6FB-DD4A-9E54-2802C643D734}" type="pres">
      <dgm:prSet presAssocID="{6D7EA916-0D15-4241-B939-269D176E5A0A}" presName="CompostProcess" presStyleCnt="0">
        <dgm:presLayoutVars>
          <dgm:dir/>
          <dgm:resizeHandles val="exact"/>
        </dgm:presLayoutVars>
      </dgm:prSet>
      <dgm:spPr/>
    </dgm:pt>
    <dgm:pt modelId="{1F4FECF5-DE5C-024F-9A6E-BCDE2B75A622}" type="pres">
      <dgm:prSet presAssocID="{6D7EA916-0D15-4241-B939-269D176E5A0A}" presName="arrow" presStyleLbl="bgShp" presStyleIdx="0" presStyleCnt="1" custScaleX="117647" custLinFactNeighborX="0" custLinFactNeighborY="396"/>
      <dgm:spPr>
        <a:solidFill>
          <a:srgbClr val="FF0000">
            <a:alpha val="85000"/>
          </a:srgbClr>
        </a:solidFill>
        <a:ln>
          <a:solidFill>
            <a:srgbClr val="000000"/>
          </a:solidFill>
        </a:ln>
      </dgm:spPr>
    </dgm:pt>
    <dgm:pt modelId="{8B21A721-6626-7E45-A06D-0490AF796D2C}" type="pres">
      <dgm:prSet presAssocID="{6D7EA916-0D15-4241-B939-269D176E5A0A}" presName="linearProcess" presStyleCnt="0"/>
      <dgm:spPr/>
    </dgm:pt>
    <dgm:pt modelId="{876FF585-5480-3446-9B5A-3FB227AC3A80}" type="pres">
      <dgm:prSet presAssocID="{D83B6E6E-45F6-0949-9941-BF9188166237}" presName="textNode" presStyleLbl="node1" presStyleIdx="0" presStyleCnt="5">
        <dgm:presLayoutVars>
          <dgm:bulletEnabled val="1"/>
        </dgm:presLayoutVars>
      </dgm:prSet>
      <dgm:spPr/>
      <dgm:t>
        <a:bodyPr/>
        <a:lstStyle/>
        <a:p>
          <a:endParaRPr lang="en-US"/>
        </a:p>
      </dgm:t>
    </dgm:pt>
    <dgm:pt modelId="{F9709902-CB28-F84C-9862-D8BAFC6788C1}" type="pres">
      <dgm:prSet presAssocID="{406CCC6F-3792-8F4A-B7D0-9DCEDE1F38A7}" presName="sibTrans" presStyleCnt="0"/>
      <dgm:spPr/>
    </dgm:pt>
    <dgm:pt modelId="{046E335D-B22E-C340-931B-C382B8108389}" type="pres">
      <dgm:prSet presAssocID="{127CFAE6-88B2-7B41-A990-4379E4B32D6E}" presName="textNode" presStyleLbl="node1" presStyleIdx="1" presStyleCnt="5">
        <dgm:presLayoutVars>
          <dgm:bulletEnabled val="1"/>
        </dgm:presLayoutVars>
      </dgm:prSet>
      <dgm:spPr/>
      <dgm:t>
        <a:bodyPr/>
        <a:lstStyle/>
        <a:p>
          <a:endParaRPr lang="en-US"/>
        </a:p>
      </dgm:t>
    </dgm:pt>
    <dgm:pt modelId="{6E1FA816-B7E0-0441-8FA6-7F049135DE68}" type="pres">
      <dgm:prSet presAssocID="{4157465D-1192-DB41-B6EB-51F24EA25829}" presName="sibTrans" presStyleCnt="0"/>
      <dgm:spPr/>
    </dgm:pt>
    <dgm:pt modelId="{3BA2BC2D-E988-E949-8BF7-742C442A08A0}" type="pres">
      <dgm:prSet presAssocID="{D8CCE657-2A00-AA45-A090-CEF56F65C29B}" presName="textNode" presStyleLbl="node1" presStyleIdx="2" presStyleCnt="5">
        <dgm:presLayoutVars>
          <dgm:bulletEnabled val="1"/>
        </dgm:presLayoutVars>
      </dgm:prSet>
      <dgm:spPr/>
      <dgm:t>
        <a:bodyPr/>
        <a:lstStyle/>
        <a:p>
          <a:endParaRPr lang="en-US"/>
        </a:p>
      </dgm:t>
    </dgm:pt>
    <dgm:pt modelId="{13C6C769-991E-8240-896B-8806797CBDBF}" type="pres">
      <dgm:prSet presAssocID="{E59E94F4-8784-B340-973A-2AE9770A19C8}" presName="sibTrans" presStyleCnt="0"/>
      <dgm:spPr/>
    </dgm:pt>
    <dgm:pt modelId="{E03F9F31-DF0B-7144-9ECF-CF67885992C6}" type="pres">
      <dgm:prSet presAssocID="{AF1B3FB8-1A36-AB4F-BAF4-346FD55DBCE7}" presName="textNode" presStyleLbl="node1" presStyleIdx="3" presStyleCnt="5">
        <dgm:presLayoutVars>
          <dgm:bulletEnabled val="1"/>
        </dgm:presLayoutVars>
      </dgm:prSet>
      <dgm:spPr/>
      <dgm:t>
        <a:bodyPr/>
        <a:lstStyle/>
        <a:p>
          <a:endParaRPr lang="en-US"/>
        </a:p>
      </dgm:t>
    </dgm:pt>
    <dgm:pt modelId="{B39B4B38-9361-3745-B9AC-76FFA644BC57}" type="pres">
      <dgm:prSet presAssocID="{29D1EEE8-0BB5-454F-8341-F3A11BA91B19}" presName="sibTrans" presStyleCnt="0"/>
      <dgm:spPr/>
    </dgm:pt>
    <dgm:pt modelId="{6969D4CD-5674-424A-98EB-263C532D3867}" type="pres">
      <dgm:prSet presAssocID="{FF18D81A-13E4-AE48-8529-93C8AC2B4F81}" presName="textNode" presStyleLbl="node1" presStyleIdx="4" presStyleCnt="5">
        <dgm:presLayoutVars>
          <dgm:bulletEnabled val="1"/>
        </dgm:presLayoutVars>
      </dgm:prSet>
      <dgm:spPr/>
      <dgm:t>
        <a:bodyPr/>
        <a:lstStyle/>
        <a:p>
          <a:endParaRPr lang="en-US"/>
        </a:p>
      </dgm:t>
    </dgm:pt>
  </dgm:ptLst>
  <dgm:cxnLst>
    <dgm:cxn modelId="{D0D65DDC-76B2-3A4E-9FD0-864F50D09780}" srcId="{6D7EA916-0D15-4241-B939-269D176E5A0A}" destId="{127CFAE6-88B2-7B41-A990-4379E4B32D6E}" srcOrd="1" destOrd="0" parTransId="{5F132C4A-98F1-E24B-B171-4ED31D68BFAB}" sibTransId="{4157465D-1192-DB41-B6EB-51F24EA25829}"/>
    <dgm:cxn modelId="{2262E3CD-0716-4841-93A4-9F9DD9F9D22A}" type="presOf" srcId="{D83B6E6E-45F6-0949-9941-BF9188166237}" destId="{876FF585-5480-3446-9B5A-3FB227AC3A80}" srcOrd="0" destOrd="0" presId="urn:microsoft.com/office/officeart/2005/8/layout/hProcess9"/>
    <dgm:cxn modelId="{A62C7B44-4C20-104C-A62C-A283D9FB369B}" srcId="{6D7EA916-0D15-4241-B939-269D176E5A0A}" destId="{D8CCE657-2A00-AA45-A090-CEF56F65C29B}" srcOrd="2" destOrd="0" parTransId="{98AA2315-1A94-A247-BC3F-770029885949}" sibTransId="{E59E94F4-8784-B340-973A-2AE9770A19C8}"/>
    <dgm:cxn modelId="{AFD285BB-D89C-1C47-B974-DD545B2FE1BD}" srcId="{6D7EA916-0D15-4241-B939-269D176E5A0A}" destId="{AF1B3FB8-1A36-AB4F-BAF4-346FD55DBCE7}" srcOrd="3" destOrd="0" parTransId="{37BE976D-2B86-CA4C-9324-C64EE5B6E4F9}" sibTransId="{29D1EEE8-0BB5-454F-8341-F3A11BA91B19}"/>
    <dgm:cxn modelId="{C7878683-89BD-6F44-A8C2-9F042AB7BB57}" srcId="{6D7EA916-0D15-4241-B939-269D176E5A0A}" destId="{D83B6E6E-45F6-0949-9941-BF9188166237}" srcOrd="0" destOrd="0" parTransId="{E5DB81C6-44BB-A74A-935F-67C8D76E427F}" sibTransId="{406CCC6F-3792-8F4A-B7D0-9DCEDE1F38A7}"/>
    <dgm:cxn modelId="{188D1CAC-D072-C94B-AFAB-F5259664B8EC}" type="presOf" srcId="{AF1B3FB8-1A36-AB4F-BAF4-346FD55DBCE7}" destId="{E03F9F31-DF0B-7144-9ECF-CF67885992C6}" srcOrd="0" destOrd="0" presId="urn:microsoft.com/office/officeart/2005/8/layout/hProcess9"/>
    <dgm:cxn modelId="{31FA0034-3E9A-6845-8437-5C77A83ECAD5}" srcId="{6D7EA916-0D15-4241-B939-269D176E5A0A}" destId="{FF18D81A-13E4-AE48-8529-93C8AC2B4F81}" srcOrd="4" destOrd="0" parTransId="{CCAE6D92-60FC-F645-99B8-0191CA93201F}" sibTransId="{BC9A862B-C07F-DF4B-BD30-714F6CFDEE66}"/>
    <dgm:cxn modelId="{77D0E1CC-D66D-C84C-8D82-4E26DF31C026}" type="presOf" srcId="{FF18D81A-13E4-AE48-8529-93C8AC2B4F81}" destId="{6969D4CD-5674-424A-98EB-263C532D3867}" srcOrd="0" destOrd="0" presId="urn:microsoft.com/office/officeart/2005/8/layout/hProcess9"/>
    <dgm:cxn modelId="{364EFB39-CFBE-374D-8305-B1554EE53F37}" type="presOf" srcId="{D8CCE657-2A00-AA45-A090-CEF56F65C29B}" destId="{3BA2BC2D-E988-E949-8BF7-742C442A08A0}" srcOrd="0" destOrd="0" presId="urn:microsoft.com/office/officeart/2005/8/layout/hProcess9"/>
    <dgm:cxn modelId="{5E01000B-57E3-A343-B1E4-CF6FD0BE066F}" type="presOf" srcId="{6D7EA916-0D15-4241-B939-269D176E5A0A}" destId="{A69A1C0D-E6FB-DD4A-9E54-2802C643D734}" srcOrd="0" destOrd="0" presId="urn:microsoft.com/office/officeart/2005/8/layout/hProcess9"/>
    <dgm:cxn modelId="{FAAA1924-68B8-9A47-AE35-49E06FBA3222}" type="presOf" srcId="{127CFAE6-88B2-7B41-A990-4379E4B32D6E}" destId="{046E335D-B22E-C340-931B-C382B8108389}" srcOrd="0" destOrd="0" presId="urn:microsoft.com/office/officeart/2005/8/layout/hProcess9"/>
    <dgm:cxn modelId="{05DB51D1-0EDD-EF4D-BAC2-C3FB7DE3C273}" type="presParOf" srcId="{A69A1C0D-E6FB-DD4A-9E54-2802C643D734}" destId="{1F4FECF5-DE5C-024F-9A6E-BCDE2B75A622}" srcOrd="0" destOrd="0" presId="urn:microsoft.com/office/officeart/2005/8/layout/hProcess9"/>
    <dgm:cxn modelId="{14D2CBC6-A5B4-7147-BB9C-94454B01AE35}" type="presParOf" srcId="{A69A1C0D-E6FB-DD4A-9E54-2802C643D734}" destId="{8B21A721-6626-7E45-A06D-0490AF796D2C}" srcOrd="1" destOrd="0" presId="urn:microsoft.com/office/officeart/2005/8/layout/hProcess9"/>
    <dgm:cxn modelId="{3023A0DE-EECD-264E-84D3-DF114D286A63}" type="presParOf" srcId="{8B21A721-6626-7E45-A06D-0490AF796D2C}" destId="{876FF585-5480-3446-9B5A-3FB227AC3A80}" srcOrd="0" destOrd="0" presId="urn:microsoft.com/office/officeart/2005/8/layout/hProcess9"/>
    <dgm:cxn modelId="{8F791EF3-02E4-7142-8167-B77BB609190D}" type="presParOf" srcId="{8B21A721-6626-7E45-A06D-0490AF796D2C}" destId="{F9709902-CB28-F84C-9862-D8BAFC6788C1}" srcOrd="1" destOrd="0" presId="urn:microsoft.com/office/officeart/2005/8/layout/hProcess9"/>
    <dgm:cxn modelId="{ACB7C9A3-BE8A-E946-834D-8C1A9F049E71}" type="presParOf" srcId="{8B21A721-6626-7E45-A06D-0490AF796D2C}" destId="{046E335D-B22E-C340-931B-C382B8108389}" srcOrd="2" destOrd="0" presId="urn:microsoft.com/office/officeart/2005/8/layout/hProcess9"/>
    <dgm:cxn modelId="{441F9CFD-1523-EA43-8196-8823AF9ECCA4}" type="presParOf" srcId="{8B21A721-6626-7E45-A06D-0490AF796D2C}" destId="{6E1FA816-B7E0-0441-8FA6-7F049135DE68}" srcOrd="3" destOrd="0" presId="urn:microsoft.com/office/officeart/2005/8/layout/hProcess9"/>
    <dgm:cxn modelId="{E30591D5-C205-8948-9DDF-8DAA31C5183B}" type="presParOf" srcId="{8B21A721-6626-7E45-A06D-0490AF796D2C}" destId="{3BA2BC2D-E988-E949-8BF7-742C442A08A0}" srcOrd="4" destOrd="0" presId="urn:microsoft.com/office/officeart/2005/8/layout/hProcess9"/>
    <dgm:cxn modelId="{46A8917D-21D1-FF4A-892F-E7D586F71C1E}" type="presParOf" srcId="{8B21A721-6626-7E45-A06D-0490AF796D2C}" destId="{13C6C769-991E-8240-896B-8806797CBDBF}" srcOrd="5" destOrd="0" presId="urn:microsoft.com/office/officeart/2005/8/layout/hProcess9"/>
    <dgm:cxn modelId="{D58C1CA0-2C8E-984C-818E-2D61771441C2}" type="presParOf" srcId="{8B21A721-6626-7E45-A06D-0490AF796D2C}" destId="{E03F9F31-DF0B-7144-9ECF-CF67885992C6}" srcOrd="6" destOrd="0" presId="urn:microsoft.com/office/officeart/2005/8/layout/hProcess9"/>
    <dgm:cxn modelId="{5BD26B42-DB71-2145-AC02-ACEB44F5BA0A}" type="presParOf" srcId="{8B21A721-6626-7E45-A06D-0490AF796D2C}" destId="{B39B4B38-9361-3745-B9AC-76FFA644BC57}" srcOrd="7" destOrd="0" presId="urn:microsoft.com/office/officeart/2005/8/layout/hProcess9"/>
    <dgm:cxn modelId="{1DAA4F64-18DE-DF4D-B645-76749A4C0CF3}" type="presParOf" srcId="{8B21A721-6626-7E45-A06D-0490AF796D2C}" destId="{6969D4CD-5674-424A-98EB-263C532D3867}"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D7EA916-0D15-4241-B939-269D176E5A0A}" type="doc">
      <dgm:prSet loTypeId="urn:microsoft.com/office/officeart/2005/8/layout/hProcess9" loCatId="process" qsTypeId="urn:microsoft.com/office/officeart/2005/8/quickstyle/simple4" qsCatId="simple" csTypeId="urn:microsoft.com/office/officeart/2005/8/colors/accent1_2" csCatId="accent1" phldr="1"/>
      <dgm:spPr/>
    </dgm:pt>
    <dgm:pt modelId="{D83B6E6E-45F6-0949-9941-BF9188166237}">
      <dgm:prSet phldrT="[Text]"/>
      <dgm:spPr>
        <a:ln>
          <a:solidFill>
            <a:srgbClr val="000000"/>
          </a:solidFill>
        </a:ln>
      </dgm:spPr>
      <dgm:t>
        <a:bodyPr/>
        <a:lstStyle/>
        <a:p>
          <a:endParaRPr lang="en-US" dirty="0" smtClean="0"/>
        </a:p>
        <a:p>
          <a:r>
            <a:rPr lang="en-US" dirty="0" smtClean="0"/>
            <a:t>Turn your life over to God</a:t>
          </a:r>
        </a:p>
        <a:p>
          <a:r>
            <a:rPr lang="en-US" dirty="0" smtClean="0"/>
            <a:t> </a:t>
          </a:r>
        </a:p>
      </dgm:t>
    </dgm:pt>
    <dgm:pt modelId="{E5DB81C6-44BB-A74A-935F-67C8D76E427F}" type="parTrans" cxnId="{C7878683-89BD-6F44-A8C2-9F042AB7BB57}">
      <dgm:prSet/>
      <dgm:spPr/>
      <dgm:t>
        <a:bodyPr/>
        <a:lstStyle/>
        <a:p>
          <a:endParaRPr lang="en-US"/>
        </a:p>
      </dgm:t>
    </dgm:pt>
    <dgm:pt modelId="{406CCC6F-3792-8F4A-B7D0-9DCEDE1F38A7}" type="sibTrans" cxnId="{C7878683-89BD-6F44-A8C2-9F042AB7BB57}">
      <dgm:prSet/>
      <dgm:spPr/>
      <dgm:t>
        <a:bodyPr/>
        <a:lstStyle/>
        <a:p>
          <a:endParaRPr lang="en-US"/>
        </a:p>
      </dgm:t>
    </dgm:pt>
    <dgm:pt modelId="{127CFAE6-88B2-7B41-A990-4379E4B32D6E}">
      <dgm:prSet phldrT="[Text]"/>
      <dgm:spPr>
        <a:ln>
          <a:solidFill>
            <a:srgbClr val="000000"/>
          </a:solidFill>
        </a:ln>
      </dgm:spPr>
      <dgm:t>
        <a:bodyPr/>
        <a:lstStyle/>
        <a:p>
          <a:endParaRPr lang="en-US" dirty="0"/>
        </a:p>
      </dgm:t>
    </dgm:pt>
    <dgm:pt modelId="{5F132C4A-98F1-E24B-B171-4ED31D68BFAB}" type="parTrans" cxnId="{D0D65DDC-76B2-3A4E-9FD0-864F50D09780}">
      <dgm:prSet/>
      <dgm:spPr/>
      <dgm:t>
        <a:bodyPr/>
        <a:lstStyle/>
        <a:p>
          <a:endParaRPr lang="en-US"/>
        </a:p>
      </dgm:t>
    </dgm:pt>
    <dgm:pt modelId="{4157465D-1192-DB41-B6EB-51F24EA25829}" type="sibTrans" cxnId="{D0D65DDC-76B2-3A4E-9FD0-864F50D09780}">
      <dgm:prSet/>
      <dgm:spPr/>
      <dgm:t>
        <a:bodyPr/>
        <a:lstStyle/>
        <a:p>
          <a:endParaRPr lang="en-US"/>
        </a:p>
      </dgm:t>
    </dgm:pt>
    <dgm:pt modelId="{D8CCE657-2A00-AA45-A090-CEF56F65C29B}">
      <dgm:prSet phldrT="[Text]"/>
      <dgm:spPr>
        <a:ln>
          <a:solidFill>
            <a:srgbClr val="000000"/>
          </a:solidFill>
        </a:ln>
      </dgm:spPr>
      <dgm:t>
        <a:bodyPr/>
        <a:lstStyle/>
        <a:p>
          <a:endParaRPr lang="en-US" dirty="0"/>
        </a:p>
      </dgm:t>
    </dgm:pt>
    <dgm:pt modelId="{98AA2315-1A94-A247-BC3F-770029885949}" type="parTrans" cxnId="{A62C7B44-4C20-104C-A62C-A283D9FB369B}">
      <dgm:prSet/>
      <dgm:spPr/>
      <dgm:t>
        <a:bodyPr/>
        <a:lstStyle/>
        <a:p>
          <a:endParaRPr lang="en-US"/>
        </a:p>
      </dgm:t>
    </dgm:pt>
    <dgm:pt modelId="{E59E94F4-8784-B340-973A-2AE9770A19C8}" type="sibTrans" cxnId="{A62C7B44-4C20-104C-A62C-A283D9FB369B}">
      <dgm:prSet/>
      <dgm:spPr/>
      <dgm:t>
        <a:bodyPr/>
        <a:lstStyle/>
        <a:p>
          <a:endParaRPr lang="en-US"/>
        </a:p>
      </dgm:t>
    </dgm:pt>
    <dgm:pt modelId="{AF1B3FB8-1A36-AB4F-BAF4-346FD55DBCE7}">
      <dgm:prSet phldrT="[Text]"/>
      <dgm:spPr>
        <a:ln>
          <a:solidFill>
            <a:srgbClr val="000000"/>
          </a:solidFill>
        </a:ln>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n-US" dirty="0" smtClean="0"/>
        </a:p>
      </dgm:t>
    </dgm:pt>
    <dgm:pt modelId="{37BE976D-2B86-CA4C-9324-C64EE5B6E4F9}" type="parTrans" cxnId="{AFD285BB-D89C-1C47-B974-DD545B2FE1BD}">
      <dgm:prSet/>
      <dgm:spPr/>
      <dgm:t>
        <a:bodyPr/>
        <a:lstStyle/>
        <a:p>
          <a:endParaRPr lang="en-US"/>
        </a:p>
      </dgm:t>
    </dgm:pt>
    <dgm:pt modelId="{29D1EEE8-0BB5-454F-8341-F3A11BA91B19}" type="sibTrans" cxnId="{AFD285BB-D89C-1C47-B974-DD545B2FE1BD}">
      <dgm:prSet/>
      <dgm:spPr/>
      <dgm:t>
        <a:bodyPr/>
        <a:lstStyle/>
        <a:p>
          <a:endParaRPr lang="en-US"/>
        </a:p>
      </dgm:t>
    </dgm:pt>
    <dgm:pt modelId="{CF10113F-D61E-DD48-9953-45A4EB75EAFC}">
      <dgm:prSet phldrT="[Text]"/>
      <dgm:spPr>
        <a:ln>
          <a:solidFill>
            <a:srgbClr val="000000"/>
          </a:solidFill>
        </a:ln>
      </dgm:spPr>
      <dgm:t>
        <a:bodyPr/>
        <a:lstStyle/>
        <a:p>
          <a:pPr marR="0" eaLnBrk="1" fontAlgn="auto" latinLnBrk="0" hangingPunct="1">
            <a:buClrTx/>
            <a:buSzTx/>
            <a:buFontTx/>
            <a:tabLst/>
            <a:defRPr/>
          </a:pPr>
          <a:endParaRPr lang="en-US" dirty="0" smtClean="0"/>
        </a:p>
      </dgm:t>
    </dgm:pt>
    <dgm:pt modelId="{1E8F8E57-E17C-304D-984B-F91ACA7D58D8}" type="parTrans" cxnId="{0DD038B1-BCA8-7648-84A2-D2030FB0959E}">
      <dgm:prSet/>
      <dgm:spPr/>
      <dgm:t>
        <a:bodyPr/>
        <a:lstStyle/>
        <a:p>
          <a:endParaRPr lang="en-US"/>
        </a:p>
      </dgm:t>
    </dgm:pt>
    <dgm:pt modelId="{2471DA39-9858-574F-96CF-1AF50E173983}" type="sibTrans" cxnId="{0DD038B1-BCA8-7648-84A2-D2030FB0959E}">
      <dgm:prSet/>
      <dgm:spPr/>
      <dgm:t>
        <a:bodyPr/>
        <a:lstStyle/>
        <a:p>
          <a:endParaRPr lang="en-US"/>
        </a:p>
      </dgm:t>
    </dgm:pt>
    <dgm:pt modelId="{A69A1C0D-E6FB-DD4A-9E54-2802C643D734}" type="pres">
      <dgm:prSet presAssocID="{6D7EA916-0D15-4241-B939-269D176E5A0A}" presName="CompostProcess" presStyleCnt="0">
        <dgm:presLayoutVars>
          <dgm:dir/>
          <dgm:resizeHandles val="exact"/>
        </dgm:presLayoutVars>
      </dgm:prSet>
      <dgm:spPr/>
    </dgm:pt>
    <dgm:pt modelId="{1F4FECF5-DE5C-024F-9A6E-BCDE2B75A622}" type="pres">
      <dgm:prSet presAssocID="{6D7EA916-0D15-4241-B939-269D176E5A0A}" presName="arrow" presStyleLbl="bgShp" presStyleIdx="0" presStyleCnt="1" custScaleX="117647"/>
      <dgm:spPr>
        <a:solidFill>
          <a:srgbClr val="FF0000">
            <a:alpha val="85000"/>
          </a:srgbClr>
        </a:solidFill>
        <a:ln>
          <a:solidFill>
            <a:srgbClr val="000000"/>
          </a:solidFill>
        </a:ln>
      </dgm:spPr>
    </dgm:pt>
    <dgm:pt modelId="{8B21A721-6626-7E45-A06D-0490AF796D2C}" type="pres">
      <dgm:prSet presAssocID="{6D7EA916-0D15-4241-B939-269D176E5A0A}" presName="linearProcess" presStyleCnt="0"/>
      <dgm:spPr/>
    </dgm:pt>
    <dgm:pt modelId="{876FF585-5480-3446-9B5A-3FB227AC3A80}" type="pres">
      <dgm:prSet presAssocID="{D83B6E6E-45F6-0949-9941-BF9188166237}" presName="textNode" presStyleLbl="node1" presStyleIdx="0" presStyleCnt="5">
        <dgm:presLayoutVars>
          <dgm:bulletEnabled val="1"/>
        </dgm:presLayoutVars>
      </dgm:prSet>
      <dgm:spPr/>
      <dgm:t>
        <a:bodyPr/>
        <a:lstStyle/>
        <a:p>
          <a:endParaRPr lang="en-US"/>
        </a:p>
      </dgm:t>
    </dgm:pt>
    <dgm:pt modelId="{F9709902-CB28-F84C-9862-D8BAFC6788C1}" type="pres">
      <dgm:prSet presAssocID="{406CCC6F-3792-8F4A-B7D0-9DCEDE1F38A7}" presName="sibTrans" presStyleCnt="0"/>
      <dgm:spPr/>
    </dgm:pt>
    <dgm:pt modelId="{046E335D-B22E-C340-931B-C382B8108389}" type="pres">
      <dgm:prSet presAssocID="{127CFAE6-88B2-7B41-A990-4379E4B32D6E}" presName="textNode" presStyleLbl="node1" presStyleIdx="1" presStyleCnt="5">
        <dgm:presLayoutVars>
          <dgm:bulletEnabled val="1"/>
        </dgm:presLayoutVars>
      </dgm:prSet>
      <dgm:spPr/>
      <dgm:t>
        <a:bodyPr/>
        <a:lstStyle/>
        <a:p>
          <a:endParaRPr lang="en-US"/>
        </a:p>
      </dgm:t>
    </dgm:pt>
    <dgm:pt modelId="{6E1FA816-B7E0-0441-8FA6-7F049135DE68}" type="pres">
      <dgm:prSet presAssocID="{4157465D-1192-DB41-B6EB-51F24EA25829}" presName="sibTrans" presStyleCnt="0"/>
      <dgm:spPr/>
    </dgm:pt>
    <dgm:pt modelId="{3BA2BC2D-E988-E949-8BF7-742C442A08A0}" type="pres">
      <dgm:prSet presAssocID="{D8CCE657-2A00-AA45-A090-CEF56F65C29B}" presName="textNode" presStyleLbl="node1" presStyleIdx="2" presStyleCnt="5">
        <dgm:presLayoutVars>
          <dgm:bulletEnabled val="1"/>
        </dgm:presLayoutVars>
      </dgm:prSet>
      <dgm:spPr/>
      <dgm:t>
        <a:bodyPr/>
        <a:lstStyle/>
        <a:p>
          <a:endParaRPr lang="en-US"/>
        </a:p>
      </dgm:t>
    </dgm:pt>
    <dgm:pt modelId="{13C6C769-991E-8240-896B-8806797CBDBF}" type="pres">
      <dgm:prSet presAssocID="{E59E94F4-8784-B340-973A-2AE9770A19C8}" presName="sibTrans" presStyleCnt="0"/>
      <dgm:spPr/>
    </dgm:pt>
    <dgm:pt modelId="{E03F9F31-DF0B-7144-9ECF-CF67885992C6}" type="pres">
      <dgm:prSet presAssocID="{AF1B3FB8-1A36-AB4F-BAF4-346FD55DBCE7}" presName="textNode" presStyleLbl="node1" presStyleIdx="3" presStyleCnt="5">
        <dgm:presLayoutVars>
          <dgm:bulletEnabled val="1"/>
        </dgm:presLayoutVars>
      </dgm:prSet>
      <dgm:spPr/>
      <dgm:t>
        <a:bodyPr/>
        <a:lstStyle/>
        <a:p>
          <a:endParaRPr lang="en-US"/>
        </a:p>
      </dgm:t>
    </dgm:pt>
    <dgm:pt modelId="{1E092E3E-B81A-7C44-9273-F36946575C7A}" type="pres">
      <dgm:prSet presAssocID="{29D1EEE8-0BB5-454F-8341-F3A11BA91B19}" presName="sibTrans" presStyleCnt="0"/>
      <dgm:spPr/>
    </dgm:pt>
    <dgm:pt modelId="{3AAF23B0-3E5B-B64F-87BC-7BB188112F29}" type="pres">
      <dgm:prSet presAssocID="{CF10113F-D61E-DD48-9953-45A4EB75EAFC}" presName="textNode" presStyleLbl="node1" presStyleIdx="4" presStyleCnt="5">
        <dgm:presLayoutVars>
          <dgm:bulletEnabled val="1"/>
        </dgm:presLayoutVars>
      </dgm:prSet>
      <dgm:spPr/>
      <dgm:t>
        <a:bodyPr/>
        <a:lstStyle/>
        <a:p>
          <a:endParaRPr lang="en-US"/>
        </a:p>
      </dgm:t>
    </dgm:pt>
  </dgm:ptLst>
  <dgm:cxnLst>
    <dgm:cxn modelId="{D0D65DDC-76B2-3A4E-9FD0-864F50D09780}" srcId="{6D7EA916-0D15-4241-B939-269D176E5A0A}" destId="{127CFAE6-88B2-7B41-A990-4379E4B32D6E}" srcOrd="1" destOrd="0" parTransId="{5F132C4A-98F1-E24B-B171-4ED31D68BFAB}" sibTransId="{4157465D-1192-DB41-B6EB-51F24EA25829}"/>
    <dgm:cxn modelId="{6625C6A3-53F2-9A4F-ACB7-3B18AF5CDDAB}" type="presOf" srcId="{D8CCE657-2A00-AA45-A090-CEF56F65C29B}" destId="{3BA2BC2D-E988-E949-8BF7-742C442A08A0}" srcOrd="0" destOrd="0" presId="urn:microsoft.com/office/officeart/2005/8/layout/hProcess9"/>
    <dgm:cxn modelId="{9D60711A-8960-9F47-96CF-4BB31B7423E5}" type="presOf" srcId="{127CFAE6-88B2-7B41-A990-4379E4B32D6E}" destId="{046E335D-B22E-C340-931B-C382B8108389}" srcOrd="0" destOrd="0" presId="urn:microsoft.com/office/officeart/2005/8/layout/hProcess9"/>
    <dgm:cxn modelId="{A62C7B44-4C20-104C-A62C-A283D9FB369B}" srcId="{6D7EA916-0D15-4241-B939-269D176E5A0A}" destId="{D8CCE657-2A00-AA45-A090-CEF56F65C29B}" srcOrd="2" destOrd="0" parTransId="{98AA2315-1A94-A247-BC3F-770029885949}" sibTransId="{E59E94F4-8784-B340-973A-2AE9770A19C8}"/>
    <dgm:cxn modelId="{C06133B3-1727-5F4F-8F55-F112667F5982}" type="presOf" srcId="{6D7EA916-0D15-4241-B939-269D176E5A0A}" destId="{A69A1C0D-E6FB-DD4A-9E54-2802C643D734}" srcOrd="0" destOrd="0" presId="urn:microsoft.com/office/officeart/2005/8/layout/hProcess9"/>
    <dgm:cxn modelId="{AFD285BB-D89C-1C47-B974-DD545B2FE1BD}" srcId="{6D7EA916-0D15-4241-B939-269D176E5A0A}" destId="{AF1B3FB8-1A36-AB4F-BAF4-346FD55DBCE7}" srcOrd="3" destOrd="0" parTransId="{37BE976D-2B86-CA4C-9324-C64EE5B6E4F9}" sibTransId="{29D1EEE8-0BB5-454F-8341-F3A11BA91B19}"/>
    <dgm:cxn modelId="{2579A6F4-FF96-2B4C-B8FC-DE5B9EDF8E58}" type="presOf" srcId="{AF1B3FB8-1A36-AB4F-BAF4-346FD55DBCE7}" destId="{E03F9F31-DF0B-7144-9ECF-CF67885992C6}" srcOrd="0" destOrd="0" presId="urn:microsoft.com/office/officeart/2005/8/layout/hProcess9"/>
    <dgm:cxn modelId="{C7878683-89BD-6F44-A8C2-9F042AB7BB57}" srcId="{6D7EA916-0D15-4241-B939-269D176E5A0A}" destId="{D83B6E6E-45F6-0949-9941-BF9188166237}" srcOrd="0" destOrd="0" parTransId="{E5DB81C6-44BB-A74A-935F-67C8D76E427F}" sibTransId="{406CCC6F-3792-8F4A-B7D0-9DCEDE1F38A7}"/>
    <dgm:cxn modelId="{597BDCCA-AD9C-5D4F-87CF-4E53D9CB225A}" type="presOf" srcId="{D83B6E6E-45F6-0949-9941-BF9188166237}" destId="{876FF585-5480-3446-9B5A-3FB227AC3A80}" srcOrd="0" destOrd="0" presId="urn:microsoft.com/office/officeart/2005/8/layout/hProcess9"/>
    <dgm:cxn modelId="{0DD038B1-BCA8-7648-84A2-D2030FB0959E}" srcId="{6D7EA916-0D15-4241-B939-269D176E5A0A}" destId="{CF10113F-D61E-DD48-9953-45A4EB75EAFC}" srcOrd="4" destOrd="0" parTransId="{1E8F8E57-E17C-304D-984B-F91ACA7D58D8}" sibTransId="{2471DA39-9858-574F-96CF-1AF50E173983}"/>
    <dgm:cxn modelId="{D779EB30-5247-3949-A6DC-6F3ECAEFEF31}" type="presOf" srcId="{CF10113F-D61E-DD48-9953-45A4EB75EAFC}" destId="{3AAF23B0-3E5B-B64F-87BC-7BB188112F29}" srcOrd="0" destOrd="0" presId="urn:microsoft.com/office/officeart/2005/8/layout/hProcess9"/>
    <dgm:cxn modelId="{E10151DF-AD98-2643-8359-5110F88D4397}" type="presParOf" srcId="{A69A1C0D-E6FB-DD4A-9E54-2802C643D734}" destId="{1F4FECF5-DE5C-024F-9A6E-BCDE2B75A622}" srcOrd="0" destOrd="0" presId="urn:microsoft.com/office/officeart/2005/8/layout/hProcess9"/>
    <dgm:cxn modelId="{9082C4D5-F174-394A-8548-BE9A33E0FAB3}" type="presParOf" srcId="{A69A1C0D-E6FB-DD4A-9E54-2802C643D734}" destId="{8B21A721-6626-7E45-A06D-0490AF796D2C}" srcOrd="1" destOrd="0" presId="urn:microsoft.com/office/officeart/2005/8/layout/hProcess9"/>
    <dgm:cxn modelId="{429AE709-4327-E844-8BDD-56ABBEB6F24A}" type="presParOf" srcId="{8B21A721-6626-7E45-A06D-0490AF796D2C}" destId="{876FF585-5480-3446-9B5A-3FB227AC3A80}" srcOrd="0" destOrd="0" presId="urn:microsoft.com/office/officeart/2005/8/layout/hProcess9"/>
    <dgm:cxn modelId="{7AAAC1E8-BB62-3B49-89F2-98601A1B2B03}" type="presParOf" srcId="{8B21A721-6626-7E45-A06D-0490AF796D2C}" destId="{F9709902-CB28-F84C-9862-D8BAFC6788C1}" srcOrd="1" destOrd="0" presId="urn:microsoft.com/office/officeart/2005/8/layout/hProcess9"/>
    <dgm:cxn modelId="{E71DE7A6-7171-8F48-B6C0-5D3FD305AE77}" type="presParOf" srcId="{8B21A721-6626-7E45-A06D-0490AF796D2C}" destId="{046E335D-B22E-C340-931B-C382B8108389}" srcOrd="2" destOrd="0" presId="urn:microsoft.com/office/officeart/2005/8/layout/hProcess9"/>
    <dgm:cxn modelId="{0A0532D9-C989-B34A-A3A5-CC85D510AA7B}" type="presParOf" srcId="{8B21A721-6626-7E45-A06D-0490AF796D2C}" destId="{6E1FA816-B7E0-0441-8FA6-7F049135DE68}" srcOrd="3" destOrd="0" presId="urn:microsoft.com/office/officeart/2005/8/layout/hProcess9"/>
    <dgm:cxn modelId="{30038FB2-4FA8-C74B-ADA8-98B0B7DCCD58}" type="presParOf" srcId="{8B21A721-6626-7E45-A06D-0490AF796D2C}" destId="{3BA2BC2D-E988-E949-8BF7-742C442A08A0}" srcOrd="4" destOrd="0" presId="urn:microsoft.com/office/officeart/2005/8/layout/hProcess9"/>
    <dgm:cxn modelId="{0F5E0AFA-B718-2C46-A1BC-6B6264F41384}" type="presParOf" srcId="{8B21A721-6626-7E45-A06D-0490AF796D2C}" destId="{13C6C769-991E-8240-896B-8806797CBDBF}" srcOrd="5" destOrd="0" presId="urn:microsoft.com/office/officeart/2005/8/layout/hProcess9"/>
    <dgm:cxn modelId="{1CB77EF4-649B-C04A-B3AE-38B645D3D51C}" type="presParOf" srcId="{8B21A721-6626-7E45-A06D-0490AF796D2C}" destId="{E03F9F31-DF0B-7144-9ECF-CF67885992C6}" srcOrd="6" destOrd="0" presId="urn:microsoft.com/office/officeart/2005/8/layout/hProcess9"/>
    <dgm:cxn modelId="{3C1BD838-15A2-5E4B-B17F-55ED02B77A56}" type="presParOf" srcId="{8B21A721-6626-7E45-A06D-0490AF796D2C}" destId="{1E092E3E-B81A-7C44-9273-F36946575C7A}" srcOrd="7" destOrd="0" presId="urn:microsoft.com/office/officeart/2005/8/layout/hProcess9"/>
    <dgm:cxn modelId="{450D6979-2987-DD44-9597-6EF1077827E8}" type="presParOf" srcId="{8B21A721-6626-7E45-A06D-0490AF796D2C}" destId="{3AAF23B0-3E5B-B64F-87BC-7BB188112F29}"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D7EA916-0D15-4241-B939-269D176E5A0A}" type="doc">
      <dgm:prSet loTypeId="urn:microsoft.com/office/officeart/2005/8/layout/hProcess9" loCatId="process" qsTypeId="urn:microsoft.com/office/officeart/2005/8/quickstyle/simple4" qsCatId="simple" csTypeId="urn:microsoft.com/office/officeart/2005/8/colors/accent1_2" csCatId="accent1" phldr="1"/>
      <dgm:spPr/>
    </dgm:pt>
    <dgm:pt modelId="{D83B6E6E-45F6-0949-9941-BF9188166237}">
      <dgm:prSet phldrT="[Text]"/>
      <dgm:spPr>
        <a:ln>
          <a:solidFill>
            <a:srgbClr val="000000"/>
          </a:solidFill>
        </a:ln>
      </dgm:spPr>
      <dgm:t>
        <a:bodyPr/>
        <a:lstStyle/>
        <a:p>
          <a:endParaRPr lang="en-US" dirty="0"/>
        </a:p>
      </dgm:t>
    </dgm:pt>
    <dgm:pt modelId="{E5DB81C6-44BB-A74A-935F-67C8D76E427F}" type="parTrans" cxnId="{C7878683-89BD-6F44-A8C2-9F042AB7BB57}">
      <dgm:prSet/>
      <dgm:spPr/>
      <dgm:t>
        <a:bodyPr/>
        <a:lstStyle/>
        <a:p>
          <a:endParaRPr lang="en-US"/>
        </a:p>
      </dgm:t>
    </dgm:pt>
    <dgm:pt modelId="{406CCC6F-3792-8F4A-B7D0-9DCEDE1F38A7}" type="sibTrans" cxnId="{C7878683-89BD-6F44-A8C2-9F042AB7BB57}">
      <dgm:prSet/>
      <dgm:spPr/>
      <dgm:t>
        <a:bodyPr/>
        <a:lstStyle/>
        <a:p>
          <a:endParaRPr lang="en-US"/>
        </a:p>
      </dgm:t>
    </dgm:pt>
    <dgm:pt modelId="{127CFAE6-88B2-7B41-A990-4379E4B32D6E}">
      <dgm:prSet phldrT="[Text]"/>
      <dgm:spPr>
        <a:ln>
          <a:solidFill>
            <a:srgbClr val="000000"/>
          </a:solidFill>
        </a:ln>
      </dgm:spPr>
      <dgm:t>
        <a:bodyPr/>
        <a:lstStyle/>
        <a:p>
          <a:r>
            <a:rPr lang="en-US" dirty="0" smtClean="0"/>
            <a:t>Have faith. </a:t>
          </a:r>
        </a:p>
        <a:p>
          <a:r>
            <a:rPr lang="en-US" dirty="0" smtClean="0"/>
            <a:t>Put your trust in God</a:t>
          </a:r>
          <a:endParaRPr lang="en-US" dirty="0"/>
        </a:p>
      </dgm:t>
    </dgm:pt>
    <dgm:pt modelId="{5F132C4A-98F1-E24B-B171-4ED31D68BFAB}" type="parTrans" cxnId="{D0D65DDC-76B2-3A4E-9FD0-864F50D09780}">
      <dgm:prSet/>
      <dgm:spPr/>
      <dgm:t>
        <a:bodyPr/>
        <a:lstStyle/>
        <a:p>
          <a:endParaRPr lang="en-US"/>
        </a:p>
      </dgm:t>
    </dgm:pt>
    <dgm:pt modelId="{4157465D-1192-DB41-B6EB-51F24EA25829}" type="sibTrans" cxnId="{D0D65DDC-76B2-3A4E-9FD0-864F50D09780}">
      <dgm:prSet/>
      <dgm:spPr/>
      <dgm:t>
        <a:bodyPr/>
        <a:lstStyle/>
        <a:p>
          <a:endParaRPr lang="en-US"/>
        </a:p>
      </dgm:t>
    </dgm:pt>
    <dgm:pt modelId="{D8CCE657-2A00-AA45-A090-CEF56F65C29B}">
      <dgm:prSet phldrT="[Text]"/>
      <dgm:spPr>
        <a:ln>
          <a:solidFill>
            <a:srgbClr val="000000"/>
          </a:solidFill>
        </a:ln>
      </dgm:spPr>
      <dgm:t>
        <a:bodyPr/>
        <a:lstStyle/>
        <a:p>
          <a:endParaRPr lang="en-US" dirty="0"/>
        </a:p>
      </dgm:t>
    </dgm:pt>
    <dgm:pt modelId="{98AA2315-1A94-A247-BC3F-770029885949}" type="parTrans" cxnId="{A62C7B44-4C20-104C-A62C-A283D9FB369B}">
      <dgm:prSet/>
      <dgm:spPr/>
      <dgm:t>
        <a:bodyPr/>
        <a:lstStyle/>
        <a:p>
          <a:endParaRPr lang="en-US"/>
        </a:p>
      </dgm:t>
    </dgm:pt>
    <dgm:pt modelId="{E59E94F4-8784-B340-973A-2AE9770A19C8}" type="sibTrans" cxnId="{A62C7B44-4C20-104C-A62C-A283D9FB369B}">
      <dgm:prSet/>
      <dgm:spPr/>
      <dgm:t>
        <a:bodyPr/>
        <a:lstStyle/>
        <a:p>
          <a:endParaRPr lang="en-US"/>
        </a:p>
      </dgm:t>
    </dgm:pt>
    <dgm:pt modelId="{AF1B3FB8-1A36-AB4F-BAF4-346FD55DBCE7}">
      <dgm:prSet phldrT="[Text]"/>
      <dgm:spPr>
        <a:ln>
          <a:solidFill>
            <a:srgbClr val="000000"/>
          </a:solidFill>
        </a:ln>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n-US" dirty="0" smtClean="0"/>
        </a:p>
      </dgm:t>
    </dgm:pt>
    <dgm:pt modelId="{37BE976D-2B86-CA4C-9324-C64EE5B6E4F9}" type="parTrans" cxnId="{AFD285BB-D89C-1C47-B974-DD545B2FE1BD}">
      <dgm:prSet/>
      <dgm:spPr/>
      <dgm:t>
        <a:bodyPr/>
        <a:lstStyle/>
        <a:p>
          <a:endParaRPr lang="en-US"/>
        </a:p>
      </dgm:t>
    </dgm:pt>
    <dgm:pt modelId="{29D1EEE8-0BB5-454F-8341-F3A11BA91B19}" type="sibTrans" cxnId="{AFD285BB-D89C-1C47-B974-DD545B2FE1BD}">
      <dgm:prSet/>
      <dgm:spPr/>
      <dgm:t>
        <a:bodyPr/>
        <a:lstStyle/>
        <a:p>
          <a:endParaRPr lang="en-US"/>
        </a:p>
      </dgm:t>
    </dgm:pt>
    <dgm:pt modelId="{CF10113F-D61E-DD48-9953-45A4EB75EAFC}">
      <dgm:prSet phldrT="[Text]"/>
      <dgm:spPr>
        <a:ln>
          <a:solidFill>
            <a:srgbClr val="000000"/>
          </a:solidFill>
        </a:ln>
      </dgm:spPr>
      <dgm:t>
        <a:bodyPr/>
        <a:lstStyle/>
        <a:p>
          <a:pPr marR="0" eaLnBrk="1" fontAlgn="auto" latinLnBrk="0" hangingPunct="1">
            <a:buClrTx/>
            <a:buSzTx/>
            <a:buFontTx/>
            <a:tabLst/>
            <a:defRPr/>
          </a:pPr>
          <a:endParaRPr lang="en-US" dirty="0" smtClean="0"/>
        </a:p>
      </dgm:t>
    </dgm:pt>
    <dgm:pt modelId="{1E8F8E57-E17C-304D-984B-F91ACA7D58D8}" type="parTrans" cxnId="{0DD038B1-BCA8-7648-84A2-D2030FB0959E}">
      <dgm:prSet/>
      <dgm:spPr/>
      <dgm:t>
        <a:bodyPr/>
        <a:lstStyle/>
        <a:p>
          <a:endParaRPr lang="en-US"/>
        </a:p>
      </dgm:t>
    </dgm:pt>
    <dgm:pt modelId="{2471DA39-9858-574F-96CF-1AF50E173983}" type="sibTrans" cxnId="{0DD038B1-BCA8-7648-84A2-D2030FB0959E}">
      <dgm:prSet/>
      <dgm:spPr/>
      <dgm:t>
        <a:bodyPr/>
        <a:lstStyle/>
        <a:p>
          <a:endParaRPr lang="en-US"/>
        </a:p>
      </dgm:t>
    </dgm:pt>
    <dgm:pt modelId="{A69A1C0D-E6FB-DD4A-9E54-2802C643D734}" type="pres">
      <dgm:prSet presAssocID="{6D7EA916-0D15-4241-B939-269D176E5A0A}" presName="CompostProcess" presStyleCnt="0">
        <dgm:presLayoutVars>
          <dgm:dir/>
          <dgm:resizeHandles val="exact"/>
        </dgm:presLayoutVars>
      </dgm:prSet>
      <dgm:spPr/>
    </dgm:pt>
    <dgm:pt modelId="{1F4FECF5-DE5C-024F-9A6E-BCDE2B75A622}" type="pres">
      <dgm:prSet presAssocID="{6D7EA916-0D15-4241-B939-269D176E5A0A}" presName="arrow" presStyleLbl="bgShp" presStyleIdx="0" presStyleCnt="1" custScaleX="117647"/>
      <dgm:spPr>
        <a:solidFill>
          <a:srgbClr val="FF0000">
            <a:alpha val="85000"/>
          </a:srgbClr>
        </a:solidFill>
        <a:ln>
          <a:solidFill>
            <a:srgbClr val="000000"/>
          </a:solidFill>
        </a:ln>
      </dgm:spPr>
    </dgm:pt>
    <dgm:pt modelId="{8B21A721-6626-7E45-A06D-0490AF796D2C}" type="pres">
      <dgm:prSet presAssocID="{6D7EA916-0D15-4241-B939-269D176E5A0A}" presName="linearProcess" presStyleCnt="0"/>
      <dgm:spPr/>
    </dgm:pt>
    <dgm:pt modelId="{876FF585-5480-3446-9B5A-3FB227AC3A80}" type="pres">
      <dgm:prSet presAssocID="{D83B6E6E-45F6-0949-9941-BF9188166237}" presName="textNode" presStyleLbl="node1" presStyleIdx="0" presStyleCnt="5">
        <dgm:presLayoutVars>
          <dgm:bulletEnabled val="1"/>
        </dgm:presLayoutVars>
      </dgm:prSet>
      <dgm:spPr/>
      <dgm:t>
        <a:bodyPr/>
        <a:lstStyle/>
        <a:p>
          <a:endParaRPr lang="en-US"/>
        </a:p>
      </dgm:t>
    </dgm:pt>
    <dgm:pt modelId="{F9709902-CB28-F84C-9862-D8BAFC6788C1}" type="pres">
      <dgm:prSet presAssocID="{406CCC6F-3792-8F4A-B7D0-9DCEDE1F38A7}" presName="sibTrans" presStyleCnt="0"/>
      <dgm:spPr/>
    </dgm:pt>
    <dgm:pt modelId="{046E335D-B22E-C340-931B-C382B8108389}" type="pres">
      <dgm:prSet presAssocID="{127CFAE6-88B2-7B41-A990-4379E4B32D6E}" presName="textNode" presStyleLbl="node1" presStyleIdx="1" presStyleCnt="5">
        <dgm:presLayoutVars>
          <dgm:bulletEnabled val="1"/>
        </dgm:presLayoutVars>
      </dgm:prSet>
      <dgm:spPr/>
      <dgm:t>
        <a:bodyPr/>
        <a:lstStyle/>
        <a:p>
          <a:endParaRPr lang="en-US"/>
        </a:p>
      </dgm:t>
    </dgm:pt>
    <dgm:pt modelId="{6E1FA816-B7E0-0441-8FA6-7F049135DE68}" type="pres">
      <dgm:prSet presAssocID="{4157465D-1192-DB41-B6EB-51F24EA25829}" presName="sibTrans" presStyleCnt="0"/>
      <dgm:spPr/>
    </dgm:pt>
    <dgm:pt modelId="{3BA2BC2D-E988-E949-8BF7-742C442A08A0}" type="pres">
      <dgm:prSet presAssocID="{D8CCE657-2A00-AA45-A090-CEF56F65C29B}" presName="textNode" presStyleLbl="node1" presStyleIdx="2" presStyleCnt="5">
        <dgm:presLayoutVars>
          <dgm:bulletEnabled val="1"/>
        </dgm:presLayoutVars>
      </dgm:prSet>
      <dgm:spPr/>
      <dgm:t>
        <a:bodyPr/>
        <a:lstStyle/>
        <a:p>
          <a:endParaRPr lang="en-US"/>
        </a:p>
      </dgm:t>
    </dgm:pt>
    <dgm:pt modelId="{13C6C769-991E-8240-896B-8806797CBDBF}" type="pres">
      <dgm:prSet presAssocID="{E59E94F4-8784-B340-973A-2AE9770A19C8}" presName="sibTrans" presStyleCnt="0"/>
      <dgm:spPr/>
    </dgm:pt>
    <dgm:pt modelId="{E03F9F31-DF0B-7144-9ECF-CF67885992C6}" type="pres">
      <dgm:prSet presAssocID="{AF1B3FB8-1A36-AB4F-BAF4-346FD55DBCE7}" presName="textNode" presStyleLbl="node1" presStyleIdx="3" presStyleCnt="5">
        <dgm:presLayoutVars>
          <dgm:bulletEnabled val="1"/>
        </dgm:presLayoutVars>
      </dgm:prSet>
      <dgm:spPr/>
      <dgm:t>
        <a:bodyPr/>
        <a:lstStyle/>
        <a:p>
          <a:endParaRPr lang="en-US"/>
        </a:p>
      </dgm:t>
    </dgm:pt>
    <dgm:pt modelId="{1E092E3E-B81A-7C44-9273-F36946575C7A}" type="pres">
      <dgm:prSet presAssocID="{29D1EEE8-0BB5-454F-8341-F3A11BA91B19}" presName="sibTrans" presStyleCnt="0"/>
      <dgm:spPr/>
    </dgm:pt>
    <dgm:pt modelId="{3AAF23B0-3E5B-B64F-87BC-7BB188112F29}" type="pres">
      <dgm:prSet presAssocID="{CF10113F-D61E-DD48-9953-45A4EB75EAFC}" presName="textNode" presStyleLbl="node1" presStyleIdx="4" presStyleCnt="5">
        <dgm:presLayoutVars>
          <dgm:bulletEnabled val="1"/>
        </dgm:presLayoutVars>
      </dgm:prSet>
      <dgm:spPr/>
      <dgm:t>
        <a:bodyPr/>
        <a:lstStyle/>
        <a:p>
          <a:endParaRPr lang="en-US"/>
        </a:p>
      </dgm:t>
    </dgm:pt>
  </dgm:ptLst>
  <dgm:cxnLst>
    <dgm:cxn modelId="{D0D65DDC-76B2-3A4E-9FD0-864F50D09780}" srcId="{6D7EA916-0D15-4241-B939-269D176E5A0A}" destId="{127CFAE6-88B2-7B41-A990-4379E4B32D6E}" srcOrd="1" destOrd="0" parTransId="{5F132C4A-98F1-E24B-B171-4ED31D68BFAB}" sibTransId="{4157465D-1192-DB41-B6EB-51F24EA25829}"/>
    <dgm:cxn modelId="{A62C7B44-4C20-104C-A62C-A283D9FB369B}" srcId="{6D7EA916-0D15-4241-B939-269D176E5A0A}" destId="{D8CCE657-2A00-AA45-A090-CEF56F65C29B}" srcOrd="2" destOrd="0" parTransId="{98AA2315-1A94-A247-BC3F-770029885949}" sibTransId="{E59E94F4-8784-B340-973A-2AE9770A19C8}"/>
    <dgm:cxn modelId="{AFD285BB-D89C-1C47-B974-DD545B2FE1BD}" srcId="{6D7EA916-0D15-4241-B939-269D176E5A0A}" destId="{AF1B3FB8-1A36-AB4F-BAF4-346FD55DBCE7}" srcOrd="3" destOrd="0" parTransId="{37BE976D-2B86-CA4C-9324-C64EE5B6E4F9}" sibTransId="{29D1EEE8-0BB5-454F-8341-F3A11BA91B19}"/>
    <dgm:cxn modelId="{23C6996A-EB7D-474A-9204-2206EBEDE87A}" type="presOf" srcId="{D83B6E6E-45F6-0949-9941-BF9188166237}" destId="{876FF585-5480-3446-9B5A-3FB227AC3A80}" srcOrd="0" destOrd="0" presId="urn:microsoft.com/office/officeart/2005/8/layout/hProcess9"/>
    <dgm:cxn modelId="{1FDD1FFE-3774-5141-9DD9-4D9ED5D8FB42}" type="presOf" srcId="{D8CCE657-2A00-AA45-A090-CEF56F65C29B}" destId="{3BA2BC2D-E988-E949-8BF7-742C442A08A0}" srcOrd="0" destOrd="0" presId="urn:microsoft.com/office/officeart/2005/8/layout/hProcess9"/>
    <dgm:cxn modelId="{C7878683-89BD-6F44-A8C2-9F042AB7BB57}" srcId="{6D7EA916-0D15-4241-B939-269D176E5A0A}" destId="{D83B6E6E-45F6-0949-9941-BF9188166237}" srcOrd="0" destOrd="0" parTransId="{E5DB81C6-44BB-A74A-935F-67C8D76E427F}" sibTransId="{406CCC6F-3792-8F4A-B7D0-9DCEDE1F38A7}"/>
    <dgm:cxn modelId="{0DD038B1-BCA8-7648-84A2-D2030FB0959E}" srcId="{6D7EA916-0D15-4241-B939-269D176E5A0A}" destId="{CF10113F-D61E-DD48-9953-45A4EB75EAFC}" srcOrd="4" destOrd="0" parTransId="{1E8F8E57-E17C-304D-984B-F91ACA7D58D8}" sibTransId="{2471DA39-9858-574F-96CF-1AF50E173983}"/>
    <dgm:cxn modelId="{600A8E07-5AE0-844D-84BE-F6D42F52D227}" type="presOf" srcId="{CF10113F-D61E-DD48-9953-45A4EB75EAFC}" destId="{3AAF23B0-3E5B-B64F-87BC-7BB188112F29}" srcOrd="0" destOrd="0" presId="urn:microsoft.com/office/officeart/2005/8/layout/hProcess9"/>
    <dgm:cxn modelId="{C701CB05-BFD4-A446-9508-71F8D4AA23DD}" type="presOf" srcId="{127CFAE6-88B2-7B41-A990-4379E4B32D6E}" destId="{046E335D-B22E-C340-931B-C382B8108389}" srcOrd="0" destOrd="0" presId="urn:microsoft.com/office/officeart/2005/8/layout/hProcess9"/>
    <dgm:cxn modelId="{366E42F5-9EF9-8B4B-9184-9F5215D1D238}" type="presOf" srcId="{AF1B3FB8-1A36-AB4F-BAF4-346FD55DBCE7}" destId="{E03F9F31-DF0B-7144-9ECF-CF67885992C6}" srcOrd="0" destOrd="0" presId="urn:microsoft.com/office/officeart/2005/8/layout/hProcess9"/>
    <dgm:cxn modelId="{19DBE019-B2CE-604A-8F1C-69FBD38AC391}" type="presOf" srcId="{6D7EA916-0D15-4241-B939-269D176E5A0A}" destId="{A69A1C0D-E6FB-DD4A-9E54-2802C643D734}" srcOrd="0" destOrd="0" presId="urn:microsoft.com/office/officeart/2005/8/layout/hProcess9"/>
    <dgm:cxn modelId="{0CC85D58-FF2B-584A-9C03-B7EC36FEAC49}" type="presParOf" srcId="{A69A1C0D-E6FB-DD4A-9E54-2802C643D734}" destId="{1F4FECF5-DE5C-024F-9A6E-BCDE2B75A622}" srcOrd="0" destOrd="0" presId="urn:microsoft.com/office/officeart/2005/8/layout/hProcess9"/>
    <dgm:cxn modelId="{CB6475BD-4737-1547-A077-3E8E7E791293}" type="presParOf" srcId="{A69A1C0D-E6FB-DD4A-9E54-2802C643D734}" destId="{8B21A721-6626-7E45-A06D-0490AF796D2C}" srcOrd="1" destOrd="0" presId="urn:microsoft.com/office/officeart/2005/8/layout/hProcess9"/>
    <dgm:cxn modelId="{753DB0E9-05C5-6A41-B724-6B345D0FE6D8}" type="presParOf" srcId="{8B21A721-6626-7E45-A06D-0490AF796D2C}" destId="{876FF585-5480-3446-9B5A-3FB227AC3A80}" srcOrd="0" destOrd="0" presId="urn:microsoft.com/office/officeart/2005/8/layout/hProcess9"/>
    <dgm:cxn modelId="{CE5C5F4B-A7AF-FF4D-ADFF-A34EDF65A358}" type="presParOf" srcId="{8B21A721-6626-7E45-A06D-0490AF796D2C}" destId="{F9709902-CB28-F84C-9862-D8BAFC6788C1}" srcOrd="1" destOrd="0" presId="urn:microsoft.com/office/officeart/2005/8/layout/hProcess9"/>
    <dgm:cxn modelId="{FB299BBB-F2CE-D743-A17B-093DA786811E}" type="presParOf" srcId="{8B21A721-6626-7E45-A06D-0490AF796D2C}" destId="{046E335D-B22E-C340-931B-C382B8108389}" srcOrd="2" destOrd="0" presId="urn:microsoft.com/office/officeart/2005/8/layout/hProcess9"/>
    <dgm:cxn modelId="{33BF11D2-4157-AA45-A9D8-3906FFC8D4BC}" type="presParOf" srcId="{8B21A721-6626-7E45-A06D-0490AF796D2C}" destId="{6E1FA816-B7E0-0441-8FA6-7F049135DE68}" srcOrd="3" destOrd="0" presId="urn:microsoft.com/office/officeart/2005/8/layout/hProcess9"/>
    <dgm:cxn modelId="{70A87E3D-BDAC-1F48-8AB2-86A6A4A20047}" type="presParOf" srcId="{8B21A721-6626-7E45-A06D-0490AF796D2C}" destId="{3BA2BC2D-E988-E949-8BF7-742C442A08A0}" srcOrd="4" destOrd="0" presId="urn:microsoft.com/office/officeart/2005/8/layout/hProcess9"/>
    <dgm:cxn modelId="{F5026E75-9EB7-1A4F-8882-96FD30F6816F}" type="presParOf" srcId="{8B21A721-6626-7E45-A06D-0490AF796D2C}" destId="{13C6C769-991E-8240-896B-8806797CBDBF}" srcOrd="5" destOrd="0" presId="urn:microsoft.com/office/officeart/2005/8/layout/hProcess9"/>
    <dgm:cxn modelId="{4964E5D9-2B50-574F-869D-6D116F17F2DF}" type="presParOf" srcId="{8B21A721-6626-7E45-A06D-0490AF796D2C}" destId="{E03F9F31-DF0B-7144-9ECF-CF67885992C6}" srcOrd="6" destOrd="0" presId="urn:microsoft.com/office/officeart/2005/8/layout/hProcess9"/>
    <dgm:cxn modelId="{6E768560-7DDD-0242-998A-A6F5B34F752C}" type="presParOf" srcId="{8B21A721-6626-7E45-A06D-0490AF796D2C}" destId="{1E092E3E-B81A-7C44-9273-F36946575C7A}" srcOrd="7" destOrd="0" presId="urn:microsoft.com/office/officeart/2005/8/layout/hProcess9"/>
    <dgm:cxn modelId="{9BEF33E3-6057-D740-9C41-E7D45FEED340}" type="presParOf" srcId="{8B21A721-6626-7E45-A06D-0490AF796D2C}" destId="{3AAF23B0-3E5B-B64F-87BC-7BB188112F29}"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830C07-E7EC-D049-A4F5-B14F66892880}">
      <dsp:nvSpPr>
        <dsp:cNvPr id="0" name=""/>
        <dsp:cNvSpPr/>
      </dsp:nvSpPr>
      <dsp:spPr>
        <a:xfrm>
          <a:off x="3547685" y="220112"/>
          <a:ext cx="1655799" cy="1655799"/>
        </a:xfrm>
        <a:prstGeom prst="ellipse">
          <a:avLst/>
        </a:prstGeom>
        <a:solidFill>
          <a:schemeClr val="tx2">
            <a:lumMod val="60000"/>
            <a:lumOff val="40000"/>
          </a:schemeClr>
        </a:solidFill>
        <a:ln>
          <a:noFill/>
        </a:ln>
        <a:effectLst>
          <a:outerShdw blurRad="40000" dist="23000" dir="5400000" rotWithShape="0">
            <a:srgbClr val="000000">
              <a:alpha val="35000"/>
            </a:srgbClr>
          </a:outerShdw>
        </a:effectLst>
        <a:scene3d>
          <a:camera prst="orthographicFront"/>
          <a:lightRig rig="freezing" dir="t">
            <a:rot lat="0" lon="0" rev="10200000"/>
          </a:lightRig>
        </a:scene3d>
        <a:sp3d prstMaterial="metal">
          <a:bevelT w="685800" h="609600"/>
          <a:bevelB w="0" h="0"/>
          <a:contourClr>
            <a:schemeClr val="tx1"/>
          </a:contourClr>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Bethel</a:t>
          </a:r>
          <a:endParaRPr lang="en-US" sz="2800" kern="1200" dirty="0"/>
        </a:p>
      </dsp:txBody>
      <dsp:txXfrm>
        <a:off x="3790171" y="462598"/>
        <a:ext cx="1170827" cy="1170827"/>
      </dsp:txXfrm>
    </dsp:sp>
    <dsp:sp modelId="{833E4F62-B621-CF4C-B4F6-933132C8DD9A}">
      <dsp:nvSpPr>
        <dsp:cNvPr id="0" name=""/>
        <dsp:cNvSpPr/>
      </dsp:nvSpPr>
      <dsp:spPr>
        <a:xfrm rot="2454975">
          <a:off x="5137251" y="1413210"/>
          <a:ext cx="1607142" cy="970982"/>
        </a:xfrm>
        <a:prstGeom prst="rightArrow">
          <a:avLst>
            <a:gd name="adj1" fmla="val 60000"/>
            <a:gd name="adj2" fmla="val 50000"/>
          </a:avLst>
        </a:prstGeom>
        <a:solidFill>
          <a:schemeClr val="tx1">
            <a:lumMod val="65000"/>
            <a:lumOff val="35000"/>
            <a:alpha val="95000"/>
          </a:schemeClr>
        </a:solidFill>
        <a:ln>
          <a:noFill/>
        </a:ln>
        <a:effectLst>
          <a:innerShdw blurRad="63500" dist="50800" dir="13500000">
            <a:srgbClr val="000000">
              <a:alpha val="50000"/>
            </a:srgbClr>
          </a:innerShdw>
        </a:effectLst>
        <a:scene3d>
          <a:camera prst="orthographicFront"/>
          <a:lightRig rig="threePt" dir="t"/>
        </a:scene3d>
        <a:sp3d>
          <a:bevelT h="190500"/>
          <a:bevelB w="177800" h="1778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dirty="0" smtClean="0"/>
        </a:p>
        <a:p>
          <a:pPr lvl="0" algn="ctr" defTabSz="755650">
            <a:lnSpc>
              <a:spcPct val="90000"/>
            </a:lnSpc>
            <a:spcBef>
              <a:spcPct val="0"/>
            </a:spcBef>
            <a:spcAft>
              <a:spcPct val="35000"/>
            </a:spcAft>
          </a:pPr>
          <a:endParaRPr lang="en-US" sz="1700" kern="1200" dirty="0"/>
        </a:p>
      </dsp:txBody>
      <dsp:txXfrm>
        <a:off x="5172837" y="1512013"/>
        <a:ext cx="1315847" cy="582590"/>
      </dsp:txXfrm>
    </dsp:sp>
    <dsp:sp modelId="{175256EA-832D-2B4F-9A0E-C9880735829E}">
      <dsp:nvSpPr>
        <dsp:cNvPr id="0" name=""/>
        <dsp:cNvSpPr/>
      </dsp:nvSpPr>
      <dsp:spPr>
        <a:xfrm>
          <a:off x="5867825" y="342052"/>
          <a:ext cx="1655799" cy="1655799"/>
        </a:xfrm>
        <a:prstGeom prst="ellipse">
          <a:avLst/>
        </a:prstGeom>
        <a:noFill/>
        <a:ln>
          <a:noFill/>
        </a:ln>
        <a:effectLst>
          <a:outerShdw blurRad="40000" dist="23000" dir="5400000" rotWithShape="0">
            <a:srgbClr val="000000">
              <a:alpha val="35000"/>
            </a:srgbClr>
          </a:outerShdw>
        </a:effectLst>
        <a:scene3d>
          <a:camera prst="orthographicFront"/>
          <a:lightRig rig="freezing" dir="t">
            <a:rot lat="0" lon="0" rev="10200000"/>
          </a:lightRig>
        </a:scene3d>
        <a:sp3d prstMaterial="metal">
          <a:bevelT w="685800" h="609600"/>
          <a:bevelB w="0" h="0"/>
          <a:contourClr>
            <a:schemeClr val="tx1"/>
          </a:contourClr>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dirty="0"/>
        </a:p>
      </dsp:txBody>
      <dsp:txXfrm>
        <a:off x="6110311" y="584538"/>
        <a:ext cx="1170827" cy="1170827"/>
      </dsp:txXfrm>
    </dsp:sp>
    <dsp:sp modelId="{E71AB1E6-71BE-054F-A59F-80229F6D5626}">
      <dsp:nvSpPr>
        <dsp:cNvPr id="0" name=""/>
        <dsp:cNvSpPr/>
      </dsp:nvSpPr>
      <dsp:spPr>
        <a:xfrm rot="5180836">
          <a:off x="6582464" y="1772084"/>
          <a:ext cx="420804" cy="970982"/>
        </a:xfrm>
        <a:prstGeom prst="rightArrow">
          <a:avLst>
            <a:gd name="adj1" fmla="val 60000"/>
            <a:gd name="adj2" fmla="val 50000"/>
          </a:avLst>
        </a:prstGeom>
        <a:solidFill>
          <a:schemeClr val="tx1">
            <a:lumMod val="65000"/>
            <a:lumOff val="35000"/>
            <a:alpha val="0"/>
          </a:schemeClr>
        </a:solidFill>
        <a:ln>
          <a:noFill/>
        </a:ln>
        <a:effectLst>
          <a:innerShdw blurRad="63500" dist="50800" dir="13500000">
            <a:srgbClr val="000000">
              <a:alpha val="50000"/>
            </a:srgbClr>
          </a:innerShdw>
        </a:effectLst>
        <a:scene3d>
          <a:camera prst="orthographicFront"/>
          <a:lightRig rig="threePt" dir="t"/>
        </a:scene3d>
        <a:sp3d>
          <a:bevelT h="190500"/>
          <a:bevelB w="177800" h="1778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dirty="0"/>
        </a:p>
      </dsp:txBody>
      <dsp:txXfrm>
        <a:off x="6641563" y="1903288"/>
        <a:ext cx="294563" cy="582590"/>
      </dsp:txXfrm>
    </dsp:sp>
    <dsp:sp modelId="{0E6F135E-F98A-F241-935B-6AB8821A3825}">
      <dsp:nvSpPr>
        <dsp:cNvPr id="0" name=""/>
        <dsp:cNvSpPr/>
      </dsp:nvSpPr>
      <dsp:spPr>
        <a:xfrm>
          <a:off x="6004768" y="2487195"/>
          <a:ext cx="1655799" cy="1655799"/>
        </a:xfrm>
        <a:prstGeom prst="ellipse">
          <a:avLst/>
        </a:prstGeom>
        <a:solidFill>
          <a:srgbClr val="558ED5"/>
        </a:solidFill>
        <a:ln>
          <a:noFill/>
        </a:ln>
        <a:effectLst>
          <a:outerShdw blurRad="40000" dist="23000" dir="5400000" rotWithShape="0">
            <a:srgbClr val="000000">
              <a:alpha val="35000"/>
            </a:srgbClr>
          </a:outerShdw>
        </a:effectLst>
        <a:scene3d>
          <a:camera prst="orthographicFront"/>
          <a:lightRig rig="freezing" dir="t">
            <a:rot lat="0" lon="0" rev="10200000"/>
          </a:lightRig>
        </a:scene3d>
        <a:sp3d prstMaterial="metal">
          <a:bevelT w="685800" h="609600"/>
          <a:bevelB w="0" h="0"/>
          <a:contourClr>
            <a:schemeClr val="tx1"/>
          </a:contourClr>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err="1" smtClean="0"/>
            <a:t>Gilgal</a:t>
          </a:r>
          <a:endParaRPr lang="en-US" sz="2800" kern="1200" dirty="0"/>
        </a:p>
      </dsp:txBody>
      <dsp:txXfrm>
        <a:off x="6247254" y="2729681"/>
        <a:ext cx="1170827" cy="1170827"/>
      </dsp:txXfrm>
    </dsp:sp>
    <dsp:sp modelId="{CC3C6A16-1FC0-6240-862E-0D08F4D7E523}">
      <dsp:nvSpPr>
        <dsp:cNvPr id="0" name=""/>
        <dsp:cNvSpPr/>
      </dsp:nvSpPr>
      <dsp:spPr>
        <a:xfrm rot="8410319">
          <a:off x="4984733" y="3959168"/>
          <a:ext cx="1448679" cy="1030213"/>
        </a:xfrm>
        <a:prstGeom prst="rightArrow">
          <a:avLst>
            <a:gd name="adj1" fmla="val 60000"/>
            <a:gd name="adj2" fmla="val 50000"/>
          </a:avLst>
        </a:prstGeom>
        <a:solidFill>
          <a:schemeClr val="tx1">
            <a:lumMod val="65000"/>
            <a:lumOff val="35000"/>
            <a:alpha val="95000"/>
          </a:schemeClr>
        </a:solidFill>
        <a:ln>
          <a:noFill/>
        </a:ln>
        <a:effectLst>
          <a:innerShdw blurRad="63500" dist="50800" dir="13500000">
            <a:srgbClr val="000000">
              <a:alpha val="50000"/>
            </a:srgbClr>
          </a:innerShdw>
        </a:effectLst>
        <a:scene3d>
          <a:camera prst="orthographicFront"/>
          <a:lightRig rig="threePt" dir="t"/>
        </a:scene3d>
        <a:sp3d>
          <a:bevelT h="184150"/>
          <a:bevelB w="184150" h="1778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dirty="0"/>
        </a:p>
      </dsp:txBody>
      <dsp:txXfrm rot="10800000">
        <a:off x="5257941" y="4066236"/>
        <a:ext cx="1139615" cy="618127"/>
      </dsp:txXfrm>
    </dsp:sp>
    <dsp:sp modelId="{301E509A-F71C-9C40-BBB1-F3E65930CEEE}">
      <dsp:nvSpPr>
        <dsp:cNvPr id="0" name=""/>
        <dsp:cNvSpPr/>
      </dsp:nvSpPr>
      <dsp:spPr>
        <a:xfrm>
          <a:off x="3547685" y="4536396"/>
          <a:ext cx="1655799" cy="1655799"/>
        </a:xfrm>
        <a:prstGeom prst="ellipse">
          <a:avLst/>
        </a:prstGeom>
        <a:solidFill>
          <a:srgbClr val="558ED5"/>
        </a:solidFill>
        <a:ln>
          <a:noFill/>
        </a:ln>
        <a:effectLst>
          <a:outerShdw blurRad="40000" dist="23000" dir="5400000" rotWithShape="0">
            <a:srgbClr val="000000">
              <a:alpha val="35000"/>
            </a:srgbClr>
          </a:outerShdw>
        </a:effectLst>
        <a:scene3d>
          <a:camera prst="orthographicFront"/>
          <a:lightRig rig="freezing" dir="t">
            <a:rot lat="0" lon="0" rev="10200000"/>
          </a:lightRig>
        </a:scene3d>
        <a:sp3d prstMaterial="metal">
          <a:bevelT w="685800" h="609600"/>
          <a:bevelB w="0" h="0"/>
          <a:contourClr>
            <a:schemeClr val="tx1"/>
          </a:contourClr>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err="1" smtClean="0"/>
            <a:t>Mizpeh</a:t>
          </a:r>
          <a:endParaRPr lang="en-US" sz="2800" kern="1200" dirty="0"/>
        </a:p>
      </dsp:txBody>
      <dsp:txXfrm>
        <a:off x="3790171" y="4778882"/>
        <a:ext cx="1170827" cy="1170827"/>
      </dsp:txXfrm>
    </dsp:sp>
    <dsp:sp modelId="{1BDCD4AA-E33A-2A44-9C4E-2FDB8BDB859C}">
      <dsp:nvSpPr>
        <dsp:cNvPr id="0" name=""/>
        <dsp:cNvSpPr/>
      </dsp:nvSpPr>
      <dsp:spPr>
        <a:xfrm rot="13296284">
          <a:off x="2407582" y="3954679"/>
          <a:ext cx="1363739" cy="972882"/>
        </a:xfrm>
        <a:prstGeom prst="rightArrow">
          <a:avLst>
            <a:gd name="adj1" fmla="val 60000"/>
            <a:gd name="adj2" fmla="val 50000"/>
          </a:avLst>
        </a:prstGeom>
        <a:solidFill>
          <a:schemeClr val="tx1">
            <a:lumMod val="65000"/>
            <a:lumOff val="35000"/>
            <a:alpha val="95000"/>
          </a:schemeClr>
        </a:solidFill>
        <a:ln>
          <a:noFill/>
        </a:ln>
        <a:effectLst>
          <a:innerShdw blurRad="63500" dist="50800" dir="13500000">
            <a:srgbClr val="000000">
              <a:alpha val="50000"/>
            </a:srgbClr>
          </a:innerShdw>
        </a:effectLst>
        <a:scene3d>
          <a:camera prst="orthographicFront"/>
          <a:lightRig rig="threePt" dir="t"/>
        </a:scene3d>
        <a:sp3d>
          <a:bevelT w="88900" h="184150"/>
          <a:bevelB w="177800" h="18415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rot="10800000">
        <a:off x="2662635" y="4246152"/>
        <a:ext cx="1071874" cy="583730"/>
      </dsp:txXfrm>
    </dsp:sp>
    <dsp:sp modelId="{0B1D6442-5200-D042-9A01-12E5345E0CC8}">
      <dsp:nvSpPr>
        <dsp:cNvPr id="0" name=""/>
        <dsp:cNvSpPr/>
      </dsp:nvSpPr>
      <dsp:spPr>
        <a:xfrm>
          <a:off x="1239997" y="2487195"/>
          <a:ext cx="1655799" cy="1655799"/>
        </a:xfrm>
        <a:prstGeom prst="ellipse">
          <a:avLst/>
        </a:prstGeom>
        <a:solidFill>
          <a:srgbClr val="558ED5"/>
        </a:solidFill>
        <a:ln>
          <a:noFill/>
        </a:ln>
        <a:effectLst>
          <a:outerShdw blurRad="40000" dist="23000" dir="5400000" rotWithShape="0">
            <a:srgbClr val="000000">
              <a:alpha val="35000"/>
            </a:srgbClr>
          </a:outerShdw>
        </a:effectLst>
        <a:scene3d>
          <a:camera prst="orthographicFront"/>
          <a:lightRig rig="freezing" dir="t">
            <a:rot lat="0" lon="0" rev="10200000"/>
          </a:lightRig>
        </a:scene3d>
        <a:sp3d prstMaterial="metal">
          <a:bevelT w="685800" h="609600"/>
          <a:bevelB w="0" h="0"/>
          <a:contourClr>
            <a:schemeClr val="tx1"/>
          </a:contourClr>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Ramah</a:t>
          </a:r>
          <a:endParaRPr lang="en-US" sz="2800" kern="1200" dirty="0"/>
        </a:p>
      </dsp:txBody>
      <dsp:txXfrm>
        <a:off x="1482483" y="2729681"/>
        <a:ext cx="1170827" cy="1170827"/>
      </dsp:txXfrm>
    </dsp:sp>
    <dsp:sp modelId="{29C14FEC-A4E0-E843-BE85-B7193B0FB423}">
      <dsp:nvSpPr>
        <dsp:cNvPr id="0" name=""/>
        <dsp:cNvSpPr/>
      </dsp:nvSpPr>
      <dsp:spPr>
        <a:xfrm rot="18597728">
          <a:off x="2209878" y="1376023"/>
          <a:ext cx="1554301" cy="969736"/>
        </a:xfrm>
        <a:prstGeom prst="rightArrow">
          <a:avLst>
            <a:gd name="adj1" fmla="val 60000"/>
            <a:gd name="adj2" fmla="val 50000"/>
          </a:avLst>
        </a:prstGeom>
        <a:solidFill>
          <a:schemeClr val="tx1">
            <a:lumMod val="65000"/>
            <a:lumOff val="35000"/>
            <a:alpha val="95000"/>
          </a:schemeClr>
        </a:solidFill>
        <a:ln>
          <a:noFill/>
        </a:ln>
        <a:effectLst>
          <a:innerShdw blurRad="63500" dist="50800" dir="13500000">
            <a:srgbClr val="000000">
              <a:alpha val="50000"/>
            </a:srgbClr>
          </a:innerShdw>
        </a:effectLst>
        <a:scene3d>
          <a:camera prst="orthographicFront"/>
          <a:lightRig rig="threePt" dir="t"/>
        </a:scene3d>
        <a:sp3d>
          <a:bevelT w="88900" h="177800"/>
          <a:bevelB w="177800" h="18415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2261912" y="1681461"/>
        <a:ext cx="1263380" cy="581842"/>
      </dsp:txXfrm>
    </dsp:sp>
    <dsp:sp modelId="{0E6428E0-FA22-0A48-965A-0E9821E219B5}">
      <dsp:nvSpPr>
        <dsp:cNvPr id="0" name=""/>
        <dsp:cNvSpPr/>
      </dsp:nvSpPr>
      <dsp:spPr>
        <a:xfrm>
          <a:off x="1308493" y="335833"/>
          <a:ext cx="1655799" cy="1655799"/>
        </a:xfrm>
        <a:prstGeom prst="ellipse">
          <a:avLst/>
        </a:prstGeom>
        <a:noFill/>
        <a:ln>
          <a:noFill/>
        </a:ln>
        <a:effectLst>
          <a:outerShdw blurRad="40000" dist="23000" dir="5400000" rotWithShape="0">
            <a:srgbClr val="000000">
              <a:alpha val="35000"/>
            </a:srgbClr>
          </a:outerShdw>
        </a:effectLst>
        <a:scene3d>
          <a:camera prst="orthographicFront"/>
          <a:lightRig rig="freezing" dir="t">
            <a:rot lat="0" lon="0" rev="10200000"/>
          </a:lightRig>
        </a:scene3d>
        <a:sp3d prstMaterial="metal">
          <a:bevelT w="685800" h="609600"/>
          <a:bevelB w="0" h="0"/>
          <a:contourClr>
            <a:schemeClr val="tx1"/>
          </a:contourClr>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dirty="0"/>
        </a:p>
      </dsp:txBody>
      <dsp:txXfrm>
        <a:off x="1550979" y="578319"/>
        <a:ext cx="1170827" cy="1170827"/>
      </dsp:txXfrm>
    </dsp:sp>
    <dsp:sp modelId="{0CABA9AA-C955-FB40-A2CB-8E28A4BDE6E3}">
      <dsp:nvSpPr>
        <dsp:cNvPr id="0" name=""/>
        <dsp:cNvSpPr/>
      </dsp:nvSpPr>
      <dsp:spPr>
        <a:xfrm rot="21422497">
          <a:off x="3017632" y="599404"/>
          <a:ext cx="459145" cy="1013845"/>
        </a:xfrm>
        <a:prstGeom prst="rightArrow">
          <a:avLst>
            <a:gd name="adj1" fmla="val 60000"/>
            <a:gd name="adj2" fmla="val 50000"/>
          </a:avLst>
        </a:prstGeom>
        <a:solidFill>
          <a:schemeClr val="tx1">
            <a:lumMod val="65000"/>
            <a:lumOff val="35000"/>
            <a:alpha val="0"/>
          </a:schemeClr>
        </a:solidFill>
        <a:ln>
          <a:noFill/>
        </a:ln>
        <a:effectLst>
          <a:innerShdw blurRad="63500" dist="50800" dir="13500000">
            <a:srgbClr val="000000">
              <a:alpha val="50000"/>
            </a:srgbClr>
          </a:innerShdw>
        </a:effectLst>
        <a:scene3d>
          <a:camera prst="orthographicFront"/>
          <a:lightRig rig="threePt" dir="t"/>
        </a:scene3d>
        <a:sp3d>
          <a:bevelT h="177800"/>
          <a:bevelB w="177800" h="1778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3017724" y="805727"/>
        <a:ext cx="321402" cy="60830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4FECF5-DE5C-024F-9A6E-BCDE2B75A622}">
      <dsp:nvSpPr>
        <dsp:cNvPr id="0" name=""/>
        <dsp:cNvSpPr/>
      </dsp:nvSpPr>
      <dsp:spPr>
        <a:xfrm>
          <a:off x="2" y="0"/>
          <a:ext cx="8908974" cy="5180288"/>
        </a:xfrm>
        <a:prstGeom prst="rightArrow">
          <a:avLst/>
        </a:prstGeom>
        <a:solidFill>
          <a:srgbClr val="FF0000">
            <a:alpha val="85000"/>
          </a:srgbClr>
        </a:solidFill>
        <a:ln>
          <a:solidFill>
            <a:srgbClr val="000000"/>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76FF585-5480-3446-9B5A-3FB227AC3A80}">
      <dsp:nvSpPr>
        <dsp:cNvPr id="0" name=""/>
        <dsp:cNvSpPr/>
      </dsp:nvSpPr>
      <dsp:spPr>
        <a:xfrm>
          <a:off x="3915" y="1554086"/>
          <a:ext cx="1711759" cy="2072115"/>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n-US" sz="2400" kern="1200" dirty="0"/>
        </a:p>
      </dsp:txBody>
      <dsp:txXfrm>
        <a:off x="87476" y="1637647"/>
        <a:ext cx="1544637" cy="1904993"/>
      </dsp:txXfrm>
    </dsp:sp>
    <dsp:sp modelId="{046E335D-B22E-C340-931B-C382B8108389}">
      <dsp:nvSpPr>
        <dsp:cNvPr id="0" name=""/>
        <dsp:cNvSpPr/>
      </dsp:nvSpPr>
      <dsp:spPr>
        <a:xfrm>
          <a:off x="1801262" y="1554086"/>
          <a:ext cx="1711759" cy="2072115"/>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n-US" sz="2400" kern="1200" dirty="0"/>
        </a:p>
      </dsp:txBody>
      <dsp:txXfrm>
        <a:off x="1884823" y="1637647"/>
        <a:ext cx="1544637" cy="1904993"/>
      </dsp:txXfrm>
    </dsp:sp>
    <dsp:sp modelId="{3BA2BC2D-E988-E949-8BF7-742C442A08A0}">
      <dsp:nvSpPr>
        <dsp:cNvPr id="0" name=""/>
        <dsp:cNvSpPr/>
      </dsp:nvSpPr>
      <dsp:spPr>
        <a:xfrm>
          <a:off x="3598609" y="1554086"/>
          <a:ext cx="1711759" cy="2072115"/>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Your life as a personal offering to Lord</a:t>
          </a:r>
          <a:endParaRPr lang="en-US" sz="2400" kern="1200" dirty="0"/>
        </a:p>
      </dsp:txBody>
      <dsp:txXfrm>
        <a:off x="3682170" y="1637647"/>
        <a:ext cx="1544637" cy="1904993"/>
      </dsp:txXfrm>
    </dsp:sp>
    <dsp:sp modelId="{E03F9F31-DF0B-7144-9ECF-CF67885992C6}">
      <dsp:nvSpPr>
        <dsp:cNvPr id="0" name=""/>
        <dsp:cNvSpPr/>
      </dsp:nvSpPr>
      <dsp:spPr>
        <a:xfrm>
          <a:off x="5395957" y="1554086"/>
          <a:ext cx="1711759" cy="2072115"/>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n-US" sz="2400" kern="1200" dirty="0" smtClean="0"/>
        </a:p>
      </dsp:txBody>
      <dsp:txXfrm>
        <a:off x="5479518" y="1637647"/>
        <a:ext cx="1544637" cy="1904993"/>
      </dsp:txXfrm>
    </dsp:sp>
    <dsp:sp modelId="{3AAF23B0-3E5B-B64F-87BC-7BB188112F29}">
      <dsp:nvSpPr>
        <dsp:cNvPr id="0" name=""/>
        <dsp:cNvSpPr/>
      </dsp:nvSpPr>
      <dsp:spPr>
        <a:xfrm>
          <a:off x="7193304" y="1554086"/>
          <a:ext cx="1711759" cy="2072115"/>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R="0" lvl="0" algn="ctr" defTabSz="1066800" eaLnBrk="1" fontAlgn="auto" latinLnBrk="0" hangingPunct="1">
            <a:lnSpc>
              <a:spcPct val="90000"/>
            </a:lnSpc>
            <a:spcBef>
              <a:spcPct val="0"/>
            </a:spcBef>
            <a:spcAft>
              <a:spcPct val="35000"/>
            </a:spcAft>
            <a:buClrTx/>
            <a:buSzTx/>
            <a:buFontTx/>
            <a:tabLst/>
            <a:defRPr/>
          </a:pPr>
          <a:endParaRPr lang="en-US" sz="2400" kern="1200" dirty="0" smtClean="0"/>
        </a:p>
      </dsp:txBody>
      <dsp:txXfrm>
        <a:off x="7276865" y="1637647"/>
        <a:ext cx="1544637" cy="190499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4FECF5-DE5C-024F-9A6E-BCDE2B75A622}">
      <dsp:nvSpPr>
        <dsp:cNvPr id="0" name=""/>
        <dsp:cNvSpPr/>
      </dsp:nvSpPr>
      <dsp:spPr>
        <a:xfrm>
          <a:off x="2" y="0"/>
          <a:ext cx="8908974" cy="5180288"/>
        </a:xfrm>
        <a:prstGeom prst="rightArrow">
          <a:avLst/>
        </a:prstGeom>
        <a:solidFill>
          <a:srgbClr val="FF0000">
            <a:alpha val="85000"/>
          </a:srgbClr>
        </a:solidFill>
        <a:ln>
          <a:solidFill>
            <a:srgbClr val="000000"/>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76FF585-5480-3446-9B5A-3FB227AC3A80}">
      <dsp:nvSpPr>
        <dsp:cNvPr id="0" name=""/>
        <dsp:cNvSpPr/>
      </dsp:nvSpPr>
      <dsp:spPr>
        <a:xfrm>
          <a:off x="40337" y="1574807"/>
          <a:ext cx="1711759" cy="2072115"/>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n-US" sz="2400" kern="1200" dirty="0"/>
        </a:p>
      </dsp:txBody>
      <dsp:txXfrm>
        <a:off x="123898" y="1658368"/>
        <a:ext cx="1544637" cy="1904993"/>
      </dsp:txXfrm>
    </dsp:sp>
    <dsp:sp modelId="{046E335D-B22E-C340-931B-C382B8108389}">
      <dsp:nvSpPr>
        <dsp:cNvPr id="0" name=""/>
        <dsp:cNvSpPr/>
      </dsp:nvSpPr>
      <dsp:spPr>
        <a:xfrm>
          <a:off x="1801262" y="1554086"/>
          <a:ext cx="1711759" cy="2072115"/>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n-US" sz="2400" kern="1200" dirty="0"/>
        </a:p>
      </dsp:txBody>
      <dsp:txXfrm>
        <a:off x="1884823" y="1637647"/>
        <a:ext cx="1544637" cy="1904993"/>
      </dsp:txXfrm>
    </dsp:sp>
    <dsp:sp modelId="{3BA2BC2D-E988-E949-8BF7-742C442A08A0}">
      <dsp:nvSpPr>
        <dsp:cNvPr id="0" name=""/>
        <dsp:cNvSpPr/>
      </dsp:nvSpPr>
      <dsp:spPr>
        <a:xfrm>
          <a:off x="3598609" y="1554086"/>
          <a:ext cx="1711759" cy="2072115"/>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n-US" sz="2400" kern="1200" dirty="0"/>
        </a:p>
      </dsp:txBody>
      <dsp:txXfrm>
        <a:off x="3682170" y="1637647"/>
        <a:ext cx="1544637" cy="1904993"/>
      </dsp:txXfrm>
    </dsp:sp>
    <dsp:sp modelId="{E03F9F31-DF0B-7144-9ECF-CF67885992C6}">
      <dsp:nvSpPr>
        <dsp:cNvPr id="0" name=""/>
        <dsp:cNvSpPr/>
      </dsp:nvSpPr>
      <dsp:spPr>
        <a:xfrm>
          <a:off x="5395957" y="1554086"/>
          <a:ext cx="1711759" cy="2072115"/>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400" kern="1200" dirty="0" smtClean="0"/>
            <a:t>Praise Fellowship  Instruction</a:t>
          </a:r>
        </a:p>
      </dsp:txBody>
      <dsp:txXfrm>
        <a:off x="5479518" y="1637647"/>
        <a:ext cx="1544637" cy="1904993"/>
      </dsp:txXfrm>
    </dsp:sp>
    <dsp:sp modelId="{3AAF23B0-3E5B-B64F-87BC-7BB188112F29}">
      <dsp:nvSpPr>
        <dsp:cNvPr id="0" name=""/>
        <dsp:cNvSpPr/>
      </dsp:nvSpPr>
      <dsp:spPr>
        <a:xfrm>
          <a:off x="7193304" y="1554086"/>
          <a:ext cx="1711759" cy="2072115"/>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R="0" lvl="0" algn="ctr" defTabSz="1066800" eaLnBrk="1" fontAlgn="auto" latinLnBrk="0" hangingPunct="1">
            <a:lnSpc>
              <a:spcPct val="90000"/>
            </a:lnSpc>
            <a:spcBef>
              <a:spcPct val="0"/>
            </a:spcBef>
            <a:spcAft>
              <a:spcPct val="35000"/>
            </a:spcAft>
            <a:buClrTx/>
            <a:buSzTx/>
            <a:buFontTx/>
            <a:tabLst/>
            <a:defRPr/>
          </a:pPr>
          <a:endParaRPr lang="en-US" sz="2400" kern="1200" dirty="0" smtClean="0"/>
        </a:p>
      </dsp:txBody>
      <dsp:txXfrm>
        <a:off x="7276865" y="1637647"/>
        <a:ext cx="1544637" cy="190499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4FECF5-DE5C-024F-9A6E-BCDE2B75A622}">
      <dsp:nvSpPr>
        <dsp:cNvPr id="0" name=""/>
        <dsp:cNvSpPr/>
      </dsp:nvSpPr>
      <dsp:spPr>
        <a:xfrm>
          <a:off x="2" y="0"/>
          <a:ext cx="8908974" cy="5180288"/>
        </a:xfrm>
        <a:prstGeom prst="rightArrow">
          <a:avLst/>
        </a:prstGeom>
        <a:solidFill>
          <a:srgbClr val="FF0000">
            <a:alpha val="85000"/>
          </a:srgbClr>
        </a:solidFill>
        <a:ln>
          <a:solidFill>
            <a:srgbClr val="000000"/>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76FF585-5480-3446-9B5A-3FB227AC3A80}">
      <dsp:nvSpPr>
        <dsp:cNvPr id="0" name=""/>
        <dsp:cNvSpPr/>
      </dsp:nvSpPr>
      <dsp:spPr>
        <a:xfrm>
          <a:off x="3915" y="1554086"/>
          <a:ext cx="1711759" cy="2072115"/>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Turn your life over to God</a:t>
          </a:r>
          <a:endParaRPr lang="en-US" sz="2100" kern="1200" dirty="0"/>
        </a:p>
      </dsp:txBody>
      <dsp:txXfrm>
        <a:off x="87476" y="1637647"/>
        <a:ext cx="1544637" cy="1904993"/>
      </dsp:txXfrm>
    </dsp:sp>
    <dsp:sp modelId="{046E335D-B22E-C340-931B-C382B8108389}">
      <dsp:nvSpPr>
        <dsp:cNvPr id="0" name=""/>
        <dsp:cNvSpPr/>
      </dsp:nvSpPr>
      <dsp:spPr>
        <a:xfrm>
          <a:off x="1801262" y="1554086"/>
          <a:ext cx="1711759" cy="2072115"/>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Have faith. Put your trust in God</a:t>
          </a:r>
          <a:endParaRPr lang="en-US" sz="2100" kern="1200" dirty="0"/>
        </a:p>
      </dsp:txBody>
      <dsp:txXfrm>
        <a:off x="1884823" y="1637647"/>
        <a:ext cx="1544637" cy="1904993"/>
      </dsp:txXfrm>
    </dsp:sp>
    <dsp:sp modelId="{3BA2BC2D-E988-E949-8BF7-742C442A08A0}">
      <dsp:nvSpPr>
        <dsp:cNvPr id="0" name=""/>
        <dsp:cNvSpPr/>
      </dsp:nvSpPr>
      <dsp:spPr>
        <a:xfrm>
          <a:off x="3598609" y="1554086"/>
          <a:ext cx="1711759" cy="2072115"/>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Your life as a personal offering to Lord</a:t>
          </a:r>
          <a:endParaRPr lang="en-US" sz="2100" kern="1200" dirty="0"/>
        </a:p>
      </dsp:txBody>
      <dsp:txXfrm>
        <a:off x="3682170" y="1637647"/>
        <a:ext cx="1544637" cy="1904993"/>
      </dsp:txXfrm>
    </dsp:sp>
    <dsp:sp modelId="{E03F9F31-DF0B-7144-9ECF-CF67885992C6}">
      <dsp:nvSpPr>
        <dsp:cNvPr id="0" name=""/>
        <dsp:cNvSpPr/>
      </dsp:nvSpPr>
      <dsp:spPr>
        <a:xfrm>
          <a:off x="5395957" y="1554086"/>
          <a:ext cx="1711759" cy="2072115"/>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100" kern="1200" dirty="0" smtClean="0"/>
            <a:t>Praise Fellowship  Instruction</a:t>
          </a:r>
        </a:p>
      </dsp:txBody>
      <dsp:txXfrm>
        <a:off x="5479518" y="1637647"/>
        <a:ext cx="1544637" cy="1904993"/>
      </dsp:txXfrm>
    </dsp:sp>
    <dsp:sp modelId="{3AAF23B0-3E5B-B64F-87BC-7BB188112F29}">
      <dsp:nvSpPr>
        <dsp:cNvPr id="0" name=""/>
        <dsp:cNvSpPr/>
      </dsp:nvSpPr>
      <dsp:spPr>
        <a:xfrm>
          <a:off x="7193304" y="1554086"/>
          <a:ext cx="1711759" cy="2072115"/>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R="0" lvl="0" algn="ctr" defTabSz="933450" eaLnBrk="1" fontAlgn="auto" latinLnBrk="0" hangingPunct="1">
            <a:lnSpc>
              <a:spcPct val="90000"/>
            </a:lnSpc>
            <a:spcBef>
              <a:spcPct val="0"/>
            </a:spcBef>
            <a:spcAft>
              <a:spcPct val="35000"/>
            </a:spcAft>
            <a:buClrTx/>
            <a:buSzTx/>
            <a:buFontTx/>
            <a:tabLst/>
            <a:defRPr/>
          </a:pPr>
          <a:r>
            <a:rPr lang="en-US" sz="2100" kern="1200" dirty="0" smtClean="0"/>
            <a:t>LEADERSHIP</a:t>
          </a:r>
        </a:p>
      </dsp:txBody>
      <dsp:txXfrm>
        <a:off x="7276865" y="1637647"/>
        <a:ext cx="1544637" cy="190499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D09238-0CA6-B142-818A-23D9EBA1D271}">
      <dsp:nvSpPr>
        <dsp:cNvPr id="0" name=""/>
        <dsp:cNvSpPr/>
      </dsp:nvSpPr>
      <dsp:spPr>
        <a:xfrm>
          <a:off x="2796520" y="2746284"/>
          <a:ext cx="2068659" cy="2068659"/>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lvl="0" algn="ctr" defTabSz="2311400">
            <a:lnSpc>
              <a:spcPct val="90000"/>
            </a:lnSpc>
            <a:spcBef>
              <a:spcPct val="0"/>
            </a:spcBef>
            <a:spcAft>
              <a:spcPct val="35000"/>
            </a:spcAft>
          </a:pPr>
          <a:r>
            <a:rPr lang="en-US" sz="5200" b="1" i="0" kern="1200" dirty="0" smtClean="0">
              <a:solidFill>
                <a:schemeClr val="tx1"/>
              </a:solidFill>
            </a:rPr>
            <a:t>KING</a:t>
          </a:r>
          <a:endParaRPr lang="en-US" sz="5200" b="1" i="0" kern="1200" dirty="0">
            <a:solidFill>
              <a:schemeClr val="tx1"/>
            </a:solidFill>
          </a:endParaRPr>
        </a:p>
      </dsp:txBody>
      <dsp:txXfrm>
        <a:off x="3099468" y="3049232"/>
        <a:ext cx="1462763" cy="1462763"/>
      </dsp:txXfrm>
    </dsp:sp>
    <dsp:sp modelId="{CC6C7D0D-8561-CF45-A5BF-EDE3CF17FB34}">
      <dsp:nvSpPr>
        <dsp:cNvPr id="0" name=""/>
        <dsp:cNvSpPr/>
      </dsp:nvSpPr>
      <dsp:spPr>
        <a:xfrm rot="11700000">
          <a:off x="953099" y="2956942"/>
          <a:ext cx="1807832" cy="589567"/>
        </a:xfrm>
        <a:prstGeom prst="lef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5493721-7FDB-8A43-A7CA-FC2EA1B5B3D0}">
      <dsp:nvSpPr>
        <dsp:cNvPr id="0" name=""/>
        <dsp:cNvSpPr/>
      </dsp:nvSpPr>
      <dsp:spPr>
        <a:xfrm>
          <a:off x="1286" y="2231685"/>
          <a:ext cx="1965226" cy="1572181"/>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1435" tIns="51435" rIns="51435" bIns="51435" numCol="1" spcCol="1270" anchor="ctr" anchorCtr="0">
          <a:noAutofit/>
        </a:bodyPr>
        <a:lstStyle/>
        <a:p>
          <a:pPr lvl="0" algn="ctr" defTabSz="1200150">
            <a:lnSpc>
              <a:spcPct val="90000"/>
            </a:lnSpc>
            <a:spcBef>
              <a:spcPct val="0"/>
            </a:spcBef>
            <a:spcAft>
              <a:spcPct val="35000"/>
            </a:spcAft>
          </a:pPr>
          <a:r>
            <a:rPr lang="en-US" sz="2700" kern="1200" dirty="0" smtClean="0"/>
            <a:t>Turn your life over to God</a:t>
          </a:r>
          <a:endParaRPr lang="en-US" sz="2700" kern="1200" dirty="0"/>
        </a:p>
      </dsp:txBody>
      <dsp:txXfrm>
        <a:off x="47334" y="2277733"/>
        <a:ext cx="1873130" cy="1480085"/>
      </dsp:txXfrm>
    </dsp:sp>
    <dsp:sp modelId="{22E47F22-A0FC-674A-B904-1F1109AF123C}">
      <dsp:nvSpPr>
        <dsp:cNvPr id="0" name=""/>
        <dsp:cNvSpPr/>
      </dsp:nvSpPr>
      <dsp:spPr>
        <a:xfrm rot="14700000">
          <a:off x="2063329" y="1633823"/>
          <a:ext cx="1807832" cy="589567"/>
        </a:xfrm>
        <a:prstGeom prst="lef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7F56810-D04A-BE40-AFB4-997E00C08CDE}">
      <dsp:nvSpPr>
        <dsp:cNvPr id="0" name=""/>
        <dsp:cNvSpPr/>
      </dsp:nvSpPr>
      <dsp:spPr>
        <a:xfrm>
          <a:off x="1602620" y="323290"/>
          <a:ext cx="1965226" cy="1572181"/>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1435" tIns="51435" rIns="51435" bIns="51435" numCol="1" spcCol="1270" anchor="ctr" anchorCtr="0">
          <a:noAutofit/>
        </a:bodyPr>
        <a:lstStyle/>
        <a:p>
          <a:pPr lvl="0" algn="ctr" defTabSz="1200150">
            <a:lnSpc>
              <a:spcPct val="90000"/>
            </a:lnSpc>
            <a:spcBef>
              <a:spcPct val="0"/>
            </a:spcBef>
            <a:spcAft>
              <a:spcPct val="35000"/>
            </a:spcAft>
          </a:pPr>
          <a:r>
            <a:rPr lang="en-US" sz="2700" kern="1200" dirty="0" smtClean="0"/>
            <a:t>Have Faith.</a:t>
          </a:r>
        </a:p>
        <a:p>
          <a:pPr lvl="0" algn="ctr" defTabSz="1200150">
            <a:lnSpc>
              <a:spcPct val="90000"/>
            </a:lnSpc>
            <a:spcBef>
              <a:spcPct val="0"/>
            </a:spcBef>
            <a:spcAft>
              <a:spcPct val="35000"/>
            </a:spcAft>
          </a:pPr>
          <a:r>
            <a:rPr lang="en-US" sz="2700" kern="1200" dirty="0" smtClean="0"/>
            <a:t>Trust the Lord</a:t>
          </a:r>
          <a:endParaRPr lang="en-US" sz="2700" kern="1200" dirty="0"/>
        </a:p>
      </dsp:txBody>
      <dsp:txXfrm>
        <a:off x="1648668" y="369338"/>
        <a:ext cx="1873130" cy="1480085"/>
      </dsp:txXfrm>
    </dsp:sp>
    <dsp:sp modelId="{7BF1338D-1C1E-284B-928B-50AC2DC2E034}">
      <dsp:nvSpPr>
        <dsp:cNvPr id="0" name=""/>
        <dsp:cNvSpPr/>
      </dsp:nvSpPr>
      <dsp:spPr>
        <a:xfrm rot="17700000">
          <a:off x="3790539" y="1633823"/>
          <a:ext cx="1807832" cy="589567"/>
        </a:xfrm>
        <a:prstGeom prst="lef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4B67228-E46B-1044-A7DE-495BC2BFAD55}">
      <dsp:nvSpPr>
        <dsp:cNvPr id="0" name=""/>
        <dsp:cNvSpPr/>
      </dsp:nvSpPr>
      <dsp:spPr>
        <a:xfrm>
          <a:off x="4093853" y="323290"/>
          <a:ext cx="1965226" cy="1572181"/>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1435" tIns="51435" rIns="51435" bIns="51435" numCol="1" spcCol="1270" anchor="ctr" anchorCtr="0">
          <a:noAutofit/>
        </a:bodyPr>
        <a:lstStyle/>
        <a:p>
          <a:pPr lvl="0" algn="ctr" defTabSz="1200150">
            <a:lnSpc>
              <a:spcPct val="90000"/>
            </a:lnSpc>
            <a:spcBef>
              <a:spcPct val="0"/>
            </a:spcBef>
            <a:spcAft>
              <a:spcPct val="35000"/>
            </a:spcAft>
          </a:pPr>
          <a:r>
            <a:rPr lang="en-US" sz="2700" kern="1200" dirty="0" smtClean="0"/>
            <a:t>Personal Sacrifice and Offering</a:t>
          </a:r>
          <a:endParaRPr lang="en-US" sz="2700" kern="1200" dirty="0"/>
        </a:p>
      </dsp:txBody>
      <dsp:txXfrm>
        <a:off x="4139901" y="369338"/>
        <a:ext cx="1873130" cy="1480085"/>
      </dsp:txXfrm>
    </dsp:sp>
    <dsp:sp modelId="{5F2294BB-2C05-5546-AC1D-56FD82853C2B}">
      <dsp:nvSpPr>
        <dsp:cNvPr id="0" name=""/>
        <dsp:cNvSpPr/>
      </dsp:nvSpPr>
      <dsp:spPr>
        <a:xfrm rot="20700000">
          <a:off x="4900768" y="2956942"/>
          <a:ext cx="1807832" cy="589567"/>
        </a:xfrm>
        <a:prstGeom prst="lef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D985CB3-381F-074A-8EF2-91542C973A87}">
      <dsp:nvSpPr>
        <dsp:cNvPr id="0" name=""/>
        <dsp:cNvSpPr/>
      </dsp:nvSpPr>
      <dsp:spPr>
        <a:xfrm>
          <a:off x="5695187" y="2231685"/>
          <a:ext cx="1965226" cy="1572181"/>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1435" tIns="51435" rIns="51435" bIns="51435" numCol="1" spcCol="1270" anchor="ctr" anchorCtr="0">
          <a:noAutofit/>
        </a:bodyPr>
        <a:lstStyle/>
        <a:p>
          <a:pPr lvl="0" algn="ctr" defTabSz="1200150">
            <a:lnSpc>
              <a:spcPct val="90000"/>
            </a:lnSpc>
            <a:spcBef>
              <a:spcPct val="0"/>
            </a:spcBef>
            <a:spcAft>
              <a:spcPct val="35000"/>
            </a:spcAft>
          </a:pPr>
          <a:r>
            <a:rPr lang="en-US" sz="2700" kern="1200" dirty="0" smtClean="0"/>
            <a:t>Praise, Fellowship, Instruction</a:t>
          </a:r>
          <a:endParaRPr lang="en-US" sz="2700" kern="1200" dirty="0"/>
        </a:p>
      </dsp:txBody>
      <dsp:txXfrm>
        <a:off x="5741235" y="2277733"/>
        <a:ext cx="1873130" cy="148008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830C07-E7EC-D049-A4F5-B14F66892880}">
      <dsp:nvSpPr>
        <dsp:cNvPr id="0" name=""/>
        <dsp:cNvSpPr/>
      </dsp:nvSpPr>
      <dsp:spPr>
        <a:xfrm>
          <a:off x="3547685" y="220112"/>
          <a:ext cx="1655799" cy="1655799"/>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reezing" dir="t">
            <a:rot lat="0" lon="0" rev="10200000"/>
          </a:lightRig>
        </a:scene3d>
        <a:sp3d prstMaterial="metal">
          <a:bevelT w="685800" h="609600"/>
          <a:bevelB w="0" h="0"/>
          <a:contourClr>
            <a:schemeClr val="tx1"/>
          </a:contourClr>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US" sz="3000" kern="1200" dirty="0"/>
        </a:p>
      </dsp:txBody>
      <dsp:txXfrm>
        <a:off x="3790171" y="462598"/>
        <a:ext cx="1170827" cy="1170827"/>
      </dsp:txXfrm>
    </dsp:sp>
    <dsp:sp modelId="{833E4F62-B621-CF4C-B4F6-933132C8DD9A}">
      <dsp:nvSpPr>
        <dsp:cNvPr id="0" name=""/>
        <dsp:cNvSpPr/>
      </dsp:nvSpPr>
      <dsp:spPr>
        <a:xfrm rot="180511">
          <a:off x="5283433" y="613895"/>
          <a:ext cx="512698" cy="970982"/>
        </a:xfrm>
        <a:prstGeom prst="rightArrow">
          <a:avLst>
            <a:gd name="adj1" fmla="val 60000"/>
            <a:gd name="adj2" fmla="val 50000"/>
          </a:avLst>
        </a:prstGeom>
        <a:solidFill>
          <a:schemeClr val="tx1">
            <a:lumMod val="65000"/>
            <a:lumOff val="35000"/>
            <a:alpha val="95000"/>
          </a:schemeClr>
        </a:solidFill>
        <a:ln>
          <a:noFill/>
        </a:ln>
        <a:effectLst>
          <a:innerShdw blurRad="63500" dist="50800" dir="13500000">
            <a:srgbClr val="000000">
              <a:alpha val="50000"/>
            </a:srgbClr>
          </a:innerShdw>
        </a:effectLst>
        <a:scene3d>
          <a:camera prst="orthographicFront"/>
          <a:lightRig rig="threePt" dir="t"/>
        </a:scene3d>
        <a:sp3d>
          <a:bevelT h="190500"/>
          <a:bevelB w="177800" h="1778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dirty="0" smtClean="0"/>
        </a:p>
        <a:p>
          <a:pPr lvl="0" algn="ctr" defTabSz="755650">
            <a:lnSpc>
              <a:spcPct val="90000"/>
            </a:lnSpc>
            <a:spcBef>
              <a:spcPct val="0"/>
            </a:spcBef>
            <a:spcAft>
              <a:spcPct val="35000"/>
            </a:spcAft>
          </a:pPr>
          <a:endParaRPr lang="en-US" sz="1700" kern="1200" dirty="0"/>
        </a:p>
      </dsp:txBody>
      <dsp:txXfrm>
        <a:off x="5283539" y="804055"/>
        <a:ext cx="358889" cy="582590"/>
      </dsp:txXfrm>
    </dsp:sp>
    <dsp:sp modelId="{175256EA-832D-2B4F-9A0E-C9880735829E}">
      <dsp:nvSpPr>
        <dsp:cNvPr id="0" name=""/>
        <dsp:cNvSpPr/>
      </dsp:nvSpPr>
      <dsp:spPr>
        <a:xfrm>
          <a:off x="5867825" y="342052"/>
          <a:ext cx="1655799" cy="1655799"/>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reezing" dir="t">
            <a:rot lat="0" lon="0" rev="10200000"/>
          </a:lightRig>
        </a:scene3d>
        <a:sp3d prstMaterial="metal">
          <a:bevelT w="685800" h="609600"/>
          <a:bevelB w="0" h="0"/>
          <a:contourClr>
            <a:schemeClr val="tx1"/>
          </a:contourClr>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US" sz="3000" kern="1200" dirty="0"/>
        </a:p>
      </dsp:txBody>
      <dsp:txXfrm>
        <a:off x="6110311" y="584538"/>
        <a:ext cx="1170827" cy="1170827"/>
      </dsp:txXfrm>
    </dsp:sp>
    <dsp:sp modelId="{E71AB1E6-71BE-054F-A59F-80229F6D5626}">
      <dsp:nvSpPr>
        <dsp:cNvPr id="0" name=""/>
        <dsp:cNvSpPr/>
      </dsp:nvSpPr>
      <dsp:spPr>
        <a:xfrm rot="5180836">
          <a:off x="6582464" y="1772084"/>
          <a:ext cx="420804" cy="970982"/>
        </a:xfrm>
        <a:prstGeom prst="rightArrow">
          <a:avLst>
            <a:gd name="adj1" fmla="val 60000"/>
            <a:gd name="adj2" fmla="val 50000"/>
          </a:avLst>
        </a:prstGeom>
        <a:solidFill>
          <a:schemeClr val="tx1">
            <a:lumMod val="65000"/>
            <a:lumOff val="35000"/>
            <a:alpha val="95000"/>
          </a:schemeClr>
        </a:solidFill>
        <a:ln>
          <a:noFill/>
        </a:ln>
        <a:effectLst>
          <a:innerShdw blurRad="63500" dist="50800" dir="13500000">
            <a:srgbClr val="000000">
              <a:alpha val="50000"/>
            </a:srgbClr>
          </a:innerShdw>
        </a:effectLst>
        <a:scene3d>
          <a:camera prst="orthographicFront"/>
          <a:lightRig rig="threePt" dir="t"/>
        </a:scene3d>
        <a:sp3d>
          <a:bevelT h="190500"/>
          <a:bevelB w="177800" h="1778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dirty="0"/>
        </a:p>
      </dsp:txBody>
      <dsp:txXfrm>
        <a:off x="6641563" y="1903288"/>
        <a:ext cx="294563" cy="582590"/>
      </dsp:txXfrm>
    </dsp:sp>
    <dsp:sp modelId="{0E6F135E-F98A-F241-935B-6AB8821A3825}">
      <dsp:nvSpPr>
        <dsp:cNvPr id="0" name=""/>
        <dsp:cNvSpPr/>
      </dsp:nvSpPr>
      <dsp:spPr>
        <a:xfrm>
          <a:off x="6004768" y="2487195"/>
          <a:ext cx="1655799" cy="1655799"/>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reezing" dir="t">
            <a:rot lat="0" lon="0" rev="10200000"/>
          </a:lightRig>
        </a:scene3d>
        <a:sp3d prstMaterial="metal">
          <a:bevelT w="685800" h="609600"/>
          <a:bevelB w="0" h="0"/>
          <a:contourClr>
            <a:schemeClr val="tx1"/>
          </a:contourClr>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US" sz="3000" kern="1200" dirty="0"/>
        </a:p>
      </dsp:txBody>
      <dsp:txXfrm>
        <a:off x="6247254" y="2729681"/>
        <a:ext cx="1170827" cy="1170827"/>
      </dsp:txXfrm>
    </dsp:sp>
    <dsp:sp modelId="{CC3C6A16-1FC0-6240-862E-0D08F4D7E523}">
      <dsp:nvSpPr>
        <dsp:cNvPr id="0" name=""/>
        <dsp:cNvSpPr/>
      </dsp:nvSpPr>
      <dsp:spPr>
        <a:xfrm rot="8410319">
          <a:off x="4971062" y="3809759"/>
          <a:ext cx="1301693" cy="1030213"/>
        </a:xfrm>
        <a:prstGeom prst="rightArrow">
          <a:avLst>
            <a:gd name="adj1" fmla="val 60000"/>
            <a:gd name="adj2" fmla="val 50000"/>
          </a:avLst>
        </a:prstGeom>
        <a:solidFill>
          <a:schemeClr val="tx1">
            <a:lumMod val="65000"/>
            <a:lumOff val="35000"/>
            <a:alpha val="95000"/>
          </a:schemeClr>
        </a:solidFill>
        <a:ln>
          <a:noFill/>
        </a:ln>
        <a:effectLst>
          <a:innerShdw blurRad="63500" dist="50800" dir="13500000">
            <a:srgbClr val="000000">
              <a:alpha val="50000"/>
            </a:srgbClr>
          </a:innerShdw>
        </a:effectLst>
        <a:scene3d>
          <a:camera prst="orthographicFront"/>
          <a:lightRig rig="threePt" dir="t"/>
        </a:scene3d>
        <a:sp3d>
          <a:bevelT h="184150"/>
          <a:bevelB w="184150" h="1778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dirty="0"/>
        </a:p>
      </dsp:txBody>
      <dsp:txXfrm rot="10800000">
        <a:off x="5244270" y="3916827"/>
        <a:ext cx="992629" cy="618127"/>
      </dsp:txXfrm>
    </dsp:sp>
    <dsp:sp modelId="{301E509A-F71C-9C40-BBB1-F3E65930CEEE}">
      <dsp:nvSpPr>
        <dsp:cNvPr id="0" name=""/>
        <dsp:cNvSpPr/>
      </dsp:nvSpPr>
      <dsp:spPr>
        <a:xfrm>
          <a:off x="3547685" y="4536396"/>
          <a:ext cx="1655799" cy="1655799"/>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reezing" dir="t">
            <a:rot lat="0" lon="0" rev="10200000"/>
          </a:lightRig>
        </a:scene3d>
        <a:sp3d prstMaterial="metal">
          <a:bevelT w="685800" h="609600"/>
          <a:bevelB w="0" h="0"/>
          <a:contourClr>
            <a:schemeClr val="tx1"/>
          </a:contourClr>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US" sz="3000" kern="1200" dirty="0"/>
        </a:p>
      </dsp:txBody>
      <dsp:txXfrm>
        <a:off x="3790171" y="4778882"/>
        <a:ext cx="1170827" cy="1170827"/>
      </dsp:txXfrm>
    </dsp:sp>
    <dsp:sp modelId="{1BDCD4AA-E33A-2A44-9C4E-2FDB8BDB859C}">
      <dsp:nvSpPr>
        <dsp:cNvPr id="0" name=""/>
        <dsp:cNvSpPr/>
      </dsp:nvSpPr>
      <dsp:spPr>
        <a:xfrm rot="13296284">
          <a:off x="2616094" y="3904876"/>
          <a:ext cx="1200472" cy="972882"/>
        </a:xfrm>
        <a:prstGeom prst="rightArrow">
          <a:avLst>
            <a:gd name="adj1" fmla="val 60000"/>
            <a:gd name="adj2" fmla="val 50000"/>
          </a:avLst>
        </a:prstGeom>
        <a:solidFill>
          <a:schemeClr val="tx1">
            <a:lumMod val="65000"/>
            <a:lumOff val="35000"/>
            <a:alpha val="0"/>
          </a:schemeClr>
        </a:solidFill>
        <a:ln>
          <a:noFill/>
        </a:ln>
        <a:effectLst>
          <a:innerShdw blurRad="63500" dist="50800" dir="13500000">
            <a:srgbClr val="000000">
              <a:alpha val="50000"/>
            </a:srgbClr>
          </a:innerShdw>
        </a:effectLst>
        <a:scene3d>
          <a:camera prst="orthographicFront"/>
          <a:lightRig rig="threePt" dir="t"/>
        </a:scene3d>
        <a:sp3d>
          <a:bevelT w="88900" h="184150"/>
          <a:bevelB w="177800" h="18415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rot="10800000">
        <a:off x="2871147" y="4196349"/>
        <a:ext cx="908607" cy="583730"/>
      </dsp:txXfrm>
    </dsp:sp>
    <dsp:sp modelId="{0B1D6442-5200-D042-9A01-12E5345E0CC8}">
      <dsp:nvSpPr>
        <dsp:cNvPr id="0" name=""/>
        <dsp:cNvSpPr/>
      </dsp:nvSpPr>
      <dsp:spPr>
        <a:xfrm>
          <a:off x="1239997" y="2487195"/>
          <a:ext cx="1655799" cy="1655799"/>
        </a:xfrm>
        <a:prstGeom prst="ellipse">
          <a:avLst/>
        </a:prstGeom>
        <a:solidFill>
          <a:srgbClr val="FF0000"/>
        </a:solidFill>
        <a:ln>
          <a:noFill/>
        </a:ln>
        <a:effectLst>
          <a:outerShdw blurRad="40000" dist="23000" dir="5400000" rotWithShape="0">
            <a:srgbClr val="000000">
              <a:alpha val="35000"/>
            </a:srgbClr>
          </a:outerShdw>
        </a:effectLst>
        <a:scene3d>
          <a:camera prst="orthographicFront"/>
          <a:lightRig rig="freezing" dir="t">
            <a:rot lat="0" lon="0" rev="10200000"/>
          </a:lightRig>
        </a:scene3d>
        <a:sp3d prstMaterial="metal">
          <a:bevelT w="685800" h="609600"/>
          <a:bevelB w="0" h="0"/>
          <a:contourClr>
            <a:schemeClr val="tx1"/>
          </a:contourClr>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kern="1200" dirty="0" smtClean="0"/>
            <a:t>Ramah</a:t>
          </a:r>
          <a:endParaRPr lang="en-US" sz="3000" kern="1200" dirty="0"/>
        </a:p>
      </dsp:txBody>
      <dsp:txXfrm>
        <a:off x="1482483" y="2729681"/>
        <a:ext cx="1170827" cy="1170827"/>
      </dsp:txXfrm>
    </dsp:sp>
    <dsp:sp modelId="{29C14FEC-A4E0-E843-BE85-B7193B0FB423}">
      <dsp:nvSpPr>
        <dsp:cNvPr id="0" name=""/>
        <dsp:cNvSpPr/>
      </dsp:nvSpPr>
      <dsp:spPr>
        <a:xfrm rot="16309415">
          <a:off x="1885072" y="1761992"/>
          <a:ext cx="433672" cy="969736"/>
        </a:xfrm>
        <a:prstGeom prst="rightArrow">
          <a:avLst>
            <a:gd name="adj1" fmla="val 60000"/>
            <a:gd name="adj2" fmla="val 50000"/>
          </a:avLst>
        </a:prstGeom>
        <a:solidFill>
          <a:schemeClr val="tx1">
            <a:lumMod val="65000"/>
            <a:lumOff val="35000"/>
            <a:alpha val="95000"/>
          </a:schemeClr>
        </a:solidFill>
        <a:ln>
          <a:noFill/>
        </a:ln>
        <a:effectLst>
          <a:innerShdw blurRad="63500" dist="50800" dir="13500000">
            <a:srgbClr val="000000">
              <a:alpha val="50000"/>
            </a:srgbClr>
          </a:innerShdw>
        </a:effectLst>
        <a:scene3d>
          <a:camera prst="orthographicFront"/>
          <a:lightRig rig="threePt" dir="t"/>
        </a:scene3d>
        <a:sp3d>
          <a:bevelT w="88900" h="177800"/>
          <a:bevelB w="177800" h="18415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1948053" y="2020957"/>
        <a:ext cx="303570" cy="581842"/>
      </dsp:txXfrm>
    </dsp:sp>
    <dsp:sp modelId="{0E6428E0-FA22-0A48-965A-0E9821E219B5}">
      <dsp:nvSpPr>
        <dsp:cNvPr id="0" name=""/>
        <dsp:cNvSpPr/>
      </dsp:nvSpPr>
      <dsp:spPr>
        <a:xfrm>
          <a:off x="1308493" y="335833"/>
          <a:ext cx="1655799" cy="1655799"/>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reezing" dir="t">
            <a:rot lat="0" lon="0" rev="10200000"/>
          </a:lightRig>
        </a:scene3d>
        <a:sp3d prstMaterial="metal">
          <a:bevelT w="685800" h="609600"/>
          <a:bevelB w="0" h="0"/>
          <a:contourClr>
            <a:schemeClr val="tx1"/>
          </a:contourClr>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US" sz="3000" kern="1200" dirty="0"/>
        </a:p>
      </dsp:txBody>
      <dsp:txXfrm>
        <a:off x="1550979" y="578319"/>
        <a:ext cx="1170827" cy="1170827"/>
      </dsp:txXfrm>
    </dsp:sp>
    <dsp:sp modelId="{0CABA9AA-C955-FB40-A2CB-8E28A4BDE6E3}">
      <dsp:nvSpPr>
        <dsp:cNvPr id="0" name=""/>
        <dsp:cNvSpPr/>
      </dsp:nvSpPr>
      <dsp:spPr>
        <a:xfrm rot="21422497">
          <a:off x="3017632" y="599404"/>
          <a:ext cx="459145" cy="1013845"/>
        </a:xfrm>
        <a:prstGeom prst="rightArrow">
          <a:avLst>
            <a:gd name="adj1" fmla="val 60000"/>
            <a:gd name="adj2" fmla="val 50000"/>
          </a:avLst>
        </a:prstGeom>
        <a:solidFill>
          <a:schemeClr val="tx1">
            <a:lumMod val="65000"/>
            <a:lumOff val="35000"/>
            <a:alpha val="95000"/>
          </a:schemeClr>
        </a:solidFill>
        <a:ln>
          <a:noFill/>
        </a:ln>
        <a:effectLst>
          <a:innerShdw blurRad="63500" dist="50800" dir="13500000">
            <a:srgbClr val="000000">
              <a:alpha val="50000"/>
            </a:srgbClr>
          </a:innerShdw>
        </a:effectLst>
        <a:scene3d>
          <a:camera prst="orthographicFront"/>
          <a:lightRig rig="threePt" dir="t"/>
        </a:scene3d>
        <a:sp3d>
          <a:bevelT h="177800"/>
          <a:bevelB w="177800" h="1778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3017724" y="805727"/>
        <a:ext cx="321402" cy="60830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830C07-E7EC-D049-A4F5-B14F66892880}">
      <dsp:nvSpPr>
        <dsp:cNvPr id="0" name=""/>
        <dsp:cNvSpPr/>
      </dsp:nvSpPr>
      <dsp:spPr>
        <a:xfrm>
          <a:off x="3547685" y="220112"/>
          <a:ext cx="1655799" cy="1655799"/>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reezing" dir="t">
            <a:rot lat="0" lon="0" rev="10200000"/>
          </a:lightRig>
        </a:scene3d>
        <a:sp3d prstMaterial="metal">
          <a:bevelT w="685800" h="609600"/>
          <a:bevelB w="0" h="0"/>
          <a:contourClr>
            <a:schemeClr val="tx1"/>
          </a:contourClr>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US" sz="3000" kern="1200" dirty="0"/>
        </a:p>
      </dsp:txBody>
      <dsp:txXfrm>
        <a:off x="3790171" y="462598"/>
        <a:ext cx="1170827" cy="1170827"/>
      </dsp:txXfrm>
    </dsp:sp>
    <dsp:sp modelId="{833E4F62-B621-CF4C-B4F6-933132C8DD9A}">
      <dsp:nvSpPr>
        <dsp:cNvPr id="0" name=""/>
        <dsp:cNvSpPr/>
      </dsp:nvSpPr>
      <dsp:spPr>
        <a:xfrm rot="180511">
          <a:off x="5283433" y="613895"/>
          <a:ext cx="512698" cy="970982"/>
        </a:xfrm>
        <a:prstGeom prst="rightArrow">
          <a:avLst>
            <a:gd name="adj1" fmla="val 60000"/>
            <a:gd name="adj2" fmla="val 50000"/>
          </a:avLst>
        </a:prstGeom>
        <a:solidFill>
          <a:schemeClr val="tx1">
            <a:lumMod val="65000"/>
            <a:lumOff val="35000"/>
            <a:alpha val="95000"/>
          </a:schemeClr>
        </a:solidFill>
        <a:ln>
          <a:noFill/>
        </a:ln>
        <a:effectLst>
          <a:innerShdw blurRad="63500" dist="50800" dir="13500000">
            <a:srgbClr val="000000">
              <a:alpha val="50000"/>
            </a:srgbClr>
          </a:innerShdw>
        </a:effectLst>
        <a:scene3d>
          <a:camera prst="orthographicFront"/>
          <a:lightRig rig="threePt" dir="t"/>
        </a:scene3d>
        <a:sp3d>
          <a:bevelT h="190500"/>
          <a:bevelB w="177800" h="1778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dirty="0" smtClean="0"/>
        </a:p>
        <a:p>
          <a:pPr lvl="0" algn="ctr" defTabSz="755650">
            <a:lnSpc>
              <a:spcPct val="90000"/>
            </a:lnSpc>
            <a:spcBef>
              <a:spcPct val="0"/>
            </a:spcBef>
            <a:spcAft>
              <a:spcPct val="35000"/>
            </a:spcAft>
          </a:pPr>
          <a:endParaRPr lang="en-US" sz="1700" kern="1200" dirty="0"/>
        </a:p>
      </dsp:txBody>
      <dsp:txXfrm>
        <a:off x="5283539" y="804055"/>
        <a:ext cx="358889" cy="582590"/>
      </dsp:txXfrm>
    </dsp:sp>
    <dsp:sp modelId="{175256EA-832D-2B4F-9A0E-C9880735829E}">
      <dsp:nvSpPr>
        <dsp:cNvPr id="0" name=""/>
        <dsp:cNvSpPr/>
      </dsp:nvSpPr>
      <dsp:spPr>
        <a:xfrm>
          <a:off x="5867825" y="342052"/>
          <a:ext cx="1655799" cy="1655799"/>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reezing" dir="t">
            <a:rot lat="0" lon="0" rev="10200000"/>
          </a:lightRig>
        </a:scene3d>
        <a:sp3d prstMaterial="metal">
          <a:bevelT w="685800" h="609600"/>
          <a:bevelB w="0" h="0"/>
          <a:contourClr>
            <a:schemeClr val="tx1"/>
          </a:contourClr>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US" sz="3000" kern="1200" dirty="0"/>
        </a:p>
      </dsp:txBody>
      <dsp:txXfrm>
        <a:off x="6110311" y="584538"/>
        <a:ext cx="1170827" cy="1170827"/>
      </dsp:txXfrm>
    </dsp:sp>
    <dsp:sp modelId="{E71AB1E6-71BE-054F-A59F-80229F6D5626}">
      <dsp:nvSpPr>
        <dsp:cNvPr id="0" name=""/>
        <dsp:cNvSpPr/>
      </dsp:nvSpPr>
      <dsp:spPr>
        <a:xfrm rot="5180836">
          <a:off x="6582464" y="1772084"/>
          <a:ext cx="420804" cy="970982"/>
        </a:xfrm>
        <a:prstGeom prst="rightArrow">
          <a:avLst>
            <a:gd name="adj1" fmla="val 60000"/>
            <a:gd name="adj2" fmla="val 50000"/>
          </a:avLst>
        </a:prstGeom>
        <a:solidFill>
          <a:schemeClr val="tx1">
            <a:lumMod val="65000"/>
            <a:lumOff val="35000"/>
            <a:alpha val="95000"/>
          </a:schemeClr>
        </a:solidFill>
        <a:ln>
          <a:noFill/>
        </a:ln>
        <a:effectLst>
          <a:innerShdw blurRad="63500" dist="50800" dir="13500000">
            <a:srgbClr val="000000">
              <a:alpha val="50000"/>
            </a:srgbClr>
          </a:innerShdw>
        </a:effectLst>
        <a:scene3d>
          <a:camera prst="orthographicFront"/>
          <a:lightRig rig="threePt" dir="t"/>
        </a:scene3d>
        <a:sp3d>
          <a:bevelT h="190500"/>
          <a:bevelB w="177800" h="1778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dirty="0"/>
        </a:p>
      </dsp:txBody>
      <dsp:txXfrm>
        <a:off x="6641563" y="1903288"/>
        <a:ext cx="294563" cy="582590"/>
      </dsp:txXfrm>
    </dsp:sp>
    <dsp:sp modelId="{0E6F135E-F98A-F241-935B-6AB8821A3825}">
      <dsp:nvSpPr>
        <dsp:cNvPr id="0" name=""/>
        <dsp:cNvSpPr/>
      </dsp:nvSpPr>
      <dsp:spPr>
        <a:xfrm>
          <a:off x="6004768" y="2487195"/>
          <a:ext cx="1655799" cy="1655799"/>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reezing" dir="t">
            <a:rot lat="0" lon="0" rev="10200000"/>
          </a:lightRig>
        </a:scene3d>
        <a:sp3d prstMaterial="metal">
          <a:bevelT w="685800" h="609600"/>
          <a:bevelB w="0" h="0"/>
          <a:contourClr>
            <a:schemeClr val="tx1"/>
          </a:contourClr>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US" sz="3000" kern="1200" dirty="0"/>
        </a:p>
      </dsp:txBody>
      <dsp:txXfrm>
        <a:off x="6247254" y="2729681"/>
        <a:ext cx="1170827" cy="1170827"/>
      </dsp:txXfrm>
    </dsp:sp>
    <dsp:sp modelId="{CC3C6A16-1FC0-6240-862E-0D08F4D7E523}">
      <dsp:nvSpPr>
        <dsp:cNvPr id="0" name=""/>
        <dsp:cNvSpPr/>
      </dsp:nvSpPr>
      <dsp:spPr>
        <a:xfrm rot="8410319">
          <a:off x="4971062" y="3809759"/>
          <a:ext cx="1301693" cy="1030213"/>
        </a:xfrm>
        <a:prstGeom prst="rightArrow">
          <a:avLst>
            <a:gd name="adj1" fmla="val 60000"/>
            <a:gd name="adj2" fmla="val 50000"/>
          </a:avLst>
        </a:prstGeom>
        <a:solidFill>
          <a:schemeClr val="tx1">
            <a:lumMod val="65000"/>
            <a:lumOff val="35000"/>
            <a:alpha val="95000"/>
          </a:schemeClr>
        </a:solidFill>
        <a:ln>
          <a:noFill/>
        </a:ln>
        <a:effectLst>
          <a:innerShdw blurRad="63500" dist="50800" dir="13500000">
            <a:srgbClr val="000000">
              <a:alpha val="50000"/>
            </a:srgbClr>
          </a:innerShdw>
        </a:effectLst>
        <a:scene3d>
          <a:camera prst="orthographicFront"/>
          <a:lightRig rig="threePt" dir="t"/>
        </a:scene3d>
        <a:sp3d>
          <a:bevelT h="184150"/>
          <a:bevelB w="184150" h="1778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dirty="0"/>
        </a:p>
      </dsp:txBody>
      <dsp:txXfrm rot="10800000">
        <a:off x="5244270" y="3916827"/>
        <a:ext cx="992629" cy="618127"/>
      </dsp:txXfrm>
    </dsp:sp>
    <dsp:sp modelId="{301E509A-F71C-9C40-BBB1-F3E65930CEEE}">
      <dsp:nvSpPr>
        <dsp:cNvPr id="0" name=""/>
        <dsp:cNvSpPr/>
      </dsp:nvSpPr>
      <dsp:spPr>
        <a:xfrm>
          <a:off x="3547685" y="4536396"/>
          <a:ext cx="1655799" cy="1655799"/>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reezing" dir="t">
            <a:rot lat="0" lon="0" rev="10200000"/>
          </a:lightRig>
        </a:scene3d>
        <a:sp3d prstMaterial="metal">
          <a:bevelT w="685800" h="609600"/>
          <a:bevelB w="0" h="0"/>
          <a:contourClr>
            <a:schemeClr val="tx1"/>
          </a:contourClr>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US" sz="3000" kern="1200" dirty="0"/>
        </a:p>
      </dsp:txBody>
      <dsp:txXfrm>
        <a:off x="3790171" y="4778882"/>
        <a:ext cx="1170827" cy="1170827"/>
      </dsp:txXfrm>
    </dsp:sp>
    <dsp:sp modelId="{1BDCD4AA-E33A-2A44-9C4E-2FDB8BDB859C}">
      <dsp:nvSpPr>
        <dsp:cNvPr id="0" name=""/>
        <dsp:cNvSpPr/>
      </dsp:nvSpPr>
      <dsp:spPr>
        <a:xfrm rot="13296284">
          <a:off x="2616094" y="3904876"/>
          <a:ext cx="1200472" cy="972882"/>
        </a:xfrm>
        <a:prstGeom prst="rightArrow">
          <a:avLst>
            <a:gd name="adj1" fmla="val 60000"/>
            <a:gd name="adj2" fmla="val 50000"/>
          </a:avLst>
        </a:prstGeom>
        <a:solidFill>
          <a:schemeClr val="tx1">
            <a:lumMod val="65000"/>
            <a:lumOff val="35000"/>
            <a:alpha val="0"/>
          </a:schemeClr>
        </a:solidFill>
        <a:ln>
          <a:noFill/>
        </a:ln>
        <a:effectLst>
          <a:innerShdw blurRad="63500" dist="50800" dir="13500000">
            <a:srgbClr val="000000">
              <a:alpha val="50000"/>
            </a:srgbClr>
          </a:innerShdw>
        </a:effectLst>
        <a:scene3d>
          <a:camera prst="orthographicFront"/>
          <a:lightRig rig="threePt" dir="t"/>
        </a:scene3d>
        <a:sp3d>
          <a:bevelT w="88900" h="184150"/>
          <a:bevelB w="177800" h="18415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rot="10800000">
        <a:off x="2871147" y="4196349"/>
        <a:ext cx="908607" cy="583730"/>
      </dsp:txXfrm>
    </dsp:sp>
    <dsp:sp modelId="{0B1D6442-5200-D042-9A01-12E5345E0CC8}">
      <dsp:nvSpPr>
        <dsp:cNvPr id="0" name=""/>
        <dsp:cNvSpPr/>
      </dsp:nvSpPr>
      <dsp:spPr>
        <a:xfrm>
          <a:off x="1239997" y="2487195"/>
          <a:ext cx="1655799" cy="1655799"/>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reezing" dir="t">
            <a:rot lat="0" lon="0" rev="10200000"/>
          </a:lightRig>
        </a:scene3d>
        <a:sp3d prstMaterial="metal">
          <a:bevelT w="685800" h="609600"/>
          <a:bevelB w="0" h="0"/>
          <a:contourClr>
            <a:schemeClr val="tx1"/>
          </a:contourClr>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kern="1200" dirty="0" smtClean="0"/>
            <a:t>Ramah</a:t>
          </a:r>
          <a:endParaRPr lang="en-US" sz="3000" kern="1200" dirty="0"/>
        </a:p>
      </dsp:txBody>
      <dsp:txXfrm>
        <a:off x="1482483" y="2729681"/>
        <a:ext cx="1170827" cy="1170827"/>
      </dsp:txXfrm>
    </dsp:sp>
    <dsp:sp modelId="{29C14FEC-A4E0-E843-BE85-B7193B0FB423}">
      <dsp:nvSpPr>
        <dsp:cNvPr id="0" name=""/>
        <dsp:cNvSpPr/>
      </dsp:nvSpPr>
      <dsp:spPr>
        <a:xfrm rot="16309415">
          <a:off x="1885072" y="1761992"/>
          <a:ext cx="433672" cy="969736"/>
        </a:xfrm>
        <a:prstGeom prst="rightArrow">
          <a:avLst>
            <a:gd name="adj1" fmla="val 60000"/>
            <a:gd name="adj2" fmla="val 50000"/>
          </a:avLst>
        </a:prstGeom>
        <a:solidFill>
          <a:schemeClr val="tx1">
            <a:lumMod val="65000"/>
            <a:lumOff val="35000"/>
            <a:alpha val="95000"/>
          </a:schemeClr>
        </a:solidFill>
        <a:ln>
          <a:noFill/>
        </a:ln>
        <a:effectLst>
          <a:innerShdw blurRad="63500" dist="50800" dir="13500000">
            <a:srgbClr val="000000">
              <a:alpha val="50000"/>
            </a:srgbClr>
          </a:innerShdw>
        </a:effectLst>
        <a:scene3d>
          <a:camera prst="orthographicFront"/>
          <a:lightRig rig="threePt" dir="t"/>
        </a:scene3d>
        <a:sp3d>
          <a:bevelT w="88900" h="177800"/>
          <a:bevelB w="177800" h="18415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1948053" y="2020957"/>
        <a:ext cx="303570" cy="581842"/>
      </dsp:txXfrm>
    </dsp:sp>
    <dsp:sp modelId="{0E6428E0-FA22-0A48-965A-0E9821E219B5}">
      <dsp:nvSpPr>
        <dsp:cNvPr id="0" name=""/>
        <dsp:cNvSpPr/>
      </dsp:nvSpPr>
      <dsp:spPr>
        <a:xfrm>
          <a:off x="1308493" y="335833"/>
          <a:ext cx="1655799" cy="1655799"/>
        </a:xfrm>
        <a:prstGeom prst="ellipse">
          <a:avLst/>
        </a:prstGeom>
        <a:solidFill>
          <a:srgbClr val="FF0000"/>
        </a:solidFill>
        <a:ln>
          <a:noFill/>
        </a:ln>
        <a:effectLst>
          <a:outerShdw blurRad="40000" dist="23000" dir="5400000" rotWithShape="0">
            <a:srgbClr val="000000">
              <a:alpha val="35000"/>
            </a:srgbClr>
          </a:outerShdw>
        </a:effectLst>
        <a:scene3d>
          <a:camera prst="orthographicFront"/>
          <a:lightRig rig="freezing" dir="t">
            <a:rot lat="0" lon="0" rev="10200000"/>
          </a:lightRig>
        </a:scene3d>
        <a:sp3d prstMaterial="metal">
          <a:bevelT w="685800" h="609600"/>
          <a:bevelB w="0" h="0"/>
          <a:contourClr>
            <a:schemeClr val="tx1"/>
          </a:contourClr>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kern="1200" dirty="0" err="1" smtClean="0"/>
            <a:t>Zelzah</a:t>
          </a:r>
          <a:endParaRPr lang="en-US" sz="3000" kern="1200" dirty="0"/>
        </a:p>
      </dsp:txBody>
      <dsp:txXfrm>
        <a:off x="1550979" y="578319"/>
        <a:ext cx="1170827" cy="1170827"/>
      </dsp:txXfrm>
    </dsp:sp>
    <dsp:sp modelId="{0CABA9AA-C955-FB40-A2CB-8E28A4BDE6E3}">
      <dsp:nvSpPr>
        <dsp:cNvPr id="0" name=""/>
        <dsp:cNvSpPr/>
      </dsp:nvSpPr>
      <dsp:spPr>
        <a:xfrm rot="21422497">
          <a:off x="3017632" y="599404"/>
          <a:ext cx="459145" cy="1013845"/>
        </a:xfrm>
        <a:prstGeom prst="rightArrow">
          <a:avLst>
            <a:gd name="adj1" fmla="val 60000"/>
            <a:gd name="adj2" fmla="val 50000"/>
          </a:avLst>
        </a:prstGeom>
        <a:solidFill>
          <a:schemeClr val="tx1">
            <a:lumMod val="65000"/>
            <a:lumOff val="35000"/>
            <a:alpha val="95000"/>
          </a:schemeClr>
        </a:solidFill>
        <a:ln>
          <a:noFill/>
        </a:ln>
        <a:effectLst>
          <a:innerShdw blurRad="63500" dist="50800" dir="13500000">
            <a:srgbClr val="000000">
              <a:alpha val="50000"/>
            </a:srgbClr>
          </a:innerShdw>
        </a:effectLst>
        <a:scene3d>
          <a:camera prst="orthographicFront"/>
          <a:lightRig rig="threePt" dir="t"/>
        </a:scene3d>
        <a:sp3d>
          <a:bevelT h="177800"/>
          <a:bevelB w="177800" h="1778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3017724" y="805727"/>
        <a:ext cx="321402" cy="60830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830C07-E7EC-D049-A4F5-B14F66892880}">
      <dsp:nvSpPr>
        <dsp:cNvPr id="0" name=""/>
        <dsp:cNvSpPr/>
      </dsp:nvSpPr>
      <dsp:spPr>
        <a:xfrm>
          <a:off x="3547685" y="226349"/>
          <a:ext cx="1655799" cy="1655799"/>
        </a:xfrm>
        <a:prstGeom prst="ellipse">
          <a:avLst/>
        </a:prstGeom>
        <a:solidFill>
          <a:srgbClr val="FF0000"/>
        </a:solidFill>
        <a:ln>
          <a:noFill/>
        </a:ln>
        <a:effectLst>
          <a:outerShdw blurRad="40000" dist="23000" dir="5400000" rotWithShape="0">
            <a:srgbClr val="000000">
              <a:alpha val="35000"/>
            </a:srgbClr>
          </a:outerShdw>
        </a:effectLst>
        <a:scene3d>
          <a:camera prst="orthographicFront"/>
          <a:lightRig rig="freezing" dir="t">
            <a:rot lat="0" lon="0" rev="10200000"/>
          </a:lightRig>
        </a:scene3d>
        <a:sp3d prstMaterial="metal">
          <a:bevelT w="685800" h="609600"/>
          <a:bevelB w="0" h="0"/>
          <a:contourClr>
            <a:schemeClr val="tx1"/>
          </a:contourClr>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kern="1200" dirty="0" smtClean="0"/>
            <a:t>Bethel</a:t>
          </a:r>
          <a:endParaRPr lang="en-US" sz="3000" kern="1200" dirty="0"/>
        </a:p>
      </dsp:txBody>
      <dsp:txXfrm>
        <a:off x="3790171" y="468835"/>
        <a:ext cx="1170827" cy="1170827"/>
      </dsp:txXfrm>
    </dsp:sp>
    <dsp:sp modelId="{833E4F62-B621-CF4C-B4F6-933132C8DD9A}">
      <dsp:nvSpPr>
        <dsp:cNvPr id="0" name=""/>
        <dsp:cNvSpPr/>
      </dsp:nvSpPr>
      <dsp:spPr>
        <a:xfrm rot="171294">
          <a:off x="5283552" y="617041"/>
          <a:ext cx="512453" cy="970982"/>
        </a:xfrm>
        <a:prstGeom prst="rightArrow">
          <a:avLst>
            <a:gd name="adj1" fmla="val 60000"/>
            <a:gd name="adj2" fmla="val 50000"/>
          </a:avLst>
        </a:prstGeom>
        <a:solidFill>
          <a:schemeClr val="tx1">
            <a:lumMod val="65000"/>
            <a:lumOff val="35000"/>
            <a:alpha val="95000"/>
          </a:schemeClr>
        </a:solidFill>
        <a:ln>
          <a:noFill/>
        </a:ln>
        <a:effectLst>
          <a:innerShdw blurRad="63500" dist="50800" dir="13500000">
            <a:srgbClr val="000000">
              <a:alpha val="50000"/>
            </a:srgbClr>
          </a:innerShdw>
        </a:effectLst>
        <a:scene3d>
          <a:camera prst="orthographicFront"/>
          <a:lightRig rig="threePt" dir="t"/>
        </a:scene3d>
        <a:sp3d>
          <a:bevelT h="190500"/>
          <a:bevelB w="177800" h="1778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dirty="0" smtClean="0"/>
        </a:p>
        <a:p>
          <a:pPr lvl="0" algn="ctr" defTabSz="755650">
            <a:lnSpc>
              <a:spcPct val="90000"/>
            </a:lnSpc>
            <a:spcBef>
              <a:spcPct val="0"/>
            </a:spcBef>
            <a:spcAft>
              <a:spcPct val="35000"/>
            </a:spcAft>
          </a:pPr>
          <a:endParaRPr lang="en-US" sz="1700" kern="1200" dirty="0"/>
        </a:p>
      </dsp:txBody>
      <dsp:txXfrm>
        <a:off x="5283647" y="807408"/>
        <a:ext cx="358717" cy="582590"/>
      </dsp:txXfrm>
    </dsp:sp>
    <dsp:sp modelId="{175256EA-832D-2B4F-9A0E-C9880735829E}">
      <dsp:nvSpPr>
        <dsp:cNvPr id="0" name=""/>
        <dsp:cNvSpPr/>
      </dsp:nvSpPr>
      <dsp:spPr>
        <a:xfrm>
          <a:off x="5867825" y="342052"/>
          <a:ext cx="1655799" cy="1655799"/>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reezing" dir="t">
            <a:rot lat="0" lon="0" rev="10200000"/>
          </a:lightRig>
        </a:scene3d>
        <a:sp3d prstMaterial="metal">
          <a:bevelT w="685800" h="609600"/>
          <a:bevelB w="0" h="0"/>
          <a:contourClr>
            <a:schemeClr val="tx1"/>
          </a:contourClr>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US" sz="3000" kern="1200" dirty="0"/>
        </a:p>
      </dsp:txBody>
      <dsp:txXfrm>
        <a:off x="6110311" y="584538"/>
        <a:ext cx="1170827" cy="1170827"/>
      </dsp:txXfrm>
    </dsp:sp>
    <dsp:sp modelId="{E71AB1E6-71BE-054F-A59F-80229F6D5626}">
      <dsp:nvSpPr>
        <dsp:cNvPr id="0" name=""/>
        <dsp:cNvSpPr/>
      </dsp:nvSpPr>
      <dsp:spPr>
        <a:xfrm rot="5180836">
          <a:off x="6582464" y="1772084"/>
          <a:ext cx="420804" cy="970982"/>
        </a:xfrm>
        <a:prstGeom prst="rightArrow">
          <a:avLst>
            <a:gd name="adj1" fmla="val 60000"/>
            <a:gd name="adj2" fmla="val 50000"/>
          </a:avLst>
        </a:prstGeom>
        <a:solidFill>
          <a:schemeClr val="tx1">
            <a:lumMod val="65000"/>
            <a:lumOff val="35000"/>
            <a:alpha val="95000"/>
          </a:schemeClr>
        </a:solidFill>
        <a:ln>
          <a:noFill/>
        </a:ln>
        <a:effectLst>
          <a:innerShdw blurRad="63500" dist="50800" dir="13500000">
            <a:srgbClr val="000000">
              <a:alpha val="50000"/>
            </a:srgbClr>
          </a:innerShdw>
        </a:effectLst>
        <a:scene3d>
          <a:camera prst="orthographicFront"/>
          <a:lightRig rig="threePt" dir="t"/>
        </a:scene3d>
        <a:sp3d>
          <a:bevelT h="190500"/>
          <a:bevelB w="177800" h="1778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dirty="0"/>
        </a:p>
      </dsp:txBody>
      <dsp:txXfrm>
        <a:off x="6641563" y="1903288"/>
        <a:ext cx="294563" cy="582590"/>
      </dsp:txXfrm>
    </dsp:sp>
    <dsp:sp modelId="{0E6F135E-F98A-F241-935B-6AB8821A3825}">
      <dsp:nvSpPr>
        <dsp:cNvPr id="0" name=""/>
        <dsp:cNvSpPr/>
      </dsp:nvSpPr>
      <dsp:spPr>
        <a:xfrm>
          <a:off x="6004768" y="2487195"/>
          <a:ext cx="1655799" cy="1655799"/>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reezing" dir="t">
            <a:rot lat="0" lon="0" rev="10200000"/>
          </a:lightRig>
        </a:scene3d>
        <a:sp3d prstMaterial="metal">
          <a:bevelT w="685800" h="609600"/>
          <a:bevelB w="0" h="0"/>
          <a:contourClr>
            <a:schemeClr val="tx1"/>
          </a:contourClr>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US" sz="3000" kern="1200" dirty="0"/>
        </a:p>
      </dsp:txBody>
      <dsp:txXfrm>
        <a:off x="6247254" y="2729681"/>
        <a:ext cx="1170827" cy="1170827"/>
      </dsp:txXfrm>
    </dsp:sp>
    <dsp:sp modelId="{CC3C6A16-1FC0-6240-862E-0D08F4D7E523}">
      <dsp:nvSpPr>
        <dsp:cNvPr id="0" name=""/>
        <dsp:cNvSpPr/>
      </dsp:nvSpPr>
      <dsp:spPr>
        <a:xfrm rot="8410319">
          <a:off x="4971062" y="3809759"/>
          <a:ext cx="1301693" cy="1030213"/>
        </a:xfrm>
        <a:prstGeom prst="rightArrow">
          <a:avLst>
            <a:gd name="adj1" fmla="val 60000"/>
            <a:gd name="adj2" fmla="val 50000"/>
          </a:avLst>
        </a:prstGeom>
        <a:solidFill>
          <a:schemeClr val="tx1">
            <a:lumMod val="65000"/>
            <a:lumOff val="35000"/>
            <a:alpha val="95000"/>
          </a:schemeClr>
        </a:solidFill>
        <a:ln>
          <a:noFill/>
        </a:ln>
        <a:effectLst>
          <a:innerShdw blurRad="63500" dist="50800" dir="13500000">
            <a:srgbClr val="000000">
              <a:alpha val="50000"/>
            </a:srgbClr>
          </a:innerShdw>
        </a:effectLst>
        <a:scene3d>
          <a:camera prst="orthographicFront"/>
          <a:lightRig rig="threePt" dir="t"/>
        </a:scene3d>
        <a:sp3d>
          <a:bevelT h="184150"/>
          <a:bevelB w="184150" h="1778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dirty="0"/>
        </a:p>
      </dsp:txBody>
      <dsp:txXfrm rot="10800000">
        <a:off x="5244270" y="3916827"/>
        <a:ext cx="992629" cy="618127"/>
      </dsp:txXfrm>
    </dsp:sp>
    <dsp:sp modelId="{301E509A-F71C-9C40-BBB1-F3E65930CEEE}">
      <dsp:nvSpPr>
        <dsp:cNvPr id="0" name=""/>
        <dsp:cNvSpPr/>
      </dsp:nvSpPr>
      <dsp:spPr>
        <a:xfrm>
          <a:off x="3547685" y="4536396"/>
          <a:ext cx="1655799" cy="1655799"/>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reezing" dir="t">
            <a:rot lat="0" lon="0" rev="10200000"/>
          </a:lightRig>
        </a:scene3d>
        <a:sp3d prstMaterial="metal">
          <a:bevelT w="685800" h="609600"/>
          <a:bevelB w="0" h="0"/>
          <a:contourClr>
            <a:schemeClr val="tx1"/>
          </a:contourClr>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US" sz="3000" kern="1200" dirty="0"/>
        </a:p>
      </dsp:txBody>
      <dsp:txXfrm>
        <a:off x="3790171" y="4778882"/>
        <a:ext cx="1170827" cy="1170827"/>
      </dsp:txXfrm>
    </dsp:sp>
    <dsp:sp modelId="{1BDCD4AA-E33A-2A44-9C4E-2FDB8BDB859C}">
      <dsp:nvSpPr>
        <dsp:cNvPr id="0" name=""/>
        <dsp:cNvSpPr/>
      </dsp:nvSpPr>
      <dsp:spPr>
        <a:xfrm rot="13296284">
          <a:off x="2616094" y="3904876"/>
          <a:ext cx="1200472" cy="972882"/>
        </a:xfrm>
        <a:prstGeom prst="rightArrow">
          <a:avLst>
            <a:gd name="adj1" fmla="val 60000"/>
            <a:gd name="adj2" fmla="val 50000"/>
          </a:avLst>
        </a:prstGeom>
        <a:solidFill>
          <a:schemeClr val="tx1">
            <a:lumMod val="65000"/>
            <a:lumOff val="35000"/>
            <a:alpha val="0"/>
          </a:schemeClr>
        </a:solidFill>
        <a:ln>
          <a:noFill/>
        </a:ln>
        <a:effectLst>
          <a:innerShdw blurRad="63500" dist="50800" dir="13500000">
            <a:srgbClr val="000000">
              <a:alpha val="50000"/>
            </a:srgbClr>
          </a:innerShdw>
        </a:effectLst>
        <a:scene3d>
          <a:camera prst="orthographicFront"/>
          <a:lightRig rig="threePt" dir="t"/>
        </a:scene3d>
        <a:sp3d>
          <a:bevelT w="88900" h="184150"/>
          <a:bevelB w="177800" h="18415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rot="10800000">
        <a:off x="2871147" y="4196349"/>
        <a:ext cx="908607" cy="583730"/>
      </dsp:txXfrm>
    </dsp:sp>
    <dsp:sp modelId="{0B1D6442-5200-D042-9A01-12E5345E0CC8}">
      <dsp:nvSpPr>
        <dsp:cNvPr id="0" name=""/>
        <dsp:cNvSpPr/>
      </dsp:nvSpPr>
      <dsp:spPr>
        <a:xfrm>
          <a:off x="1239997" y="2487195"/>
          <a:ext cx="1655799" cy="1655799"/>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reezing" dir="t">
            <a:rot lat="0" lon="0" rev="10200000"/>
          </a:lightRig>
        </a:scene3d>
        <a:sp3d prstMaterial="metal">
          <a:bevelT w="685800" h="609600"/>
          <a:bevelB w="0" h="0"/>
          <a:contourClr>
            <a:schemeClr val="tx1"/>
          </a:contourClr>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kern="1200" dirty="0" smtClean="0"/>
            <a:t>Ramah</a:t>
          </a:r>
          <a:endParaRPr lang="en-US" sz="3000" kern="1200" dirty="0"/>
        </a:p>
      </dsp:txBody>
      <dsp:txXfrm>
        <a:off x="1482483" y="2729681"/>
        <a:ext cx="1170827" cy="1170827"/>
      </dsp:txXfrm>
    </dsp:sp>
    <dsp:sp modelId="{29C14FEC-A4E0-E843-BE85-B7193B0FB423}">
      <dsp:nvSpPr>
        <dsp:cNvPr id="0" name=""/>
        <dsp:cNvSpPr/>
      </dsp:nvSpPr>
      <dsp:spPr>
        <a:xfrm rot="16309415">
          <a:off x="1885072" y="1761992"/>
          <a:ext cx="433672" cy="969736"/>
        </a:xfrm>
        <a:prstGeom prst="rightArrow">
          <a:avLst>
            <a:gd name="adj1" fmla="val 60000"/>
            <a:gd name="adj2" fmla="val 50000"/>
          </a:avLst>
        </a:prstGeom>
        <a:solidFill>
          <a:schemeClr val="tx1">
            <a:lumMod val="65000"/>
            <a:lumOff val="35000"/>
            <a:alpha val="95000"/>
          </a:schemeClr>
        </a:solidFill>
        <a:ln>
          <a:noFill/>
        </a:ln>
        <a:effectLst>
          <a:innerShdw blurRad="63500" dist="50800" dir="13500000">
            <a:srgbClr val="000000">
              <a:alpha val="50000"/>
            </a:srgbClr>
          </a:innerShdw>
        </a:effectLst>
        <a:scene3d>
          <a:camera prst="orthographicFront"/>
          <a:lightRig rig="threePt" dir="t"/>
        </a:scene3d>
        <a:sp3d>
          <a:bevelT w="88900" h="177800"/>
          <a:bevelB w="177800" h="18415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1948053" y="2020957"/>
        <a:ext cx="303570" cy="581842"/>
      </dsp:txXfrm>
    </dsp:sp>
    <dsp:sp modelId="{0E6428E0-FA22-0A48-965A-0E9821E219B5}">
      <dsp:nvSpPr>
        <dsp:cNvPr id="0" name=""/>
        <dsp:cNvSpPr/>
      </dsp:nvSpPr>
      <dsp:spPr>
        <a:xfrm>
          <a:off x="1308493" y="335833"/>
          <a:ext cx="1655799" cy="1655799"/>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reezing" dir="t">
            <a:rot lat="0" lon="0" rev="10200000"/>
          </a:lightRig>
        </a:scene3d>
        <a:sp3d prstMaterial="metal">
          <a:bevelT w="685800" h="609600"/>
          <a:bevelB w="0" h="0"/>
          <a:contourClr>
            <a:schemeClr val="tx1"/>
          </a:contourClr>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kern="1200" dirty="0" err="1" smtClean="0"/>
            <a:t>Zelzah</a:t>
          </a:r>
          <a:endParaRPr lang="en-US" sz="3000" kern="1200" dirty="0"/>
        </a:p>
      </dsp:txBody>
      <dsp:txXfrm>
        <a:off x="1550979" y="578319"/>
        <a:ext cx="1170827" cy="1170827"/>
      </dsp:txXfrm>
    </dsp:sp>
    <dsp:sp modelId="{0CABA9AA-C955-FB40-A2CB-8E28A4BDE6E3}">
      <dsp:nvSpPr>
        <dsp:cNvPr id="0" name=""/>
        <dsp:cNvSpPr/>
      </dsp:nvSpPr>
      <dsp:spPr>
        <a:xfrm rot="21432048">
          <a:off x="3017758" y="602498"/>
          <a:ext cx="458899" cy="1013845"/>
        </a:xfrm>
        <a:prstGeom prst="rightArrow">
          <a:avLst>
            <a:gd name="adj1" fmla="val 60000"/>
            <a:gd name="adj2" fmla="val 50000"/>
          </a:avLst>
        </a:prstGeom>
        <a:solidFill>
          <a:schemeClr val="tx1">
            <a:lumMod val="65000"/>
            <a:lumOff val="35000"/>
            <a:alpha val="95000"/>
          </a:schemeClr>
        </a:solidFill>
        <a:ln>
          <a:noFill/>
        </a:ln>
        <a:effectLst>
          <a:innerShdw blurRad="63500" dist="50800" dir="13500000">
            <a:srgbClr val="000000">
              <a:alpha val="50000"/>
            </a:srgbClr>
          </a:innerShdw>
        </a:effectLst>
        <a:scene3d>
          <a:camera prst="orthographicFront"/>
          <a:lightRig rig="threePt" dir="t"/>
        </a:scene3d>
        <a:sp3d>
          <a:bevelT h="177800"/>
          <a:bevelB w="177800" h="1778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3017840" y="808629"/>
        <a:ext cx="321229" cy="60830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830C07-E7EC-D049-A4F5-B14F66892880}">
      <dsp:nvSpPr>
        <dsp:cNvPr id="0" name=""/>
        <dsp:cNvSpPr/>
      </dsp:nvSpPr>
      <dsp:spPr>
        <a:xfrm>
          <a:off x="3547685" y="220112"/>
          <a:ext cx="1655799" cy="1655799"/>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reezing" dir="t">
            <a:rot lat="0" lon="0" rev="10200000"/>
          </a:lightRig>
        </a:scene3d>
        <a:sp3d prstMaterial="metal">
          <a:bevelT w="685800" h="609600"/>
          <a:bevelB w="0" h="0"/>
          <a:contourClr>
            <a:schemeClr val="tx1"/>
          </a:contourClr>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kern="1200" dirty="0" smtClean="0"/>
            <a:t>Bethel</a:t>
          </a:r>
          <a:endParaRPr lang="en-US" sz="3000" kern="1200" dirty="0"/>
        </a:p>
      </dsp:txBody>
      <dsp:txXfrm>
        <a:off x="3790171" y="462598"/>
        <a:ext cx="1170827" cy="1170827"/>
      </dsp:txXfrm>
    </dsp:sp>
    <dsp:sp modelId="{833E4F62-B621-CF4C-B4F6-933132C8DD9A}">
      <dsp:nvSpPr>
        <dsp:cNvPr id="0" name=""/>
        <dsp:cNvSpPr/>
      </dsp:nvSpPr>
      <dsp:spPr>
        <a:xfrm rot="179069">
          <a:off x="5285724" y="613884"/>
          <a:ext cx="527024" cy="970982"/>
        </a:xfrm>
        <a:prstGeom prst="rightArrow">
          <a:avLst>
            <a:gd name="adj1" fmla="val 60000"/>
            <a:gd name="adj2" fmla="val 50000"/>
          </a:avLst>
        </a:prstGeom>
        <a:solidFill>
          <a:schemeClr val="tx1">
            <a:lumMod val="65000"/>
            <a:lumOff val="35000"/>
            <a:alpha val="95000"/>
          </a:schemeClr>
        </a:solidFill>
        <a:ln>
          <a:noFill/>
        </a:ln>
        <a:effectLst>
          <a:innerShdw blurRad="63500" dist="50800" dir="13500000">
            <a:srgbClr val="000000">
              <a:alpha val="50000"/>
            </a:srgbClr>
          </a:innerShdw>
        </a:effectLst>
        <a:scene3d>
          <a:camera prst="orthographicFront"/>
          <a:lightRig rig="threePt" dir="t"/>
        </a:scene3d>
        <a:sp3d>
          <a:bevelT h="190500"/>
          <a:bevelB w="177800" h="1778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dirty="0" smtClean="0"/>
        </a:p>
        <a:p>
          <a:pPr lvl="0" algn="ctr" defTabSz="755650">
            <a:lnSpc>
              <a:spcPct val="90000"/>
            </a:lnSpc>
            <a:spcBef>
              <a:spcPct val="0"/>
            </a:spcBef>
            <a:spcAft>
              <a:spcPct val="35000"/>
            </a:spcAft>
          </a:pPr>
          <a:endParaRPr lang="en-US" sz="1700" kern="1200" dirty="0"/>
        </a:p>
      </dsp:txBody>
      <dsp:txXfrm>
        <a:off x="5285831" y="803964"/>
        <a:ext cx="368917" cy="582590"/>
      </dsp:txXfrm>
    </dsp:sp>
    <dsp:sp modelId="{175256EA-832D-2B4F-9A0E-C9880735829E}">
      <dsp:nvSpPr>
        <dsp:cNvPr id="0" name=""/>
        <dsp:cNvSpPr/>
      </dsp:nvSpPr>
      <dsp:spPr>
        <a:xfrm>
          <a:off x="5886503" y="342049"/>
          <a:ext cx="1655799" cy="1655799"/>
        </a:xfrm>
        <a:prstGeom prst="ellipse">
          <a:avLst/>
        </a:prstGeom>
        <a:solidFill>
          <a:srgbClr val="FF0000"/>
        </a:solidFill>
        <a:ln>
          <a:noFill/>
        </a:ln>
        <a:effectLst>
          <a:outerShdw blurRad="40000" dist="23000" dir="5400000" rotWithShape="0">
            <a:srgbClr val="000000">
              <a:alpha val="35000"/>
            </a:srgbClr>
          </a:outerShdw>
        </a:effectLst>
        <a:scene3d>
          <a:camera prst="orthographicFront"/>
          <a:lightRig rig="freezing" dir="t">
            <a:rot lat="0" lon="0" rev="10200000"/>
          </a:lightRig>
        </a:scene3d>
        <a:sp3d prstMaterial="metal">
          <a:bevelT w="685800" h="609600"/>
          <a:bevelB w="0" h="0"/>
          <a:contourClr>
            <a:schemeClr val="tx1"/>
          </a:contourClr>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kern="1200" dirty="0" err="1" smtClean="0"/>
            <a:t>Gibeah</a:t>
          </a:r>
          <a:endParaRPr lang="en-US" sz="3000" kern="1200" dirty="0"/>
        </a:p>
      </dsp:txBody>
      <dsp:txXfrm>
        <a:off x="6128989" y="584535"/>
        <a:ext cx="1170827" cy="1170827"/>
      </dsp:txXfrm>
    </dsp:sp>
    <dsp:sp modelId="{E71AB1E6-71BE-054F-A59F-80229F6D5626}">
      <dsp:nvSpPr>
        <dsp:cNvPr id="0" name=""/>
        <dsp:cNvSpPr/>
      </dsp:nvSpPr>
      <dsp:spPr>
        <a:xfrm rot="5210664">
          <a:off x="6592275" y="1772096"/>
          <a:ext cx="419860" cy="970982"/>
        </a:xfrm>
        <a:prstGeom prst="rightArrow">
          <a:avLst>
            <a:gd name="adj1" fmla="val 60000"/>
            <a:gd name="adj2" fmla="val 50000"/>
          </a:avLst>
        </a:prstGeom>
        <a:solidFill>
          <a:schemeClr val="tx1">
            <a:lumMod val="65000"/>
            <a:lumOff val="35000"/>
            <a:alpha val="95000"/>
          </a:schemeClr>
        </a:solidFill>
        <a:ln>
          <a:noFill/>
        </a:ln>
        <a:effectLst>
          <a:innerShdw blurRad="63500" dist="50800" dir="13500000">
            <a:srgbClr val="000000">
              <a:alpha val="50000"/>
            </a:srgbClr>
          </a:innerShdw>
        </a:effectLst>
        <a:scene3d>
          <a:camera prst="orthographicFront"/>
          <a:lightRig rig="threePt" dir="t"/>
        </a:scene3d>
        <a:sp3d>
          <a:bevelT h="190500"/>
          <a:bevelB w="177800" h="1778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dirty="0"/>
        </a:p>
      </dsp:txBody>
      <dsp:txXfrm>
        <a:off x="6651787" y="1903408"/>
        <a:ext cx="293902" cy="582590"/>
      </dsp:txXfrm>
    </dsp:sp>
    <dsp:sp modelId="{0E6F135E-F98A-F241-935B-6AB8821A3825}">
      <dsp:nvSpPr>
        <dsp:cNvPr id="0" name=""/>
        <dsp:cNvSpPr/>
      </dsp:nvSpPr>
      <dsp:spPr>
        <a:xfrm>
          <a:off x="6004768" y="2487195"/>
          <a:ext cx="1655799" cy="1655799"/>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reezing" dir="t">
            <a:rot lat="0" lon="0" rev="10200000"/>
          </a:lightRig>
        </a:scene3d>
        <a:sp3d prstMaterial="metal">
          <a:bevelT w="685800" h="609600"/>
          <a:bevelB w="0" h="0"/>
          <a:contourClr>
            <a:schemeClr val="tx1"/>
          </a:contourClr>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US" sz="3000" kern="1200" dirty="0"/>
        </a:p>
      </dsp:txBody>
      <dsp:txXfrm>
        <a:off x="6247254" y="2729681"/>
        <a:ext cx="1170827" cy="1170827"/>
      </dsp:txXfrm>
    </dsp:sp>
    <dsp:sp modelId="{CC3C6A16-1FC0-6240-862E-0D08F4D7E523}">
      <dsp:nvSpPr>
        <dsp:cNvPr id="0" name=""/>
        <dsp:cNvSpPr/>
      </dsp:nvSpPr>
      <dsp:spPr>
        <a:xfrm rot="8410319">
          <a:off x="4971062" y="3809759"/>
          <a:ext cx="1301693" cy="1030213"/>
        </a:xfrm>
        <a:prstGeom prst="rightArrow">
          <a:avLst>
            <a:gd name="adj1" fmla="val 60000"/>
            <a:gd name="adj2" fmla="val 50000"/>
          </a:avLst>
        </a:prstGeom>
        <a:solidFill>
          <a:schemeClr val="tx1">
            <a:lumMod val="65000"/>
            <a:lumOff val="35000"/>
            <a:alpha val="95000"/>
          </a:schemeClr>
        </a:solidFill>
        <a:ln>
          <a:noFill/>
        </a:ln>
        <a:effectLst>
          <a:innerShdw blurRad="63500" dist="50800" dir="13500000">
            <a:srgbClr val="000000">
              <a:alpha val="50000"/>
            </a:srgbClr>
          </a:innerShdw>
        </a:effectLst>
        <a:scene3d>
          <a:camera prst="orthographicFront"/>
          <a:lightRig rig="threePt" dir="t"/>
        </a:scene3d>
        <a:sp3d>
          <a:bevelT h="184150"/>
          <a:bevelB w="184150" h="1778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dirty="0"/>
        </a:p>
      </dsp:txBody>
      <dsp:txXfrm rot="10800000">
        <a:off x="5244270" y="3916827"/>
        <a:ext cx="992629" cy="618127"/>
      </dsp:txXfrm>
    </dsp:sp>
    <dsp:sp modelId="{301E509A-F71C-9C40-BBB1-F3E65930CEEE}">
      <dsp:nvSpPr>
        <dsp:cNvPr id="0" name=""/>
        <dsp:cNvSpPr/>
      </dsp:nvSpPr>
      <dsp:spPr>
        <a:xfrm>
          <a:off x="3547685" y="4536396"/>
          <a:ext cx="1655799" cy="1655799"/>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reezing" dir="t">
            <a:rot lat="0" lon="0" rev="10200000"/>
          </a:lightRig>
        </a:scene3d>
        <a:sp3d prstMaterial="metal">
          <a:bevelT w="685800" h="609600"/>
          <a:bevelB w="0" h="0"/>
          <a:contourClr>
            <a:schemeClr val="tx1"/>
          </a:contourClr>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US" sz="3000" kern="1200" dirty="0"/>
        </a:p>
      </dsp:txBody>
      <dsp:txXfrm>
        <a:off x="3790171" y="4778882"/>
        <a:ext cx="1170827" cy="1170827"/>
      </dsp:txXfrm>
    </dsp:sp>
    <dsp:sp modelId="{1BDCD4AA-E33A-2A44-9C4E-2FDB8BDB859C}">
      <dsp:nvSpPr>
        <dsp:cNvPr id="0" name=""/>
        <dsp:cNvSpPr/>
      </dsp:nvSpPr>
      <dsp:spPr>
        <a:xfrm rot="13296284">
          <a:off x="2616094" y="3904876"/>
          <a:ext cx="1200472" cy="972882"/>
        </a:xfrm>
        <a:prstGeom prst="rightArrow">
          <a:avLst>
            <a:gd name="adj1" fmla="val 60000"/>
            <a:gd name="adj2" fmla="val 50000"/>
          </a:avLst>
        </a:prstGeom>
        <a:solidFill>
          <a:schemeClr val="tx1">
            <a:lumMod val="65000"/>
            <a:lumOff val="35000"/>
            <a:alpha val="0"/>
          </a:schemeClr>
        </a:solidFill>
        <a:ln>
          <a:noFill/>
        </a:ln>
        <a:effectLst>
          <a:innerShdw blurRad="63500" dist="50800" dir="13500000">
            <a:srgbClr val="000000">
              <a:alpha val="50000"/>
            </a:srgbClr>
          </a:innerShdw>
        </a:effectLst>
        <a:scene3d>
          <a:camera prst="orthographicFront"/>
          <a:lightRig rig="threePt" dir="t"/>
        </a:scene3d>
        <a:sp3d>
          <a:bevelT w="88900" h="184150"/>
          <a:bevelB w="177800" h="18415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rot="10800000">
        <a:off x="2871147" y="4196349"/>
        <a:ext cx="908607" cy="583730"/>
      </dsp:txXfrm>
    </dsp:sp>
    <dsp:sp modelId="{0B1D6442-5200-D042-9A01-12E5345E0CC8}">
      <dsp:nvSpPr>
        <dsp:cNvPr id="0" name=""/>
        <dsp:cNvSpPr/>
      </dsp:nvSpPr>
      <dsp:spPr>
        <a:xfrm>
          <a:off x="1239997" y="2487195"/>
          <a:ext cx="1655799" cy="1655799"/>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reezing" dir="t">
            <a:rot lat="0" lon="0" rev="10200000"/>
          </a:lightRig>
        </a:scene3d>
        <a:sp3d prstMaterial="metal">
          <a:bevelT w="685800" h="609600"/>
          <a:bevelB w="0" h="0"/>
          <a:contourClr>
            <a:schemeClr val="tx1"/>
          </a:contourClr>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kern="1200" dirty="0" smtClean="0"/>
            <a:t>Ramah</a:t>
          </a:r>
          <a:endParaRPr lang="en-US" sz="3000" kern="1200" dirty="0"/>
        </a:p>
      </dsp:txBody>
      <dsp:txXfrm>
        <a:off x="1482483" y="2729681"/>
        <a:ext cx="1170827" cy="1170827"/>
      </dsp:txXfrm>
    </dsp:sp>
    <dsp:sp modelId="{29C14FEC-A4E0-E843-BE85-B7193B0FB423}">
      <dsp:nvSpPr>
        <dsp:cNvPr id="0" name=""/>
        <dsp:cNvSpPr/>
      </dsp:nvSpPr>
      <dsp:spPr>
        <a:xfrm rot="16309415">
          <a:off x="1885072" y="1761992"/>
          <a:ext cx="433672" cy="969736"/>
        </a:xfrm>
        <a:prstGeom prst="rightArrow">
          <a:avLst>
            <a:gd name="adj1" fmla="val 60000"/>
            <a:gd name="adj2" fmla="val 50000"/>
          </a:avLst>
        </a:prstGeom>
        <a:solidFill>
          <a:schemeClr val="tx1">
            <a:lumMod val="65000"/>
            <a:lumOff val="35000"/>
            <a:alpha val="95000"/>
          </a:schemeClr>
        </a:solidFill>
        <a:ln>
          <a:noFill/>
        </a:ln>
        <a:effectLst>
          <a:innerShdw blurRad="63500" dist="50800" dir="13500000">
            <a:srgbClr val="000000">
              <a:alpha val="50000"/>
            </a:srgbClr>
          </a:innerShdw>
        </a:effectLst>
        <a:scene3d>
          <a:camera prst="orthographicFront"/>
          <a:lightRig rig="threePt" dir="t"/>
        </a:scene3d>
        <a:sp3d>
          <a:bevelT w="88900" h="177800"/>
          <a:bevelB w="177800" h="18415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1948053" y="2020957"/>
        <a:ext cx="303570" cy="581842"/>
      </dsp:txXfrm>
    </dsp:sp>
    <dsp:sp modelId="{0E6428E0-FA22-0A48-965A-0E9821E219B5}">
      <dsp:nvSpPr>
        <dsp:cNvPr id="0" name=""/>
        <dsp:cNvSpPr/>
      </dsp:nvSpPr>
      <dsp:spPr>
        <a:xfrm>
          <a:off x="1308493" y="335833"/>
          <a:ext cx="1655799" cy="1655799"/>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reezing" dir="t">
            <a:rot lat="0" lon="0" rev="10200000"/>
          </a:lightRig>
        </a:scene3d>
        <a:sp3d prstMaterial="metal">
          <a:bevelT w="685800" h="609600"/>
          <a:bevelB w="0" h="0"/>
          <a:contourClr>
            <a:schemeClr val="tx1"/>
          </a:contourClr>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kern="1200" dirty="0" err="1" smtClean="0"/>
            <a:t>Zelzah</a:t>
          </a:r>
          <a:endParaRPr lang="en-US" sz="3000" kern="1200" dirty="0"/>
        </a:p>
      </dsp:txBody>
      <dsp:txXfrm>
        <a:off x="1550979" y="578319"/>
        <a:ext cx="1170827" cy="1170827"/>
      </dsp:txXfrm>
    </dsp:sp>
    <dsp:sp modelId="{0CABA9AA-C955-FB40-A2CB-8E28A4BDE6E3}">
      <dsp:nvSpPr>
        <dsp:cNvPr id="0" name=""/>
        <dsp:cNvSpPr/>
      </dsp:nvSpPr>
      <dsp:spPr>
        <a:xfrm rot="21422497">
          <a:off x="3017632" y="599404"/>
          <a:ext cx="459145" cy="1013845"/>
        </a:xfrm>
        <a:prstGeom prst="rightArrow">
          <a:avLst>
            <a:gd name="adj1" fmla="val 60000"/>
            <a:gd name="adj2" fmla="val 50000"/>
          </a:avLst>
        </a:prstGeom>
        <a:solidFill>
          <a:schemeClr val="tx1">
            <a:lumMod val="65000"/>
            <a:lumOff val="35000"/>
            <a:alpha val="95000"/>
          </a:schemeClr>
        </a:solidFill>
        <a:ln>
          <a:noFill/>
        </a:ln>
        <a:effectLst>
          <a:innerShdw blurRad="63500" dist="50800" dir="13500000">
            <a:srgbClr val="000000">
              <a:alpha val="50000"/>
            </a:srgbClr>
          </a:innerShdw>
        </a:effectLst>
        <a:scene3d>
          <a:camera prst="orthographicFront"/>
          <a:lightRig rig="threePt" dir="t"/>
        </a:scene3d>
        <a:sp3d>
          <a:bevelT h="177800"/>
          <a:bevelB w="177800" h="1778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3017724" y="805727"/>
        <a:ext cx="321402" cy="60830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830C07-E7EC-D049-A4F5-B14F66892880}">
      <dsp:nvSpPr>
        <dsp:cNvPr id="0" name=""/>
        <dsp:cNvSpPr/>
      </dsp:nvSpPr>
      <dsp:spPr>
        <a:xfrm>
          <a:off x="3547685" y="220112"/>
          <a:ext cx="1655799" cy="1655799"/>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reezing" dir="t">
            <a:rot lat="0" lon="0" rev="10200000"/>
          </a:lightRig>
        </a:scene3d>
        <a:sp3d prstMaterial="metal">
          <a:bevelT w="685800" h="609600"/>
          <a:bevelB w="0" h="0"/>
          <a:contourClr>
            <a:schemeClr val="tx1"/>
          </a:contourClr>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kern="1200" dirty="0" smtClean="0"/>
            <a:t>Bethel</a:t>
          </a:r>
          <a:endParaRPr lang="en-US" sz="3000" kern="1200" dirty="0"/>
        </a:p>
      </dsp:txBody>
      <dsp:txXfrm>
        <a:off x="3790171" y="462598"/>
        <a:ext cx="1170827" cy="1170827"/>
      </dsp:txXfrm>
    </dsp:sp>
    <dsp:sp modelId="{833E4F62-B621-CF4C-B4F6-933132C8DD9A}">
      <dsp:nvSpPr>
        <dsp:cNvPr id="0" name=""/>
        <dsp:cNvSpPr/>
      </dsp:nvSpPr>
      <dsp:spPr>
        <a:xfrm rot="180511">
          <a:off x="5283433" y="613895"/>
          <a:ext cx="512698" cy="970982"/>
        </a:xfrm>
        <a:prstGeom prst="rightArrow">
          <a:avLst>
            <a:gd name="adj1" fmla="val 60000"/>
            <a:gd name="adj2" fmla="val 50000"/>
          </a:avLst>
        </a:prstGeom>
        <a:solidFill>
          <a:schemeClr val="tx1">
            <a:lumMod val="65000"/>
            <a:lumOff val="35000"/>
            <a:alpha val="95000"/>
          </a:schemeClr>
        </a:solidFill>
        <a:ln>
          <a:noFill/>
        </a:ln>
        <a:effectLst>
          <a:innerShdw blurRad="63500" dist="50800" dir="13500000">
            <a:srgbClr val="000000">
              <a:alpha val="50000"/>
            </a:srgbClr>
          </a:innerShdw>
        </a:effectLst>
        <a:scene3d>
          <a:camera prst="orthographicFront"/>
          <a:lightRig rig="threePt" dir="t"/>
        </a:scene3d>
        <a:sp3d>
          <a:bevelT h="190500"/>
          <a:bevelB w="177800" h="1778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dirty="0" smtClean="0"/>
        </a:p>
        <a:p>
          <a:pPr lvl="0" algn="ctr" defTabSz="755650">
            <a:lnSpc>
              <a:spcPct val="90000"/>
            </a:lnSpc>
            <a:spcBef>
              <a:spcPct val="0"/>
            </a:spcBef>
            <a:spcAft>
              <a:spcPct val="35000"/>
            </a:spcAft>
          </a:pPr>
          <a:endParaRPr lang="en-US" sz="1700" kern="1200" dirty="0"/>
        </a:p>
      </dsp:txBody>
      <dsp:txXfrm>
        <a:off x="5283539" y="804055"/>
        <a:ext cx="358889" cy="582590"/>
      </dsp:txXfrm>
    </dsp:sp>
    <dsp:sp modelId="{175256EA-832D-2B4F-9A0E-C9880735829E}">
      <dsp:nvSpPr>
        <dsp:cNvPr id="0" name=""/>
        <dsp:cNvSpPr/>
      </dsp:nvSpPr>
      <dsp:spPr>
        <a:xfrm>
          <a:off x="5867825" y="342052"/>
          <a:ext cx="1655799" cy="1655799"/>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reezing" dir="t">
            <a:rot lat="0" lon="0" rev="10200000"/>
          </a:lightRig>
        </a:scene3d>
        <a:sp3d prstMaterial="metal">
          <a:bevelT w="685800" h="609600"/>
          <a:bevelB w="0" h="0"/>
          <a:contourClr>
            <a:schemeClr val="tx1"/>
          </a:contourClr>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kern="1200" dirty="0" err="1" smtClean="0"/>
            <a:t>Gibeah</a:t>
          </a:r>
          <a:endParaRPr lang="en-US" sz="3000" kern="1200" dirty="0"/>
        </a:p>
      </dsp:txBody>
      <dsp:txXfrm>
        <a:off x="6110311" y="584538"/>
        <a:ext cx="1170827" cy="1170827"/>
      </dsp:txXfrm>
    </dsp:sp>
    <dsp:sp modelId="{E71AB1E6-71BE-054F-A59F-80229F6D5626}">
      <dsp:nvSpPr>
        <dsp:cNvPr id="0" name=""/>
        <dsp:cNvSpPr/>
      </dsp:nvSpPr>
      <dsp:spPr>
        <a:xfrm rot="5180836">
          <a:off x="6582464" y="1772084"/>
          <a:ext cx="420804" cy="970982"/>
        </a:xfrm>
        <a:prstGeom prst="rightArrow">
          <a:avLst>
            <a:gd name="adj1" fmla="val 60000"/>
            <a:gd name="adj2" fmla="val 50000"/>
          </a:avLst>
        </a:prstGeom>
        <a:solidFill>
          <a:schemeClr val="tx1">
            <a:lumMod val="65000"/>
            <a:lumOff val="35000"/>
            <a:alpha val="95000"/>
          </a:schemeClr>
        </a:solidFill>
        <a:ln>
          <a:noFill/>
        </a:ln>
        <a:effectLst>
          <a:innerShdw blurRad="63500" dist="50800" dir="13500000">
            <a:srgbClr val="000000">
              <a:alpha val="50000"/>
            </a:srgbClr>
          </a:innerShdw>
        </a:effectLst>
        <a:scene3d>
          <a:camera prst="orthographicFront"/>
          <a:lightRig rig="threePt" dir="t"/>
        </a:scene3d>
        <a:sp3d>
          <a:bevelT h="190500"/>
          <a:bevelB w="177800" h="1778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dirty="0"/>
        </a:p>
      </dsp:txBody>
      <dsp:txXfrm>
        <a:off x="6641563" y="1903288"/>
        <a:ext cx="294563" cy="582590"/>
      </dsp:txXfrm>
    </dsp:sp>
    <dsp:sp modelId="{0E6F135E-F98A-F241-935B-6AB8821A3825}">
      <dsp:nvSpPr>
        <dsp:cNvPr id="0" name=""/>
        <dsp:cNvSpPr/>
      </dsp:nvSpPr>
      <dsp:spPr>
        <a:xfrm>
          <a:off x="6004768" y="2487195"/>
          <a:ext cx="1655799" cy="1655799"/>
        </a:xfrm>
        <a:prstGeom prst="ellipse">
          <a:avLst/>
        </a:prstGeom>
        <a:solidFill>
          <a:srgbClr val="FF0000"/>
        </a:solidFill>
        <a:ln>
          <a:noFill/>
        </a:ln>
        <a:effectLst>
          <a:outerShdw blurRad="40000" dist="23000" dir="5400000" rotWithShape="0">
            <a:srgbClr val="000000">
              <a:alpha val="35000"/>
            </a:srgbClr>
          </a:outerShdw>
        </a:effectLst>
        <a:scene3d>
          <a:camera prst="orthographicFront"/>
          <a:lightRig rig="freezing" dir="t">
            <a:rot lat="0" lon="0" rev="10200000"/>
          </a:lightRig>
        </a:scene3d>
        <a:sp3d prstMaterial="metal">
          <a:bevelT w="685800" h="609600"/>
          <a:bevelB w="0" h="0"/>
          <a:contourClr>
            <a:schemeClr val="tx1"/>
          </a:contourClr>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kern="1200" dirty="0" err="1" smtClean="0"/>
            <a:t>Gilgal</a:t>
          </a:r>
          <a:endParaRPr lang="en-US" sz="3000" kern="1200" dirty="0"/>
        </a:p>
      </dsp:txBody>
      <dsp:txXfrm>
        <a:off x="6247254" y="2729681"/>
        <a:ext cx="1170827" cy="1170827"/>
      </dsp:txXfrm>
    </dsp:sp>
    <dsp:sp modelId="{CC3C6A16-1FC0-6240-862E-0D08F4D7E523}">
      <dsp:nvSpPr>
        <dsp:cNvPr id="0" name=""/>
        <dsp:cNvSpPr/>
      </dsp:nvSpPr>
      <dsp:spPr>
        <a:xfrm rot="8410319">
          <a:off x="4971062" y="3809759"/>
          <a:ext cx="1301693" cy="1030213"/>
        </a:xfrm>
        <a:prstGeom prst="rightArrow">
          <a:avLst>
            <a:gd name="adj1" fmla="val 60000"/>
            <a:gd name="adj2" fmla="val 50000"/>
          </a:avLst>
        </a:prstGeom>
        <a:solidFill>
          <a:schemeClr val="tx1">
            <a:lumMod val="65000"/>
            <a:lumOff val="35000"/>
            <a:alpha val="95000"/>
          </a:schemeClr>
        </a:solidFill>
        <a:ln>
          <a:noFill/>
        </a:ln>
        <a:effectLst>
          <a:innerShdw blurRad="63500" dist="50800" dir="13500000">
            <a:srgbClr val="000000">
              <a:alpha val="50000"/>
            </a:srgbClr>
          </a:innerShdw>
        </a:effectLst>
        <a:scene3d>
          <a:camera prst="orthographicFront"/>
          <a:lightRig rig="threePt" dir="t"/>
        </a:scene3d>
        <a:sp3d>
          <a:bevelT h="184150"/>
          <a:bevelB w="184150" h="1778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dirty="0"/>
        </a:p>
      </dsp:txBody>
      <dsp:txXfrm rot="10800000">
        <a:off x="5244270" y="3916827"/>
        <a:ext cx="992629" cy="618127"/>
      </dsp:txXfrm>
    </dsp:sp>
    <dsp:sp modelId="{301E509A-F71C-9C40-BBB1-F3E65930CEEE}">
      <dsp:nvSpPr>
        <dsp:cNvPr id="0" name=""/>
        <dsp:cNvSpPr/>
      </dsp:nvSpPr>
      <dsp:spPr>
        <a:xfrm>
          <a:off x="3547685" y="4536396"/>
          <a:ext cx="1655799" cy="1655799"/>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reezing" dir="t">
            <a:rot lat="0" lon="0" rev="10200000"/>
          </a:lightRig>
        </a:scene3d>
        <a:sp3d prstMaterial="metal">
          <a:bevelT w="685800" h="609600"/>
          <a:bevelB w="0" h="0"/>
          <a:contourClr>
            <a:schemeClr val="tx1"/>
          </a:contourClr>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US" sz="3000" kern="1200" dirty="0"/>
        </a:p>
      </dsp:txBody>
      <dsp:txXfrm>
        <a:off x="3790171" y="4778882"/>
        <a:ext cx="1170827" cy="1170827"/>
      </dsp:txXfrm>
    </dsp:sp>
    <dsp:sp modelId="{1BDCD4AA-E33A-2A44-9C4E-2FDB8BDB859C}">
      <dsp:nvSpPr>
        <dsp:cNvPr id="0" name=""/>
        <dsp:cNvSpPr/>
      </dsp:nvSpPr>
      <dsp:spPr>
        <a:xfrm rot="13296284">
          <a:off x="2616094" y="3904876"/>
          <a:ext cx="1200472" cy="972882"/>
        </a:xfrm>
        <a:prstGeom prst="rightArrow">
          <a:avLst>
            <a:gd name="adj1" fmla="val 60000"/>
            <a:gd name="adj2" fmla="val 50000"/>
          </a:avLst>
        </a:prstGeom>
        <a:solidFill>
          <a:schemeClr val="tx1">
            <a:lumMod val="65000"/>
            <a:lumOff val="35000"/>
            <a:alpha val="0"/>
          </a:schemeClr>
        </a:solidFill>
        <a:ln>
          <a:noFill/>
        </a:ln>
        <a:effectLst>
          <a:innerShdw blurRad="63500" dist="50800" dir="13500000">
            <a:srgbClr val="000000">
              <a:alpha val="50000"/>
            </a:srgbClr>
          </a:innerShdw>
        </a:effectLst>
        <a:scene3d>
          <a:camera prst="orthographicFront"/>
          <a:lightRig rig="threePt" dir="t"/>
        </a:scene3d>
        <a:sp3d>
          <a:bevelT w="88900" h="184150"/>
          <a:bevelB w="177800" h="18415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rot="10800000">
        <a:off x="2871147" y="4196349"/>
        <a:ext cx="908607" cy="583730"/>
      </dsp:txXfrm>
    </dsp:sp>
    <dsp:sp modelId="{0B1D6442-5200-D042-9A01-12E5345E0CC8}">
      <dsp:nvSpPr>
        <dsp:cNvPr id="0" name=""/>
        <dsp:cNvSpPr/>
      </dsp:nvSpPr>
      <dsp:spPr>
        <a:xfrm>
          <a:off x="1239997" y="2487195"/>
          <a:ext cx="1655799" cy="1655799"/>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reezing" dir="t">
            <a:rot lat="0" lon="0" rev="10200000"/>
          </a:lightRig>
        </a:scene3d>
        <a:sp3d prstMaterial="metal">
          <a:bevelT w="685800" h="609600"/>
          <a:bevelB w="0" h="0"/>
          <a:contourClr>
            <a:schemeClr val="tx1"/>
          </a:contourClr>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kern="1200" dirty="0" smtClean="0"/>
            <a:t>Ramah</a:t>
          </a:r>
          <a:endParaRPr lang="en-US" sz="3000" kern="1200" dirty="0"/>
        </a:p>
      </dsp:txBody>
      <dsp:txXfrm>
        <a:off x="1482483" y="2729681"/>
        <a:ext cx="1170827" cy="1170827"/>
      </dsp:txXfrm>
    </dsp:sp>
    <dsp:sp modelId="{29C14FEC-A4E0-E843-BE85-B7193B0FB423}">
      <dsp:nvSpPr>
        <dsp:cNvPr id="0" name=""/>
        <dsp:cNvSpPr/>
      </dsp:nvSpPr>
      <dsp:spPr>
        <a:xfrm rot="16309415">
          <a:off x="1885072" y="1761992"/>
          <a:ext cx="433672" cy="969736"/>
        </a:xfrm>
        <a:prstGeom prst="rightArrow">
          <a:avLst>
            <a:gd name="adj1" fmla="val 60000"/>
            <a:gd name="adj2" fmla="val 50000"/>
          </a:avLst>
        </a:prstGeom>
        <a:solidFill>
          <a:schemeClr val="tx1">
            <a:lumMod val="65000"/>
            <a:lumOff val="35000"/>
            <a:alpha val="95000"/>
          </a:schemeClr>
        </a:solidFill>
        <a:ln>
          <a:noFill/>
        </a:ln>
        <a:effectLst>
          <a:innerShdw blurRad="63500" dist="50800" dir="13500000">
            <a:srgbClr val="000000">
              <a:alpha val="50000"/>
            </a:srgbClr>
          </a:innerShdw>
        </a:effectLst>
        <a:scene3d>
          <a:camera prst="orthographicFront"/>
          <a:lightRig rig="threePt" dir="t"/>
        </a:scene3d>
        <a:sp3d>
          <a:bevelT w="88900" h="177800"/>
          <a:bevelB w="177800" h="18415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1948053" y="2020957"/>
        <a:ext cx="303570" cy="581842"/>
      </dsp:txXfrm>
    </dsp:sp>
    <dsp:sp modelId="{0E6428E0-FA22-0A48-965A-0E9821E219B5}">
      <dsp:nvSpPr>
        <dsp:cNvPr id="0" name=""/>
        <dsp:cNvSpPr/>
      </dsp:nvSpPr>
      <dsp:spPr>
        <a:xfrm>
          <a:off x="1308493" y="335833"/>
          <a:ext cx="1655799" cy="1655799"/>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reezing" dir="t">
            <a:rot lat="0" lon="0" rev="10200000"/>
          </a:lightRig>
        </a:scene3d>
        <a:sp3d prstMaterial="metal">
          <a:bevelT w="685800" h="609600"/>
          <a:bevelB w="0" h="0"/>
          <a:contourClr>
            <a:schemeClr val="tx1"/>
          </a:contourClr>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kern="1200" dirty="0" err="1" smtClean="0"/>
            <a:t>Zelzah</a:t>
          </a:r>
          <a:endParaRPr lang="en-US" sz="3000" kern="1200" dirty="0"/>
        </a:p>
      </dsp:txBody>
      <dsp:txXfrm>
        <a:off x="1550979" y="578319"/>
        <a:ext cx="1170827" cy="1170827"/>
      </dsp:txXfrm>
    </dsp:sp>
    <dsp:sp modelId="{0CABA9AA-C955-FB40-A2CB-8E28A4BDE6E3}">
      <dsp:nvSpPr>
        <dsp:cNvPr id="0" name=""/>
        <dsp:cNvSpPr/>
      </dsp:nvSpPr>
      <dsp:spPr>
        <a:xfrm rot="21422497">
          <a:off x="3017632" y="599404"/>
          <a:ext cx="459145" cy="1013845"/>
        </a:xfrm>
        <a:prstGeom prst="rightArrow">
          <a:avLst>
            <a:gd name="adj1" fmla="val 60000"/>
            <a:gd name="adj2" fmla="val 50000"/>
          </a:avLst>
        </a:prstGeom>
        <a:solidFill>
          <a:schemeClr val="tx1">
            <a:lumMod val="65000"/>
            <a:lumOff val="35000"/>
            <a:alpha val="95000"/>
          </a:schemeClr>
        </a:solidFill>
        <a:ln>
          <a:noFill/>
        </a:ln>
        <a:effectLst>
          <a:innerShdw blurRad="63500" dist="50800" dir="13500000">
            <a:srgbClr val="000000">
              <a:alpha val="50000"/>
            </a:srgbClr>
          </a:innerShdw>
        </a:effectLst>
        <a:scene3d>
          <a:camera prst="orthographicFront"/>
          <a:lightRig rig="threePt" dir="t"/>
        </a:scene3d>
        <a:sp3d>
          <a:bevelT h="177800"/>
          <a:bevelB w="177800" h="1778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3017724" y="805727"/>
        <a:ext cx="321402" cy="608307"/>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830C07-E7EC-D049-A4F5-B14F66892880}">
      <dsp:nvSpPr>
        <dsp:cNvPr id="0" name=""/>
        <dsp:cNvSpPr/>
      </dsp:nvSpPr>
      <dsp:spPr>
        <a:xfrm>
          <a:off x="3547685" y="220112"/>
          <a:ext cx="1655799" cy="1655799"/>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reezing" dir="t">
            <a:rot lat="0" lon="0" rev="10200000"/>
          </a:lightRig>
        </a:scene3d>
        <a:sp3d prstMaterial="metal">
          <a:bevelT w="685800" h="609600"/>
          <a:bevelB w="0" h="0"/>
          <a:contourClr>
            <a:schemeClr val="tx1"/>
          </a:contourClr>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Bethel</a:t>
          </a:r>
          <a:endParaRPr lang="en-US" sz="2800" kern="1200" dirty="0"/>
        </a:p>
      </dsp:txBody>
      <dsp:txXfrm>
        <a:off x="3790171" y="462598"/>
        <a:ext cx="1170827" cy="1170827"/>
      </dsp:txXfrm>
    </dsp:sp>
    <dsp:sp modelId="{833E4F62-B621-CF4C-B4F6-933132C8DD9A}">
      <dsp:nvSpPr>
        <dsp:cNvPr id="0" name=""/>
        <dsp:cNvSpPr/>
      </dsp:nvSpPr>
      <dsp:spPr>
        <a:xfrm rot="180511">
          <a:off x="5283433" y="613895"/>
          <a:ext cx="512698" cy="970982"/>
        </a:xfrm>
        <a:prstGeom prst="rightArrow">
          <a:avLst>
            <a:gd name="adj1" fmla="val 60000"/>
            <a:gd name="adj2" fmla="val 50000"/>
          </a:avLst>
        </a:prstGeom>
        <a:solidFill>
          <a:schemeClr val="tx1">
            <a:lumMod val="65000"/>
            <a:lumOff val="35000"/>
            <a:alpha val="95000"/>
          </a:schemeClr>
        </a:solidFill>
        <a:ln>
          <a:noFill/>
        </a:ln>
        <a:effectLst>
          <a:innerShdw blurRad="63500" dist="50800" dir="13500000">
            <a:srgbClr val="000000">
              <a:alpha val="50000"/>
            </a:srgbClr>
          </a:innerShdw>
        </a:effectLst>
        <a:scene3d>
          <a:camera prst="orthographicFront"/>
          <a:lightRig rig="threePt" dir="t"/>
        </a:scene3d>
        <a:sp3d>
          <a:bevelT h="190500"/>
          <a:bevelB w="177800" h="1778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dirty="0" smtClean="0"/>
        </a:p>
        <a:p>
          <a:pPr lvl="0" algn="ctr" defTabSz="755650">
            <a:lnSpc>
              <a:spcPct val="90000"/>
            </a:lnSpc>
            <a:spcBef>
              <a:spcPct val="0"/>
            </a:spcBef>
            <a:spcAft>
              <a:spcPct val="35000"/>
            </a:spcAft>
          </a:pPr>
          <a:endParaRPr lang="en-US" sz="1700" kern="1200" dirty="0"/>
        </a:p>
      </dsp:txBody>
      <dsp:txXfrm>
        <a:off x="5283539" y="804055"/>
        <a:ext cx="358889" cy="582590"/>
      </dsp:txXfrm>
    </dsp:sp>
    <dsp:sp modelId="{175256EA-832D-2B4F-9A0E-C9880735829E}">
      <dsp:nvSpPr>
        <dsp:cNvPr id="0" name=""/>
        <dsp:cNvSpPr/>
      </dsp:nvSpPr>
      <dsp:spPr>
        <a:xfrm>
          <a:off x="5867825" y="342052"/>
          <a:ext cx="1655799" cy="1655799"/>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reezing" dir="t">
            <a:rot lat="0" lon="0" rev="10200000"/>
          </a:lightRig>
        </a:scene3d>
        <a:sp3d prstMaterial="metal">
          <a:bevelT w="685800" h="609600"/>
          <a:bevelB w="0" h="0"/>
          <a:contourClr>
            <a:schemeClr val="tx1"/>
          </a:contourClr>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err="1" smtClean="0"/>
            <a:t>Gibeah</a:t>
          </a:r>
          <a:endParaRPr lang="en-US" sz="2800" kern="1200" dirty="0"/>
        </a:p>
      </dsp:txBody>
      <dsp:txXfrm>
        <a:off x="6110311" y="584538"/>
        <a:ext cx="1170827" cy="1170827"/>
      </dsp:txXfrm>
    </dsp:sp>
    <dsp:sp modelId="{E71AB1E6-71BE-054F-A59F-80229F6D5626}">
      <dsp:nvSpPr>
        <dsp:cNvPr id="0" name=""/>
        <dsp:cNvSpPr/>
      </dsp:nvSpPr>
      <dsp:spPr>
        <a:xfrm rot="5180836">
          <a:off x="6582464" y="1772084"/>
          <a:ext cx="420804" cy="970982"/>
        </a:xfrm>
        <a:prstGeom prst="rightArrow">
          <a:avLst>
            <a:gd name="adj1" fmla="val 60000"/>
            <a:gd name="adj2" fmla="val 50000"/>
          </a:avLst>
        </a:prstGeom>
        <a:solidFill>
          <a:schemeClr val="tx1">
            <a:lumMod val="65000"/>
            <a:lumOff val="35000"/>
            <a:alpha val="95000"/>
          </a:schemeClr>
        </a:solidFill>
        <a:ln>
          <a:noFill/>
        </a:ln>
        <a:effectLst>
          <a:innerShdw blurRad="63500" dist="50800" dir="13500000">
            <a:srgbClr val="000000">
              <a:alpha val="50000"/>
            </a:srgbClr>
          </a:innerShdw>
        </a:effectLst>
        <a:scene3d>
          <a:camera prst="orthographicFront"/>
          <a:lightRig rig="threePt" dir="t"/>
        </a:scene3d>
        <a:sp3d>
          <a:bevelT h="190500"/>
          <a:bevelB w="177800" h="1778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dirty="0"/>
        </a:p>
      </dsp:txBody>
      <dsp:txXfrm>
        <a:off x="6641563" y="1903288"/>
        <a:ext cx="294563" cy="582590"/>
      </dsp:txXfrm>
    </dsp:sp>
    <dsp:sp modelId="{0E6F135E-F98A-F241-935B-6AB8821A3825}">
      <dsp:nvSpPr>
        <dsp:cNvPr id="0" name=""/>
        <dsp:cNvSpPr/>
      </dsp:nvSpPr>
      <dsp:spPr>
        <a:xfrm>
          <a:off x="6004768" y="2487195"/>
          <a:ext cx="1655799" cy="1655799"/>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reezing" dir="t">
            <a:rot lat="0" lon="0" rev="10200000"/>
          </a:lightRig>
        </a:scene3d>
        <a:sp3d prstMaterial="metal">
          <a:bevelT w="685800" h="609600"/>
          <a:bevelB w="0" h="0"/>
          <a:contourClr>
            <a:schemeClr val="tx1"/>
          </a:contourClr>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err="1" smtClean="0"/>
            <a:t>Gilgal</a:t>
          </a:r>
          <a:endParaRPr lang="en-US" sz="2800" kern="1200" dirty="0"/>
        </a:p>
      </dsp:txBody>
      <dsp:txXfrm>
        <a:off x="6247254" y="2729681"/>
        <a:ext cx="1170827" cy="1170827"/>
      </dsp:txXfrm>
    </dsp:sp>
    <dsp:sp modelId="{CC3C6A16-1FC0-6240-862E-0D08F4D7E523}">
      <dsp:nvSpPr>
        <dsp:cNvPr id="0" name=""/>
        <dsp:cNvSpPr/>
      </dsp:nvSpPr>
      <dsp:spPr>
        <a:xfrm rot="8410319">
          <a:off x="4971062" y="3809759"/>
          <a:ext cx="1301693" cy="1030213"/>
        </a:xfrm>
        <a:prstGeom prst="rightArrow">
          <a:avLst>
            <a:gd name="adj1" fmla="val 60000"/>
            <a:gd name="adj2" fmla="val 50000"/>
          </a:avLst>
        </a:prstGeom>
        <a:solidFill>
          <a:schemeClr val="tx1">
            <a:lumMod val="65000"/>
            <a:lumOff val="35000"/>
            <a:alpha val="95000"/>
          </a:schemeClr>
        </a:solidFill>
        <a:ln>
          <a:noFill/>
        </a:ln>
        <a:effectLst>
          <a:innerShdw blurRad="63500" dist="50800" dir="13500000">
            <a:srgbClr val="000000">
              <a:alpha val="50000"/>
            </a:srgbClr>
          </a:innerShdw>
        </a:effectLst>
        <a:scene3d>
          <a:camera prst="orthographicFront"/>
          <a:lightRig rig="threePt" dir="t"/>
        </a:scene3d>
        <a:sp3d>
          <a:bevelT h="184150"/>
          <a:bevelB w="184150" h="1778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dirty="0"/>
        </a:p>
      </dsp:txBody>
      <dsp:txXfrm rot="10800000">
        <a:off x="5244270" y="3916827"/>
        <a:ext cx="992629" cy="618127"/>
      </dsp:txXfrm>
    </dsp:sp>
    <dsp:sp modelId="{301E509A-F71C-9C40-BBB1-F3E65930CEEE}">
      <dsp:nvSpPr>
        <dsp:cNvPr id="0" name=""/>
        <dsp:cNvSpPr/>
      </dsp:nvSpPr>
      <dsp:spPr>
        <a:xfrm>
          <a:off x="3547685" y="4536396"/>
          <a:ext cx="1655799" cy="1655799"/>
        </a:xfrm>
        <a:prstGeom prst="ellipse">
          <a:avLst/>
        </a:prstGeom>
        <a:solidFill>
          <a:srgbClr val="FF0000"/>
        </a:solidFill>
        <a:ln>
          <a:noFill/>
        </a:ln>
        <a:effectLst>
          <a:outerShdw blurRad="40000" dist="23000" dir="5400000" rotWithShape="0">
            <a:srgbClr val="000000">
              <a:alpha val="35000"/>
            </a:srgbClr>
          </a:outerShdw>
        </a:effectLst>
        <a:scene3d>
          <a:camera prst="orthographicFront"/>
          <a:lightRig rig="freezing" dir="t">
            <a:rot lat="0" lon="0" rev="10200000"/>
          </a:lightRig>
        </a:scene3d>
        <a:sp3d prstMaterial="metal">
          <a:bevelT w="685800" h="609600"/>
          <a:bevelB w="0" h="0"/>
          <a:contourClr>
            <a:schemeClr val="tx1"/>
          </a:contourClr>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err="1" smtClean="0"/>
            <a:t>Mizpeh</a:t>
          </a:r>
          <a:endParaRPr lang="en-US" sz="2800" kern="1200" dirty="0"/>
        </a:p>
      </dsp:txBody>
      <dsp:txXfrm>
        <a:off x="3790171" y="4778882"/>
        <a:ext cx="1170827" cy="1170827"/>
      </dsp:txXfrm>
    </dsp:sp>
    <dsp:sp modelId="{1BDCD4AA-E33A-2A44-9C4E-2FDB8BDB859C}">
      <dsp:nvSpPr>
        <dsp:cNvPr id="0" name=""/>
        <dsp:cNvSpPr/>
      </dsp:nvSpPr>
      <dsp:spPr>
        <a:xfrm rot="13296284">
          <a:off x="2616094" y="3904876"/>
          <a:ext cx="1200472" cy="972882"/>
        </a:xfrm>
        <a:prstGeom prst="rightArrow">
          <a:avLst>
            <a:gd name="adj1" fmla="val 60000"/>
            <a:gd name="adj2" fmla="val 50000"/>
          </a:avLst>
        </a:prstGeom>
        <a:solidFill>
          <a:schemeClr val="tx1">
            <a:lumMod val="65000"/>
            <a:lumOff val="35000"/>
            <a:alpha val="0"/>
          </a:schemeClr>
        </a:solidFill>
        <a:ln>
          <a:noFill/>
        </a:ln>
        <a:effectLst>
          <a:innerShdw blurRad="63500" dist="50800" dir="13500000">
            <a:srgbClr val="000000">
              <a:alpha val="50000"/>
            </a:srgbClr>
          </a:innerShdw>
        </a:effectLst>
        <a:scene3d>
          <a:camera prst="orthographicFront"/>
          <a:lightRig rig="threePt" dir="t"/>
        </a:scene3d>
        <a:sp3d>
          <a:bevelT w="88900" h="184150"/>
          <a:bevelB w="177800" h="18415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rot="10800000">
        <a:off x="2871147" y="4196349"/>
        <a:ext cx="908607" cy="583730"/>
      </dsp:txXfrm>
    </dsp:sp>
    <dsp:sp modelId="{0B1D6442-5200-D042-9A01-12E5345E0CC8}">
      <dsp:nvSpPr>
        <dsp:cNvPr id="0" name=""/>
        <dsp:cNvSpPr/>
      </dsp:nvSpPr>
      <dsp:spPr>
        <a:xfrm>
          <a:off x="1239997" y="2487195"/>
          <a:ext cx="1655799" cy="1655799"/>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reezing" dir="t">
            <a:rot lat="0" lon="0" rev="10200000"/>
          </a:lightRig>
        </a:scene3d>
        <a:sp3d prstMaterial="metal">
          <a:bevelT w="685800" h="609600"/>
          <a:bevelB w="0" h="0"/>
          <a:contourClr>
            <a:schemeClr val="tx1"/>
          </a:contourClr>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Ramah</a:t>
          </a:r>
          <a:endParaRPr lang="en-US" sz="2800" kern="1200" dirty="0"/>
        </a:p>
      </dsp:txBody>
      <dsp:txXfrm>
        <a:off x="1482483" y="2729681"/>
        <a:ext cx="1170827" cy="1170827"/>
      </dsp:txXfrm>
    </dsp:sp>
    <dsp:sp modelId="{29C14FEC-A4E0-E843-BE85-B7193B0FB423}">
      <dsp:nvSpPr>
        <dsp:cNvPr id="0" name=""/>
        <dsp:cNvSpPr/>
      </dsp:nvSpPr>
      <dsp:spPr>
        <a:xfrm rot="16309415">
          <a:off x="1885072" y="1761992"/>
          <a:ext cx="433672" cy="969736"/>
        </a:xfrm>
        <a:prstGeom prst="rightArrow">
          <a:avLst>
            <a:gd name="adj1" fmla="val 60000"/>
            <a:gd name="adj2" fmla="val 50000"/>
          </a:avLst>
        </a:prstGeom>
        <a:solidFill>
          <a:schemeClr val="tx1">
            <a:lumMod val="65000"/>
            <a:lumOff val="35000"/>
            <a:alpha val="95000"/>
          </a:schemeClr>
        </a:solidFill>
        <a:ln>
          <a:noFill/>
        </a:ln>
        <a:effectLst>
          <a:innerShdw blurRad="63500" dist="50800" dir="13500000">
            <a:srgbClr val="000000">
              <a:alpha val="50000"/>
            </a:srgbClr>
          </a:innerShdw>
        </a:effectLst>
        <a:scene3d>
          <a:camera prst="orthographicFront"/>
          <a:lightRig rig="threePt" dir="t"/>
        </a:scene3d>
        <a:sp3d>
          <a:bevelT w="88900" h="177800"/>
          <a:bevelB w="177800" h="18415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1948053" y="2020957"/>
        <a:ext cx="303570" cy="581842"/>
      </dsp:txXfrm>
    </dsp:sp>
    <dsp:sp modelId="{0E6428E0-FA22-0A48-965A-0E9821E219B5}">
      <dsp:nvSpPr>
        <dsp:cNvPr id="0" name=""/>
        <dsp:cNvSpPr/>
      </dsp:nvSpPr>
      <dsp:spPr>
        <a:xfrm>
          <a:off x="1308493" y="335833"/>
          <a:ext cx="1655799" cy="1655799"/>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reezing" dir="t">
            <a:rot lat="0" lon="0" rev="10200000"/>
          </a:lightRig>
        </a:scene3d>
        <a:sp3d prstMaterial="metal">
          <a:bevelT w="685800" h="609600"/>
          <a:bevelB w="0" h="0"/>
          <a:contourClr>
            <a:schemeClr val="tx1"/>
          </a:contourClr>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err="1" smtClean="0"/>
            <a:t>Zelzah</a:t>
          </a:r>
          <a:endParaRPr lang="en-US" sz="2800" kern="1200" dirty="0"/>
        </a:p>
      </dsp:txBody>
      <dsp:txXfrm>
        <a:off x="1550979" y="578319"/>
        <a:ext cx="1170827" cy="1170827"/>
      </dsp:txXfrm>
    </dsp:sp>
    <dsp:sp modelId="{0CABA9AA-C955-FB40-A2CB-8E28A4BDE6E3}">
      <dsp:nvSpPr>
        <dsp:cNvPr id="0" name=""/>
        <dsp:cNvSpPr/>
      </dsp:nvSpPr>
      <dsp:spPr>
        <a:xfrm rot="21422497">
          <a:off x="3017632" y="599404"/>
          <a:ext cx="459145" cy="1013845"/>
        </a:xfrm>
        <a:prstGeom prst="rightArrow">
          <a:avLst>
            <a:gd name="adj1" fmla="val 60000"/>
            <a:gd name="adj2" fmla="val 50000"/>
          </a:avLst>
        </a:prstGeom>
        <a:solidFill>
          <a:schemeClr val="tx1">
            <a:lumMod val="65000"/>
            <a:lumOff val="35000"/>
            <a:alpha val="95000"/>
          </a:schemeClr>
        </a:solidFill>
        <a:ln>
          <a:noFill/>
        </a:ln>
        <a:effectLst>
          <a:innerShdw blurRad="63500" dist="50800" dir="13500000">
            <a:srgbClr val="000000">
              <a:alpha val="50000"/>
            </a:srgbClr>
          </a:innerShdw>
        </a:effectLst>
        <a:scene3d>
          <a:camera prst="orthographicFront"/>
          <a:lightRig rig="threePt" dir="t"/>
        </a:scene3d>
        <a:sp3d>
          <a:bevelT h="177800"/>
          <a:bevelB w="177800" h="1778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3017724" y="805727"/>
        <a:ext cx="321402" cy="6083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4FECF5-DE5C-024F-9A6E-BCDE2B75A622}">
      <dsp:nvSpPr>
        <dsp:cNvPr id="0" name=""/>
        <dsp:cNvSpPr/>
      </dsp:nvSpPr>
      <dsp:spPr>
        <a:xfrm>
          <a:off x="4" y="0"/>
          <a:ext cx="8915201" cy="5230753"/>
        </a:xfrm>
        <a:prstGeom prst="rightArrow">
          <a:avLst/>
        </a:prstGeom>
        <a:solidFill>
          <a:srgbClr val="FF0000">
            <a:alpha val="85000"/>
          </a:srgbClr>
        </a:solidFill>
        <a:ln>
          <a:solidFill>
            <a:srgbClr val="000000"/>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76FF585-5480-3446-9B5A-3FB227AC3A80}">
      <dsp:nvSpPr>
        <dsp:cNvPr id="0" name=""/>
        <dsp:cNvSpPr/>
      </dsp:nvSpPr>
      <dsp:spPr>
        <a:xfrm>
          <a:off x="222" y="1569225"/>
          <a:ext cx="1704944" cy="2092301"/>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Samuel</a:t>
          </a:r>
          <a:endParaRPr lang="en-US" sz="2800" kern="1200" dirty="0"/>
        </a:p>
      </dsp:txBody>
      <dsp:txXfrm>
        <a:off x="83451" y="1652454"/>
        <a:ext cx="1538486" cy="1925843"/>
      </dsp:txXfrm>
    </dsp:sp>
    <dsp:sp modelId="{046E335D-B22E-C340-931B-C382B8108389}">
      <dsp:nvSpPr>
        <dsp:cNvPr id="0" name=""/>
        <dsp:cNvSpPr/>
      </dsp:nvSpPr>
      <dsp:spPr>
        <a:xfrm>
          <a:off x="1802676" y="1569225"/>
          <a:ext cx="1704944" cy="2092301"/>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Two men</a:t>
          </a:r>
          <a:endParaRPr lang="en-US" sz="2800" kern="1200" dirty="0"/>
        </a:p>
      </dsp:txBody>
      <dsp:txXfrm>
        <a:off x="1885905" y="1652454"/>
        <a:ext cx="1538486" cy="1925843"/>
      </dsp:txXfrm>
    </dsp:sp>
    <dsp:sp modelId="{3BA2BC2D-E988-E949-8BF7-742C442A08A0}">
      <dsp:nvSpPr>
        <dsp:cNvPr id="0" name=""/>
        <dsp:cNvSpPr/>
      </dsp:nvSpPr>
      <dsp:spPr>
        <a:xfrm>
          <a:off x="3605130" y="1569225"/>
          <a:ext cx="1704944" cy="2092301"/>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Three men</a:t>
          </a:r>
          <a:endParaRPr lang="en-US" sz="2800" kern="1200" dirty="0"/>
        </a:p>
      </dsp:txBody>
      <dsp:txXfrm>
        <a:off x="3688359" y="1652454"/>
        <a:ext cx="1538486" cy="1925843"/>
      </dsp:txXfrm>
    </dsp:sp>
    <dsp:sp modelId="{E03F9F31-DF0B-7144-9ECF-CF67885992C6}">
      <dsp:nvSpPr>
        <dsp:cNvPr id="0" name=""/>
        <dsp:cNvSpPr/>
      </dsp:nvSpPr>
      <dsp:spPr>
        <a:xfrm>
          <a:off x="5407585" y="1569225"/>
          <a:ext cx="1704944" cy="2092301"/>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Sons of the Prophets</a:t>
          </a:r>
          <a:endParaRPr lang="en-US" sz="2800" kern="1200" dirty="0"/>
        </a:p>
      </dsp:txBody>
      <dsp:txXfrm>
        <a:off x="5490814" y="1652454"/>
        <a:ext cx="1538486" cy="1925843"/>
      </dsp:txXfrm>
    </dsp:sp>
    <dsp:sp modelId="{B3F05AA7-5FE5-4F49-B824-C2E698AF533C}">
      <dsp:nvSpPr>
        <dsp:cNvPr id="0" name=""/>
        <dsp:cNvSpPr/>
      </dsp:nvSpPr>
      <dsp:spPr>
        <a:xfrm>
          <a:off x="7210039" y="1569225"/>
          <a:ext cx="1704944" cy="2092301"/>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ISRAEL</a:t>
          </a:r>
          <a:endParaRPr lang="en-US" sz="2800" kern="1200" dirty="0"/>
        </a:p>
      </dsp:txBody>
      <dsp:txXfrm>
        <a:off x="7293268" y="1652454"/>
        <a:ext cx="1538486" cy="1925843"/>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830C07-E7EC-D049-A4F5-B14F66892880}">
      <dsp:nvSpPr>
        <dsp:cNvPr id="0" name=""/>
        <dsp:cNvSpPr/>
      </dsp:nvSpPr>
      <dsp:spPr>
        <a:xfrm>
          <a:off x="3547685" y="220112"/>
          <a:ext cx="1655799" cy="1655799"/>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reezing" dir="t">
            <a:rot lat="0" lon="0" rev="10200000"/>
          </a:lightRig>
        </a:scene3d>
        <a:sp3d prstMaterial="metal">
          <a:bevelT w="685800" h="609600"/>
          <a:bevelB w="0" h="0"/>
          <a:contourClr>
            <a:schemeClr val="tx1"/>
          </a:contourClr>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Bethel</a:t>
          </a:r>
          <a:endParaRPr lang="en-US" sz="2800" kern="1200" dirty="0"/>
        </a:p>
      </dsp:txBody>
      <dsp:txXfrm>
        <a:off x="3790171" y="462598"/>
        <a:ext cx="1170827" cy="1170827"/>
      </dsp:txXfrm>
    </dsp:sp>
    <dsp:sp modelId="{833E4F62-B621-CF4C-B4F6-933132C8DD9A}">
      <dsp:nvSpPr>
        <dsp:cNvPr id="0" name=""/>
        <dsp:cNvSpPr/>
      </dsp:nvSpPr>
      <dsp:spPr>
        <a:xfrm rot="180511">
          <a:off x="5283433" y="613895"/>
          <a:ext cx="512698" cy="970982"/>
        </a:xfrm>
        <a:prstGeom prst="rightArrow">
          <a:avLst>
            <a:gd name="adj1" fmla="val 60000"/>
            <a:gd name="adj2" fmla="val 50000"/>
          </a:avLst>
        </a:prstGeom>
        <a:solidFill>
          <a:schemeClr val="tx1">
            <a:lumMod val="65000"/>
            <a:lumOff val="35000"/>
            <a:alpha val="95000"/>
          </a:schemeClr>
        </a:solidFill>
        <a:ln>
          <a:noFill/>
        </a:ln>
        <a:effectLst>
          <a:innerShdw blurRad="63500" dist="50800" dir="13500000">
            <a:srgbClr val="000000">
              <a:alpha val="50000"/>
            </a:srgbClr>
          </a:innerShdw>
        </a:effectLst>
        <a:scene3d>
          <a:camera prst="orthographicFront"/>
          <a:lightRig rig="threePt" dir="t"/>
        </a:scene3d>
        <a:sp3d>
          <a:bevelT h="190500"/>
          <a:bevelB w="177800" h="1778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dirty="0" smtClean="0"/>
        </a:p>
        <a:p>
          <a:pPr lvl="0" algn="ctr" defTabSz="755650">
            <a:lnSpc>
              <a:spcPct val="90000"/>
            </a:lnSpc>
            <a:spcBef>
              <a:spcPct val="0"/>
            </a:spcBef>
            <a:spcAft>
              <a:spcPct val="35000"/>
            </a:spcAft>
          </a:pPr>
          <a:endParaRPr lang="en-US" sz="1700" kern="1200" dirty="0"/>
        </a:p>
      </dsp:txBody>
      <dsp:txXfrm>
        <a:off x="5283539" y="804055"/>
        <a:ext cx="358889" cy="582590"/>
      </dsp:txXfrm>
    </dsp:sp>
    <dsp:sp modelId="{175256EA-832D-2B4F-9A0E-C9880735829E}">
      <dsp:nvSpPr>
        <dsp:cNvPr id="0" name=""/>
        <dsp:cNvSpPr/>
      </dsp:nvSpPr>
      <dsp:spPr>
        <a:xfrm>
          <a:off x="5867825" y="342052"/>
          <a:ext cx="1655799" cy="1655799"/>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reezing" dir="t">
            <a:rot lat="0" lon="0" rev="10200000"/>
          </a:lightRig>
        </a:scene3d>
        <a:sp3d prstMaterial="metal">
          <a:bevelT w="685800" h="609600"/>
          <a:bevelB w="0" h="0"/>
          <a:contourClr>
            <a:schemeClr val="tx1"/>
          </a:contourClr>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err="1" smtClean="0"/>
            <a:t>Gibeah</a:t>
          </a:r>
          <a:endParaRPr lang="en-US" sz="2800" kern="1200" dirty="0"/>
        </a:p>
      </dsp:txBody>
      <dsp:txXfrm>
        <a:off x="6110311" y="584538"/>
        <a:ext cx="1170827" cy="1170827"/>
      </dsp:txXfrm>
    </dsp:sp>
    <dsp:sp modelId="{E71AB1E6-71BE-054F-A59F-80229F6D5626}">
      <dsp:nvSpPr>
        <dsp:cNvPr id="0" name=""/>
        <dsp:cNvSpPr/>
      </dsp:nvSpPr>
      <dsp:spPr>
        <a:xfrm rot="5180836">
          <a:off x="6582464" y="1772084"/>
          <a:ext cx="420804" cy="970982"/>
        </a:xfrm>
        <a:prstGeom prst="rightArrow">
          <a:avLst>
            <a:gd name="adj1" fmla="val 60000"/>
            <a:gd name="adj2" fmla="val 50000"/>
          </a:avLst>
        </a:prstGeom>
        <a:solidFill>
          <a:schemeClr val="tx1">
            <a:lumMod val="65000"/>
            <a:lumOff val="35000"/>
            <a:alpha val="95000"/>
          </a:schemeClr>
        </a:solidFill>
        <a:ln>
          <a:noFill/>
        </a:ln>
        <a:effectLst>
          <a:innerShdw blurRad="63500" dist="50800" dir="13500000">
            <a:srgbClr val="000000">
              <a:alpha val="50000"/>
            </a:srgbClr>
          </a:innerShdw>
        </a:effectLst>
        <a:scene3d>
          <a:camera prst="orthographicFront"/>
          <a:lightRig rig="threePt" dir="t"/>
        </a:scene3d>
        <a:sp3d>
          <a:bevelT h="190500"/>
          <a:bevelB w="177800" h="1778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dirty="0"/>
        </a:p>
      </dsp:txBody>
      <dsp:txXfrm>
        <a:off x="6641563" y="1903288"/>
        <a:ext cx="294563" cy="582590"/>
      </dsp:txXfrm>
    </dsp:sp>
    <dsp:sp modelId="{0E6F135E-F98A-F241-935B-6AB8821A3825}">
      <dsp:nvSpPr>
        <dsp:cNvPr id="0" name=""/>
        <dsp:cNvSpPr/>
      </dsp:nvSpPr>
      <dsp:spPr>
        <a:xfrm>
          <a:off x="6004768" y="2487195"/>
          <a:ext cx="1655799" cy="1655799"/>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reezing" dir="t">
            <a:rot lat="0" lon="0" rev="10200000"/>
          </a:lightRig>
        </a:scene3d>
        <a:sp3d prstMaterial="metal">
          <a:bevelT w="685800" h="609600"/>
          <a:bevelB w="0" h="0"/>
          <a:contourClr>
            <a:schemeClr val="tx1"/>
          </a:contourClr>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err="1" smtClean="0"/>
            <a:t>Gilgal</a:t>
          </a:r>
          <a:endParaRPr lang="en-US" sz="2800" kern="1200" dirty="0"/>
        </a:p>
      </dsp:txBody>
      <dsp:txXfrm>
        <a:off x="6247254" y="2729681"/>
        <a:ext cx="1170827" cy="1170827"/>
      </dsp:txXfrm>
    </dsp:sp>
    <dsp:sp modelId="{CC3C6A16-1FC0-6240-862E-0D08F4D7E523}">
      <dsp:nvSpPr>
        <dsp:cNvPr id="0" name=""/>
        <dsp:cNvSpPr/>
      </dsp:nvSpPr>
      <dsp:spPr>
        <a:xfrm rot="8410319">
          <a:off x="4971062" y="3809759"/>
          <a:ext cx="1301693" cy="1030213"/>
        </a:xfrm>
        <a:prstGeom prst="rightArrow">
          <a:avLst>
            <a:gd name="adj1" fmla="val 60000"/>
            <a:gd name="adj2" fmla="val 50000"/>
          </a:avLst>
        </a:prstGeom>
        <a:solidFill>
          <a:schemeClr val="tx1">
            <a:lumMod val="65000"/>
            <a:lumOff val="35000"/>
            <a:alpha val="95000"/>
          </a:schemeClr>
        </a:solidFill>
        <a:ln>
          <a:noFill/>
        </a:ln>
        <a:effectLst>
          <a:innerShdw blurRad="63500" dist="50800" dir="13500000">
            <a:srgbClr val="000000">
              <a:alpha val="50000"/>
            </a:srgbClr>
          </a:innerShdw>
        </a:effectLst>
        <a:scene3d>
          <a:camera prst="orthographicFront"/>
          <a:lightRig rig="threePt" dir="t"/>
        </a:scene3d>
        <a:sp3d>
          <a:bevelT h="184150"/>
          <a:bevelB w="184150" h="1778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dirty="0"/>
        </a:p>
      </dsp:txBody>
      <dsp:txXfrm rot="10800000">
        <a:off x="5244270" y="3916827"/>
        <a:ext cx="992629" cy="618127"/>
      </dsp:txXfrm>
    </dsp:sp>
    <dsp:sp modelId="{301E509A-F71C-9C40-BBB1-F3E65930CEEE}">
      <dsp:nvSpPr>
        <dsp:cNvPr id="0" name=""/>
        <dsp:cNvSpPr/>
      </dsp:nvSpPr>
      <dsp:spPr>
        <a:xfrm>
          <a:off x="3547685" y="4536396"/>
          <a:ext cx="1655799" cy="1655799"/>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reezing" dir="t">
            <a:rot lat="0" lon="0" rev="10200000"/>
          </a:lightRig>
        </a:scene3d>
        <a:sp3d prstMaterial="metal">
          <a:bevelT w="685800" h="609600"/>
          <a:bevelB w="0" h="0"/>
          <a:contourClr>
            <a:schemeClr val="tx1"/>
          </a:contourClr>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err="1" smtClean="0"/>
            <a:t>Mizpeh</a:t>
          </a:r>
          <a:endParaRPr lang="en-US" sz="2800" kern="1200" dirty="0"/>
        </a:p>
      </dsp:txBody>
      <dsp:txXfrm>
        <a:off x="3790171" y="4778882"/>
        <a:ext cx="1170827" cy="1170827"/>
      </dsp:txXfrm>
    </dsp:sp>
    <dsp:sp modelId="{1BDCD4AA-E33A-2A44-9C4E-2FDB8BDB859C}">
      <dsp:nvSpPr>
        <dsp:cNvPr id="0" name=""/>
        <dsp:cNvSpPr/>
      </dsp:nvSpPr>
      <dsp:spPr>
        <a:xfrm rot="13296284">
          <a:off x="2616094" y="3904876"/>
          <a:ext cx="1200472" cy="972882"/>
        </a:xfrm>
        <a:prstGeom prst="rightArrow">
          <a:avLst>
            <a:gd name="adj1" fmla="val 60000"/>
            <a:gd name="adj2" fmla="val 50000"/>
          </a:avLst>
        </a:prstGeom>
        <a:solidFill>
          <a:schemeClr val="tx1">
            <a:lumMod val="65000"/>
            <a:lumOff val="35000"/>
            <a:alpha val="0"/>
          </a:schemeClr>
        </a:solidFill>
        <a:ln>
          <a:noFill/>
        </a:ln>
        <a:effectLst>
          <a:innerShdw blurRad="63500" dist="50800" dir="13500000">
            <a:srgbClr val="000000">
              <a:alpha val="50000"/>
            </a:srgbClr>
          </a:innerShdw>
        </a:effectLst>
        <a:scene3d>
          <a:camera prst="orthographicFront"/>
          <a:lightRig rig="threePt" dir="t"/>
        </a:scene3d>
        <a:sp3d>
          <a:bevelT w="88900" h="184150"/>
          <a:bevelB w="177800" h="18415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rot="10800000">
        <a:off x="2871147" y="4196349"/>
        <a:ext cx="908607" cy="583730"/>
      </dsp:txXfrm>
    </dsp:sp>
    <dsp:sp modelId="{0B1D6442-5200-D042-9A01-12E5345E0CC8}">
      <dsp:nvSpPr>
        <dsp:cNvPr id="0" name=""/>
        <dsp:cNvSpPr/>
      </dsp:nvSpPr>
      <dsp:spPr>
        <a:xfrm>
          <a:off x="1239997" y="2487195"/>
          <a:ext cx="1655799" cy="1655799"/>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reezing" dir="t">
            <a:rot lat="0" lon="0" rev="10200000"/>
          </a:lightRig>
        </a:scene3d>
        <a:sp3d prstMaterial="metal">
          <a:bevelT w="685800" h="609600"/>
          <a:bevelB w="0" h="0"/>
          <a:contourClr>
            <a:schemeClr val="tx1"/>
          </a:contourClr>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Ramah</a:t>
          </a:r>
          <a:endParaRPr lang="en-US" sz="2800" kern="1200" dirty="0"/>
        </a:p>
      </dsp:txBody>
      <dsp:txXfrm>
        <a:off x="1482483" y="2729681"/>
        <a:ext cx="1170827" cy="1170827"/>
      </dsp:txXfrm>
    </dsp:sp>
    <dsp:sp modelId="{29C14FEC-A4E0-E843-BE85-B7193B0FB423}">
      <dsp:nvSpPr>
        <dsp:cNvPr id="0" name=""/>
        <dsp:cNvSpPr/>
      </dsp:nvSpPr>
      <dsp:spPr>
        <a:xfrm rot="16309415">
          <a:off x="1885072" y="1761992"/>
          <a:ext cx="433672" cy="969736"/>
        </a:xfrm>
        <a:prstGeom prst="rightArrow">
          <a:avLst>
            <a:gd name="adj1" fmla="val 60000"/>
            <a:gd name="adj2" fmla="val 50000"/>
          </a:avLst>
        </a:prstGeom>
        <a:solidFill>
          <a:schemeClr val="tx1">
            <a:lumMod val="65000"/>
            <a:lumOff val="35000"/>
            <a:alpha val="95000"/>
          </a:schemeClr>
        </a:solidFill>
        <a:ln>
          <a:noFill/>
        </a:ln>
        <a:effectLst>
          <a:innerShdw blurRad="63500" dist="50800" dir="13500000">
            <a:srgbClr val="000000">
              <a:alpha val="50000"/>
            </a:srgbClr>
          </a:innerShdw>
        </a:effectLst>
        <a:scene3d>
          <a:camera prst="orthographicFront"/>
          <a:lightRig rig="threePt" dir="t"/>
        </a:scene3d>
        <a:sp3d>
          <a:bevelT w="88900" h="177800"/>
          <a:bevelB w="177800" h="18415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1948053" y="2020957"/>
        <a:ext cx="303570" cy="581842"/>
      </dsp:txXfrm>
    </dsp:sp>
    <dsp:sp modelId="{0E6428E0-FA22-0A48-965A-0E9821E219B5}">
      <dsp:nvSpPr>
        <dsp:cNvPr id="0" name=""/>
        <dsp:cNvSpPr/>
      </dsp:nvSpPr>
      <dsp:spPr>
        <a:xfrm>
          <a:off x="1308493" y="335833"/>
          <a:ext cx="1655799" cy="1655799"/>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reezing" dir="t">
            <a:rot lat="0" lon="0" rev="10200000"/>
          </a:lightRig>
        </a:scene3d>
        <a:sp3d prstMaterial="metal">
          <a:bevelT w="685800" h="609600"/>
          <a:bevelB w="0" h="0"/>
          <a:contourClr>
            <a:schemeClr val="tx1"/>
          </a:contourClr>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err="1" smtClean="0"/>
            <a:t>Zelzah</a:t>
          </a:r>
          <a:endParaRPr lang="en-US" sz="2800" kern="1200" dirty="0"/>
        </a:p>
      </dsp:txBody>
      <dsp:txXfrm>
        <a:off x="1550979" y="578319"/>
        <a:ext cx="1170827" cy="1170827"/>
      </dsp:txXfrm>
    </dsp:sp>
    <dsp:sp modelId="{0CABA9AA-C955-FB40-A2CB-8E28A4BDE6E3}">
      <dsp:nvSpPr>
        <dsp:cNvPr id="0" name=""/>
        <dsp:cNvSpPr/>
      </dsp:nvSpPr>
      <dsp:spPr>
        <a:xfrm rot="21422497">
          <a:off x="3017632" y="599404"/>
          <a:ext cx="459145" cy="1013845"/>
        </a:xfrm>
        <a:prstGeom prst="rightArrow">
          <a:avLst>
            <a:gd name="adj1" fmla="val 60000"/>
            <a:gd name="adj2" fmla="val 50000"/>
          </a:avLst>
        </a:prstGeom>
        <a:solidFill>
          <a:schemeClr val="tx1">
            <a:lumMod val="65000"/>
            <a:lumOff val="35000"/>
            <a:alpha val="95000"/>
          </a:schemeClr>
        </a:solidFill>
        <a:ln>
          <a:noFill/>
        </a:ln>
        <a:effectLst>
          <a:innerShdw blurRad="63500" dist="50800" dir="13500000">
            <a:srgbClr val="000000">
              <a:alpha val="50000"/>
            </a:srgbClr>
          </a:innerShdw>
        </a:effectLst>
        <a:scene3d>
          <a:camera prst="orthographicFront"/>
          <a:lightRig rig="threePt" dir="t"/>
        </a:scene3d>
        <a:sp3d>
          <a:bevelT h="177800"/>
          <a:bevelB w="177800" h="1778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3017724" y="805727"/>
        <a:ext cx="321402" cy="608307"/>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830C07-E7EC-D049-A4F5-B14F66892880}">
      <dsp:nvSpPr>
        <dsp:cNvPr id="0" name=""/>
        <dsp:cNvSpPr/>
      </dsp:nvSpPr>
      <dsp:spPr>
        <a:xfrm>
          <a:off x="3547685" y="220112"/>
          <a:ext cx="1655799" cy="1655799"/>
        </a:xfrm>
        <a:prstGeom prst="ellipse">
          <a:avLst/>
        </a:prstGeom>
        <a:solidFill>
          <a:schemeClr val="tx2">
            <a:lumMod val="60000"/>
            <a:lumOff val="40000"/>
          </a:schemeClr>
        </a:solidFill>
        <a:ln>
          <a:noFill/>
        </a:ln>
        <a:effectLst>
          <a:outerShdw blurRad="40000" dist="23000" dir="5400000" rotWithShape="0">
            <a:srgbClr val="000000">
              <a:alpha val="35000"/>
            </a:srgbClr>
          </a:outerShdw>
        </a:effectLst>
        <a:scene3d>
          <a:camera prst="orthographicFront"/>
          <a:lightRig rig="freezing" dir="t">
            <a:rot lat="0" lon="0" rev="10200000"/>
          </a:lightRig>
        </a:scene3d>
        <a:sp3d prstMaterial="metal">
          <a:bevelT w="685800" h="609600"/>
          <a:bevelB w="0" h="0"/>
          <a:contourClr>
            <a:schemeClr val="tx1"/>
          </a:contourClr>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Bethel</a:t>
          </a:r>
          <a:endParaRPr lang="en-US" sz="2800" kern="1200" dirty="0"/>
        </a:p>
      </dsp:txBody>
      <dsp:txXfrm>
        <a:off x="3790171" y="462598"/>
        <a:ext cx="1170827" cy="1170827"/>
      </dsp:txXfrm>
    </dsp:sp>
    <dsp:sp modelId="{833E4F62-B621-CF4C-B4F6-933132C8DD9A}">
      <dsp:nvSpPr>
        <dsp:cNvPr id="0" name=""/>
        <dsp:cNvSpPr/>
      </dsp:nvSpPr>
      <dsp:spPr>
        <a:xfrm rot="2454975">
          <a:off x="5137251" y="1413210"/>
          <a:ext cx="1607142" cy="970982"/>
        </a:xfrm>
        <a:prstGeom prst="rightArrow">
          <a:avLst>
            <a:gd name="adj1" fmla="val 60000"/>
            <a:gd name="adj2" fmla="val 50000"/>
          </a:avLst>
        </a:prstGeom>
        <a:solidFill>
          <a:schemeClr val="tx1">
            <a:lumMod val="65000"/>
            <a:lumOff val="35000"/>
            <a:alpha val="95000"/>
          </a:schemeClr>
        </a:solidFill>
        <a:ln>
          <a:noFill/>
        </a:ln>
        <a:effectLst>
          <a:innerShdw blurRad="63500" dist="50800" dir="13500000">
            <a:srgbClr val="000000">
              <a:alpha val="50000"/>
            </a:srgbClr>
          </a:innerShdw>
        </a:effectLst>
        <a:scene3d>
          <a:camera prst="orthographicFront"/>
          <a:lightRig rig="threePt" dir="t"/>
        </a:scene3d>
        <a:sp3d>
          <a:bevelT h="190500"/>
          <a:bevelB w="177800" h="1778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dirty="0" smtClean="0"/>
        </a:p>
        <a:p>
          <a:pPr lvl="0" algn="ctr" defTabSz="755650">
            <a:lnSpc>
              <a:spcPct val="90000"/>
            </a:lnSpc>
            <a:spcBef>
              <a:spcPct val="0"/>
            </a:spcBef>
            <a:spcAft>
              <a:spcPct val="35000"/>
            </a:spcAft>
          </a:pPr>
          <a:endParaRPr lang="en-US" sz="1700" kern="1200" dirty="0"/>
        </a:p>
      </dsp:txBody>
      <dsp:txXfrm>
        <a:off x="5172837" y="1512013"/>
        <a:ext cx="1315847" cy="582590"/>
      </dsp:txXfrm>
    </dsp:sp>
    <dsp:sp modelId="{175256EA-832D-2B4F-9A0E-C9880735829E}">
      <dsp:nvSpPr>
        <dsp:cNvPr id="0" name=""/>
        <dsp:cNvSpPr/>
      </dsp:nvSpPr>
      <dsp:spPr>
        <a:xfrm>
          <a:off x="5867825" y="342052"/>
          <a:ext cx="1655799" cy="1655799"/>
        </a:xfrm>
        <a:prstGeom prst="ellipse">
          <a:avLst/>
        </a:prstGeom>
        <a:noFill/>
        <a:ln>
          <a:noFill/>
        </a:ln>
        <a:effectLst>
          <a:outerShdw blurRad="40000" dist="23000" dir="5400000" rotWithShape="0">
            <a:srgbClr val="000000">
              <a:alpha val="35000"/>
            </a:srgbClr>
          </a:outerShdw>
        </a:effectLst>
        <a:scene3d>
          <a:camera prst="orthographicFront"/>
          <a:lightRig rig="freezing" dir="t">
            <a:rot lat="0" lon="0" rev="10200000"/>
          </a:lightRig>
        </a:scene3d>
        <a:sp3d prstMaterial="metal">
          <a:bevelT w="685800" h="609600"/>
          <a:bevelB w="0" h="0"/>
          <a:contourClr>
            <a:schemeClr val="tx1"/>
          </a:contourClr>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dirty="0"/>
        </a:p>
      </dsp:txBody>
      <dsp:txXfrm>
        <a:off x="6110311" y="584538"/>
        <a:ext cx="1170827" cy="1170827"/>
      </dsp:txXfrm>
    </dsp:sp>
    <dsp:sp modelId="{E71AB1E6-71BE-054F-A59F-80229F6D5626}">
      <dsp:nvSpPr>
        <dsp:cNvPr id="0" name=""/>
        <dsp:cNvSpPr/>
      </dsp:nvSpPr>
      <dsp:spPr>
        <a:xfrm rot="5180836">
          <a:off x="6582464" y="1772084"/>
          <a:ext cx="420804" cy="970982"/>
        </a:xfrm>
        <a:prstGeom prst="rightArrow">
          <a:avLst>
            <a:gd name="adj1" fmla="val 60000"/>
            <a:gd name="adj2" fmla="val 50000"/>
          </a:avLst>
        </a:prstGeom>
        <a:solidFill>
          <a:schemeClr val="tx1">
            <a:lumMod val="65000"/>
            <a:lumOff val="35000"/>
            <a:alpha val="0"/>
          </a:schemeClr>
        </a:solidFill>
        <a:ln>
          <a:noFill/>
        </a:ln>
        <a:effectLst>
          <a:innerShdw blurRad="63500" dist="50800" dir="13500000">
            <a:srgbClr val="000000">
              <a:alpha val="50000"/>
            </a:srgbClr>
          </a:innerShdw>
        </a:effectLst>
        <a:scene3d>
          <a:camera prst="orthographicFront"/>
          <a:lightRig rig="threePt" dir="t"/>
        </a:scene3d>
        <a:sp3d>
          <a:bevelT h="190500"/>
          <a:bevelB w="177800" h="1778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dirty="0"/>
        </a:p>
      </dsp:txBody>
      <dsp:txXfrm>
        <a:off x="6641563" y="1903288"/>
        <a:ext cx="294563" cy="582590"/>
      </dsp:txXfrm>
    </dsp:sp>
    <dsp:sp modelId="{0E6F135E-F98A-F241-935B-6AB8821A3825}">
      <dsp:nvSpPr>
        <dsp:cNvPr id="0" name=""/>
        <dsp:cNvSpPr/>
      </dsp:nvSpPr>
      <dsp:spPr>
        <a:xfrm>
          <a:off x="6004768" y="2487195"/>
          <a:ext cx="1655799" cy="1655799"/>
        </a:xfrm>
        <a:prstGeom prst="ellipse">
          <a:avLst/>
        </a:prstGeom>
        <a:solidFill>
          <a:srgbClr val="558ED5"/>
        </a:solidFill>
        <a:ln>
          <a:noFill/>
        </a:ln>
        <a:effectLst>
          <a:outerShdw blurRad="40000" dist="23000" dir="5400000" rotWithShape="0">
            <a:srgbClr val="000000">
              <a:alpha val="35000"/>
            </a:srgbClr>
          </a:outerShdw>
        </a:effectLst>
        <a:scene3d>
          <a:camera prst="orthographicFront"/>
          <a:lightRig rig="freezing" dir="t">
            <a:rot lat="0" lon="0" rev="10200000"/>
          </a:lightRig>
        </a:scene3d>
        <a:sp3d prstMaterial="metal">
          <a:bevelT w="685800" h="609600"/>
          <a:bevelB w="0" h="0"/>
          <a:contourClr>
            <a:schemeClr val="tx1"/>
          </a:contourClr>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err="1" smtClean="0"/>
            <a:t>Gilgal</a:t>
          </a:r>
          <a:endParaRPr lang="en-US" sz="2800" kern="1200" dirty="0"/>
        </a:p>
      </dsp:txBody>
      <dsp:txXfrm>
        <a:off x="6247254" y="2729681"/>
        <a:ext cx="1170827" cy="1170827"/>
      </dsp:txXfrm>
    </dsp:sp>
    <dsp:sp modelId="{CC3C6A16-1FC0-6240-862E-0D08F4D7E523}">
      <dsp:nvSpPr>
        <dsp:cNvPr id="0" name=""/>
        <dsp:cNvSpPr/>
      </dsp:nvSpPr>
      <dsp:spPr>
        <a:xfrm rot="8410319">
          <a:off x="4984733" y="3959168"/>
          <a:ext cx="1448679" cy="1030213"/>
        </a:xfrm>
        <a:prstGeom prst="rightArrow">
          <a:avLst>
            <a:gd name="adj1" fmla="val 60000"/>
            <a:gd name="adj2" fmla="val 50000"/>
          </a:avLst>
        </a:prstGeom>
        <a:solidFill>
          <a:schemeClr val="tx1">
            <a:lumMod val="65000"/>
            <a:lumOff val="35000"/>
            <a:alpha val="95000"/>
          </a:schemeClr>
        </a:solidFill>
        <a:ln>
          <a:noFill/>
        </a:ln>
        <a:effectLst>
          <a:innerShdw blurRad="63500" dist="50800" dir="13500000">
            <a:srgbClr val="000000">
              <a:alpha val="50000"/>
            </a:srgbClr>
          </a:innerShdw>
        </a:effectLst>
        <a:scene3d>
          <a:camera prst="orthographicFront"/>
          <a:lightRig rig="threePt" dir="t"/>
        </a:scene3d>
        <a:sp3d>
          <a:bevelT h="184150"/>
          <a:bevelB w="184150" h="1778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dirty="0"/>
        </a:p>
      </dsp:txBody>
      <dsp:txXfrm rot="10800000">
        <a:off x="5257941" y="4066236"/>
        <a:ext cx="1139615" cy="618127"/>
      </dsp:txXfrm>
    </dsp:sp>
    <dsp:sp modelId="{301E509A-F71C-9C40-BBB1-F3E65930CEEE}">
      <dsp:nvSpPr>
        <dsp:cNvPr id="0" name=""/>
        <dsp:cNvSpPr/>
      </dsp:nvSpPr>
      <dsp:spPr>
        <a:xfrm>
          <a:off x="3547685" y="4536396"/>
          <a:ext cx="1655799" cy="1655799"/>
        </a:xfrm>
        <a:prstGeom prst="ellipse">
          <a:avLst/>
        </a:prstGeom>
        <a:solidFill>
          <a:srgbClr val="558ED5"/>
        </a:solidFill>
        <a:ln>
          <a:noFill/>
        </a:ln>
        <a:effectLst>
          <a:outerShdw blurRad="40000" dist="23000" dir="5400000" rotWithShape="0">
            <a:srgbClr val="000000">
              <a:alpha val="35000"/>
            </a:srgbClr>
          </a:outerShdw>
        </a:effectLst>
        <a:scene3d>
          <a:camera prst="orthographicFront"/>
          <a:lightRig rig="freezing" dir="t">
            <a:rot lat="0" lon="0" rev="10200000"/>
          </a:lightRig>
        </a:scene3d>
        <a:sp3d prstMaterial="metal">
          <a:bevelT w="685800" h="609600"/>
          <a:bevelB w="0" h="0"/>
          <a:contourClr>
            <a:schemeClr val="tx1"/>
          </a:contourClr>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err="1" smtClean="0"/>
            <a:t>Mizpeh</a:t>
          </a:r>
          <a:endParaRPr lang="en-US" sz="2800" kern="1200" dirty="0"/>
        </a:p>
      </dsp:txBody>
      <dsp:txXfrm>
        <a:off x="3790171" y="4778882"/>
        <a:ext cx="1170827" cy="1170827"/>
      </dsp:txXfrm>
    </dsp:sp>
    <dsp:sp modelId="{1BDCD4AA-E33A-2A44-9C4E-2FDB8BDB859C}">
      <dsp:nvSpPr>
        <dsp:cNvPr id="0" name=""/>
        <dsp:cNvSpPr/>
      </dsp:nvSpPr>
      <dsp:spPr>
        <a:xfrm rot="13296284">
          <a:off x="2407582" y="3954679"/>
          <a:ext cx="1363739" cy="972882"/>
        </a:xfrm>
        <a:prstGeom prst="rightArrow">
          <a:avLst>
            <a:gd name="adj1" fmla="val 60000"/>
            <a:gd name="adj2" fmla="val 50000"/>
          </a:avLst>
        </a:prstGeom>
        <a:solidFill>
          <a:schemeClr val="tx1">
            <a:lumMod val="65000"/>
            <a:lumOff val="35000"/>
            <a:alpha val="95000"/>
          </a:schemeClr>
        </a:solidFill>
        <a:ln>
          <a:noFill/>
        </a:ln>
        <a:effectLst>
          <a:innerShdw blurRad="63500" dist="50800" dir="13500000">
            <a:srgbClr val="000000">
              <a:alpha val="50000"/>
            </a:srgbClr>
          </a:innerShdw>
        </a:effectLst>
        <a:scene3d>
          <a:camera prst="orthographicFront"/>
          <a:lightRig rig="threePt" dir="t"/>
        </a:scene3d>
        <a:sp3d>
          <a:bevelT w="88900" h="184150"/>
          <a:bevelB w="177800" h="18415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rot="10800000">
        <a:off x="2662635" y="4246152"/>
        <a:ext cx="1071874" cy="583730"/>
      </dsp:txXfrm>
    </dsp:sp>
    <dsp:sp modelId="{0B1D6442-5200-D042-9A01-12E5345E0CC8}">
      <dsp:nvSpPr>
        <dsp:cNvPr id="0" name=""/>
        <dsp:cNvSpPr/>
      </dsp:nvSpPr>
      <dsp:spPr>
        <a:xfrm>
          <a:off x="1239997" y="2487195"/>
          <a:ext cx="1655799" cy="1655799"/>
        </a:xfrm>
        <a:prstGeom prst="ellipse">
          <a:avLst/>
        </a:prstGeom>
        <a:solidFill>
          <a:srgbClr val="558ED5"/>
        </a:solidFill>
        <a:ln>
          <a:noFill/>
        </a:ln>
        <a:effectLst>
          <a:outerShdw blurRad="40000" dist="23000" dir="5400000" rotWithShape="0">
            <a:srgbClr val="000000">
              <a:alpha val="35000"/>
            </a:srgbClr>
          </a:outerShdw>
        </a:effectLst>
        <a:scene3d>
          <a:camera prst="orthographicFront"/>
          <a:lightRig rig="freezing" dir="t">
            <a:rot lat="0" lon="0" rev="10200000"/>
          </a:lightRig>
        </a:scene3d>
        <a:sp3d prstMaterial="metal">
          <a:bevelT w="685800" h="609600"/>
          <a:bevelB w="0" h="0"/>
          <a:contourClr>
            <a:schemeClr val="tx1"/>
          </a:contourClr>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Ramah</a:t>
          </a:r>
          <a:endParaRPr lang="en-US" sz="2800" kern="1200" dirty="0"/>
        </a:p>
      </dsp:txBody>
      <dsp:txXfrm>
        <a:off x="1482483" y="2729681"/>
        <a:ext cx="1170827" cy="1170827"/>
      </dsp:txXfrm>
    </dsp:sp>
    <dsp:sp modelId="{29C14FEC-A4E0-E843-BE85-B7193B0FB423}">
      <dsp:nvSpPr>
        <dsp:cNvPr id="0" name=""/>
        <dsp:cNvSpPr/>
      </dsp:nvSpPr>
      <dsp:spPr>
        <a:xfrm rot="18597728">
          <a:off x="2209878" y="1376023"/>
          <a:ext cx="1554301" cy="969736"/>
        </a:xfrm>
        <a:prstGeom prst="rightArrow">
          <a:avLst>
            <a:gd name="adj1" fmla="val 60000"/>
            <a:gd name="adj2" fmla="val 50000"/>
          </a:avLst>
        </a:prstGeom>
        <a:solidFill>
          <a:schemeClr val="tx1">
            <a:lumMod val="65000"/>
            <a:lumOff val="35000"/>
            <a:alpha val="95000"/>
          </a:schemeClr>
        </a:solidFill>
        <a:ln>
          <a:noFill/>
        </a:ln>
        <a:effectLst>
          <a:innerShdw blurRad="63500" dist="50800" dir="13500000">
            <a:srgbClr val="000000">
              <a:alpha val="50000"/>
            </a:srgbClr>
          </a:innerShdw>
        </a:effectLst>
        <a:scene3d>
          <a:camera prst="orthographicFront"/>
          <a:lightRig rig="threePt" dir="t"/>
        </a:scene3d>
        <a:sp3d>
          <a:bevelT w="88900" h="177800"/>
          <a:bevelB w="177800" h="18415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2261912" y="1681461"/>
        <a:ext cx="1263380" cy="581842"/>
      </dsp:txXfrm>
    </dsp:sp>
    <dsp:sp modelId="{0E6428E0-FA22-0A48-965A-0E9821E219B5}">
      <dsp:nvSpPr>
        <dsp:cNvPr id="0" name=""/>
        <dsp:cNvSpPr/>
      </dsp:nvSpPr>
      <dsp:spPr>
        <a:xfrm>
          <a:off x="1308493" y="335833"/>
          <a:ext cx="1655799" cy="1655799"/>
        </a:xfrm>
        <a:prstGeom prst="ellipse">
          <a:avLst/>
        </a:prstGeom>
        <a:noFill/>
        <a:ln>
          <a:noFill/>
        </a:ln>
        <a:effectLst>
          <a:outerShdw blurRad="40000" dist="23000" dir="5400000" rotWithShape="0">
            <a:srgbClr val="000000">
              <a:alpha val="35000"/>
            </a:srgbClr>
          </a:outerShdw>
        </a:effectLst>
        <a:scene3d>
          <a:camera prst="orthographicFront"/>
          <a:lightRig rig="freezing" dir="t">
            <a:rot lat="0" lon="0" rev="10200000"/>
          </a:lightRig>
        </a:scene3d>
        <a:sp3d prstMaterial="metal">
          <a:bevelT w="685800" h="609600"/>
          <a:bevelB w="0" h="0"/>
          <a:contourClr>
            <a:schemeClr val="tx1"/>
          </a:contourClr>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dirty="0"/>
        </a:p>
      </dsp:txBody>
      <dsp:txXfrm>
        <a:off x="1550979" y="578319"/>
        <a:ext cx="1170827" cy="1170827"/>
      </dsp:txXfrm>
    </dsp:sp>
    <dsp:sp modelId="{0CABA9AA-C955-FB40-A2CB-8E28A4BDE6E3}">
      <dsp:nvSpPr>
        <dsp:cNvPr id="0" name=""/>
        <dsp:cNvSpPr/>
      </dsp:nvSpPr>
      <dsp:spPr>
        <a:xfrm rot="21422497">
          <a:off x="3017632" y="599404"/>
          <a:ext cx="459145" cy="1013845"/>
        </a:xfrm>
        <a:prstGeom prst="rightArrow">
          <a:avLst>
            <a:gd name="adj1" fmla="val 60000"/>
            <a:gd name="adj2" fmla="val 50000"/>
          </a:avLst>
        </a:prstGeom>
        <a:solidFill>
          <a:schemeClr val="tx1">
            <a:lumMod val="65000"/>
            <a:lumOff val="35000"/>
            <a:alpha val="0"/>
          </a:schemeClr>
        </a:solidFill>
        <a:ln>
          <a:noFill/>
        </a:ln>
        <a:effectLst>
          <a:innerShdw blurRad="63500" dist="50800" dir="13500000">
            <a:srgbClr val="000000">
              <a:alpha val="50000"/>
            </a:srgbClr>
          </a:innerShdw>
        </a:effectLst>
        <a:scene3d>
          <a:camera prst="orthographicFront"/>
          <a:lightRig rig="threePt" dir="t"/>
        </a:scene3d>
        <a:sp3d>
          <a:bevelT h="177800"/>
          <a:bevelB w="177800" h="1778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3017724" y="805727"/>
        <a:ext cx="321402" cy="608307"/>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830C07-E7EC-D049-A4F5-B14F66892880}">
      <dsp:nvSpPr>
        <dsp:cNvPr id="0" name=""/>
        <dsp:cNvSpPr/>
      </dsp:nvSpPr>
      <dsp:spPr>
        <a:xfrm>
          <a:off x="3547685" y="220112"/>
          <a:ext cx="1655799" cy="1655799"/>
        </a:xfrm>
        <a:prstGeom prst="ellipse">
          <a:avLst/>
        </a:prstGeom>
        <a:solidFill>
          <a:srgbClr val="FF0000"/>
        </a:solidFill>
        <a:ln>
          <a:noFill/>
        </a:ln>
        <a:effectLst>
          <a:outerShdw blurRad="40000" dist="23000" dir="5400000" rotWithShape="0">
            <a:srgbClr val="000000">
              <a:alpha val="35000"/>
            </a:srgbClr>
          </a:outerShdw>
        </a:effectLst>
        <a:scene3d>
          <a:camera prst="orthographicFront"/>
          <a:lightRig rig="freezing" dir="t">
            <a:rot lat="0" lon="0" rev="10200000"/>
          </a:lightRig>
        </a:scene3d>
        <a:sp3d prstMaterial="metal">
          <a:bevelT w="685800" h="609600"/>
          <a:bevelB w="0" h="0"/>
          <a:contourClr>
            <a:schemeClr val="tx1"/>
          </a:contourClr>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Bethel</a:t>
          </a:r>
          <a:endParaRPr lang="en-US" sz="2800" kern="1200" dirty="0"/>
        </a:p>
      </dsp:txBody>
      <dsp:txXfrm>
        <a:off x="3790171" y="462598"/>
        <a:ext cx="1170827" cy="1170827"/>
      </dsp:txXfrm>
    </dsp:sp>
    <dsp:sp modelId="{833E4F62-B621-CF4C-B4F6-933132C8DD9A}">
      <dsp:nvSpPr>
        <dsp:cNvPr id="0" name=""/>
        <dsp:cNvSpPr/>
      </dsp:nvSpPr>
      <dsp:spPr>
        <a:xfrm rot="180511">
          <a:off x="5283433" y="613895"/>
          <a:ext cx="512698" cy="970982"/>
        </a:xfrm>
        <a:prstGeom prst="rightArrow">
          <a:avLst>
            <a:gd name="adj1" fmla="val 60000"/>
            <a:gd name="adj2" fmla="val 50000"/>
          </a:avLst>
        </a:prstGeom>
        <a:solidFill>
          <a:schemeClr val="tx1">
            <a:lumMod val="65000"/>
            <a:lumOff val="35000"/>
            <a:alpha val="95000"/>
          </a:schemeClr>
        </a:solidFill>
        <a:ln>
          <a:noFill/>
        </a:ln>
        <a:effectLst>
          <a:innerShdw blurRad="63500" dist="50800" dir="13500000">
            <a:srgbClr val="000000">
              <a:alpha val="50000"/>
            </a:srgbClr>
          </a:innerShdw>
        </a:effectLst>
        <a:scene3d>
          <a:camera prst="orthographicFront"/>
          <a:lightRig rig="threePt" dir="t"/>
        </a:scene3d>
        <a:sp3d>
          <a:bevelT h="190500"/>
          <a:bevelB w="177800" h="1778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dirty="0" smtClean="0"/>
        </a:p>
        <a:p>
          <a:pPr lvl="0" algn="ctr" defTabSz="755650">
            <a:lnSpc>
              <a:spcPct val="90000"/>
            </a:lnSpc>
            <a:spcBef>
              <a:spcPct val="0"/>
            </a:spcBef>
            <a:spcAft>
              <a:spcPct val="35000"/>
            </a:spcAft>
          </a:pPr>
          <a:endParaRPr lang="en-US" sz="1700" kern="1200" dirty="0"/>
        </a:p>
      </dsp:txBody>
      <dsp:txXfrm>
        <a:off x="5283539" y="804055"/>
        <a:ext cx="358889" cy="582590"/>
      </dsp:txXfrm>
    </dsp:sp>
    <dsp:sp modelId="{175256EA-832D-2B4F-9A0E-C9880735829E}">
      <dsp:nvSpPr>
        <dsp:cNvPr id="0" name=""/>
        <dsp:cNvSpPr/>
      </dsp:nvSpPr>
      <dsp:spPr>
        <a:xfrm>
          <a:off x="5867825" y="342052"/>
          <a:ext cx="1655799" cy="1655799"/>
        </a:xfrm>
        <a:prstGeom prst="ellipse">
          <a:avLst/>
        </a:prstGeom>
        <a:gradFill flip="none" rotWithShape="0">
          <a:gsLst>
            <a:gs pos="0">
              <a:schemeClr val="accent1">
                <a:hueOff val="0"/>
                <a:satOff val="0"/>
                <a:lumOff val="0"/>
                <a:tint val="100000"/>
                <a:shade val="100000"/>
                <a:satMod val="130000"/>
                <a:alpha val="30000"/>
              </a:schemeClr>
            </a:gs>
            <a:gs pos="100000">
              <a:schemeClr val="accent1">
                <a:hueOff val="0"/>
                <a:satOff val="0"/>
                <a:lumOff val="0"/>
                <a:tint val="50000"/>
                <a:shade val="100000"/>
                <a:satMod val="350000"/>
                <a:alpha val="30000"/>
              </a:schemeClr>
            </a:gs>
          </a:gsLst>
          <a:lin ang="16200000" scaled="0"/>
          <a:tileRect/>
        </a:gradFill>
        <a:ln>
          <a:noFill/>
        </a:ln>
        <a:effectLst>
          <a:outerShdw blurRad="40000" dist="23000" dir="5400000" rotWithShape="0">
            <a:srgbClr val="000000">
              <a:alpha val="35000"/>
            </a:srgbClr>
          </a:outerShdw>
        </a:effectLst>
        <a:scene3d>
          <a:camera prst="orthographicFront"/>
          <a:lightRig rig="freezing" dir="t">
            <a:rot lat="0" lon="0" rev="10200000"/>
          </a:lightRig>
        </a:scene3d>
        <a:sp3d prstMaterial="metal">
          <a:bevelT w="685800" h="609600"/>
          <a:bevelB w="0" h="0"/>
          <a:contourClr>
            <a:schemeClr val="tx1"/>
          </a:contourClr>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err="1" smtClean="0"/>
            <a:t>Gibeah</a:t>
          </a:r>
          <a:endParaRPr lang="en-US" sz="2800" kern="1200" dirty="0"/>
        </a:p>
      </dsp:txBody>
      <dsp:txXfrm>
        <a:off x="6110311" y="584538"/>
        <a:ext cx="1170827" cy="1170827"/>
      </dsp:txXfrm>
    </dsp:sp>
    <dsp:sp modelId="{E71AB1E6-71BE-054F-A59F-80229F6D5626}">
      <dsp:nvSpPr>
        <dsp:cNvPr id="0" name=""/>
        <dsp:cNvSpPr/>
      </dsp:nvSpPr>
      <dsp:spPr>
        <a:xfrm rot="5180836">
          <a:off x="6582464" y="1772084"/>
          <a:ext cx="420804" cy="970982"/>
        </a:xfrm>
        <a:prstGeom prst="rightArrow">
          <a:avLst>
            <a:gd name="adj1" fmla="val 60000"/>
            <a:gd name="adj2" fmla="val 50000"/>
          </a:avLst>
        </a:prstGeom>
        <a:solidFill>
          <a:schemeClr val="tx1">
            <a:lumMod val="65000"/>
            <a:lumOff val="35000"/>
            <a:alpha val="95000"/>
          </a:schemeClr>
        </a:solidFill>
        <a:ln>
          <a:noFill/>
        </a:ln>
        <a:effectLst>
          <a:innerShdw blurRad="63500" dist="50800" dir="13500000">
            <a:srgbClr val="000000">
              <a:alpha val="50000"/>
            </a:srgbClr>
          </a:innerShdw>
        </a:effectLst>
        <a:scene3d>
          <a:camera prst="orthographicFront"/>
          <a:lightRig rig="threePt" dir="t"/>
        </a:scene3d>
        <a:sp3d>
          <a:bevelT h="190500"/>
          <a:bevelB w="177800" h="1778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dirty="0"/>
        </a:p>
      </dsp:txBody>
      <dsp:txXfrm>
        <a:off x="6641563" y="1903288"/>
        <a:ext cx="294563" cy="582590"/>
      </dsp:txXfrm>
    </dsp:sp>
    <dsp:sp modelId="{0E6F135E-F98A-F241-935B-6AB8821A3825}">
      <dsp:nvSpPr>
        <dsp:cNvPr id="0" name=""/>
        <dsp:cNvSpPr/>
      </dsp:nvSpPr>
      <dsp:spPr>
        <a:xfrm>
          <a:off x="6004768" y="2487195"/>
          <a:ext cx="1655799" cy="1655799"/>
        </a:xfrm>
        <a:prstGeom prst="ellipse">
          <a:avLst/>
        </a:prstGeom>
        <a:solidFill>
          <a:srgbClr val="FF0000"/>
        </a:solidFill>
        <a:ln>
          <a:noFill/>
        </a:ln>
        <a:effectLst>
          <a:outerShdw blurRad="40000" dist="23000" dir="5400000" rotWithShape="0">
            <a:srgbClr val="000000">
              <a:alpha val="35000"/>
            </a:srgbClr>
          </a:outerShdw>
        </a:effectLst>
        <a:scene3d>
          <a:camera prst="orthographicFront"/>
          <a:lightRig rig="freezing" dir="t">
            <a:rot lat="0" lon="0" rev="10200000"/>
          </a:lightRig>
        </a:scene3d>
        <a:sp3d prstMaterial="metal">
          <a:bevelT w="685800" h="609600"/>
          <a:bevelB w="0" h="0"/>
          <a:contourClr>
            <a:schemeClr val="tx1"/>
          </a:contourClr>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err="1" smtClean="0"/>
            <a:t>Gilgal</a:t>
          </a:r>
          <a:endParaRPr lang="en-US" sz="2800" kern="1200" dirty="0"/>
        </a:p>
      </dsp:txBody>
      <dsp:txXfrm>
        <a:off x="6247254" y="2729681"/>
        <a:ext cx="1170827" cy="1170827"/>
      </dsp:txXfrm>
    </dsp:sp>
    <dsp:sp modelId="{CC3C6A16-1FC0-6240-862E-0D08F4D7E523}">
      <dsp:nvSpPr>
        <dsp:cNvPr id="0" name=""/>
        <dsp:cNvSpPr/>
      </dsp:nvSpPr>
      <dsp:spPr>
        <a:xfrm rot="8410319">
          <a:off x="4971062" y="3809759"/>
          <a:ext cx="1301693" cy="1030213"/>
        </a:xfrm>
        <a:prstGeom prst="rightArrow">
          <a:avLst>
            <a:gd name="adj1" fmla="val 60000"/>
            <a:gd name="adj2" fmla="val 50000"/>
          </a:avLst>
        </a:prstGeom>
        <a:solidFill>
          <a:schemeClr val="tx1">
            <a:lumMod val="65000"/>
            <a:lumOff val="35000"/>
            <a:alpha val="95000"/>
          </a:schemeClr>
        </a:solidFill>
        <a:ln>
          <a:noFill/>
        </a:ln>
        <a:effectLst>
          <a:innerShdw blurRad="63500" dist="50800" dir="13500000">
            <a:srgbClr val="000000">
              <a:alpha val="50000"/>
            </a:srgbClr>
          </a:innerShdw>
        </a:effectLst>
        <a:scene3d>
          <a:camera prst="orthographicFront"/>
          <a:lightRig rig="threePt" dir="t"/>
        </a:scene3d>
        <a:sp3d>
          <a:bevelT h="184150"/>
          <a:bevelB w="184150" h="1778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dirty="0"/>
        </a:p>
      </dsp:txBody>
      <dsp:txXfrm rot="10800000">
        <a:off x="5244270" y="3916827"/>
        <a:ext cx="992629" cy="618127"/>
      </dsp:txXfrm>
    </dsp:sp>
    <dsp:sp modelId="{301E509A-F71C-9C40-BBB1-F3E65930CEEE}">
      <dsp:nvSpPr>
        <dsp:cNvPr id="0" name=""/>
        <dsp:cNvSpPr/>
      </dsp:nvSpPr>
      <dsp:spPr>
        <a:xfrm>
          <a:off x="3547685" y="4536396"/>
          <a:ext cx="1655799" cy="1655799"/>
        </a:xfrm>
        <a:prstGeom prst="ellipse">
          <a:avLst/>
        </a:prstGeom>
        <a:solidFill>
          <a:srgbClr val="FF0000"/>
        </a:solidFill>
        <a:ln>
          <a:noFill/>
        </a:ln>
        <a:effectLst>
          <a:outerShdw blurRad="40000" dist="23000" dir="5400000" rotWithShape="0">
            <a:srgbClr val="000000">
              <a:alpha val="35000"/>
            </a:srgbClr>
          </a:outerShdw>
        </a:effectLst>
        <a:scene3d>
          <a:camera prst="orthographicFront"/>
          <a:lightRig rig="freezing" dir="t">
            <a:rot lat="0" lon="0" rev="10200000"/>
          </a:lightRig>
        </a:scene3d>
        <a:sp3d prstMaterial="metal">
          <a:bevelT w="685800" h="609600"/>
          <a:bevelB w="0" h="0"/>
          <a:contourClr>
            <a:schemeClr val="tx1"/>
          </a:contourClr>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err="1" smtClean="0"/>
            <a:t>Mizpeh</a:t>
          </a:r>
          <a:endParaRPr lang="en-US" sz="2800" kern="1200" dirty="0"/>
        </a:p>
      </dsp:txBody>
      <dsp:txXfrm>
        <a:off x="3790171" y="4778882"/>
        <a:ext cx="1170827" cy="1170827"/>
      </dsp:txXfrm>
    </dsp:sp>
    <dsp:sp modelId="{1BDCD4AA-E33A-2A44-9C4E-2FDB8BDB859C}">
      <dsp:nvSpPr>
        <dsp:cNvPr id="0" name=""/>
        <dsp:cNvSpPr/>
      </dsp:nvSpPr>
      <dsp:spPr>
        <a:xfrm rot="13296284">
          <a:off x="2616094" y="3904876"/>
          <a:ext cx="1200472" cy="972882"/>
        </a:xfrm>
        <a:prstGeom prst="rightArrow">
          <a:avLst>
            <a:gd name="adj1" fmla="val 60000"/>
            <a:gd name="adj2" fmla="val 50000"/>
          </a:avLst>
        </a:prstGeom>
        <a:solidFill>
          <a:schemeClr val="tx1">
            <a:lumMod val="65000"/>
            <a:lumOff val="35000"/>
            <a:alpha val="0"/>
          </a:schemeClr>
        </a:solidFill>
        <a:ln>
          <a:noFill/>
        </a:ln>
        <a:effectLst>
          <a:innerShdw blurRad="63500" dist="50800" dir="13500000">
            <a:srgbClr val="000000">
              <a:alpha val="50000"/>
            </a:srgbClr>
          </a:innerShdw>
        </a:effectLst>
        <a:scene3d>
          <a:camera prst="orthographicFront"/>
          <a:lightRig rig="threePt" dir="t"/>
        </a:scene3d>
        <a:sp3d>
          <a:bevelT w="88900" h="184150"/>
          <a:bevelB w="177800" h="18415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rot="10800000">
        <a:off x="2871147" y="4196349"/>
        <a:ext cx="908607" cy="583730"/>
      </dsp:txXfrm>
    </dsp:sp>
    <dsp:sp modelId="{0B1D6442-5200-D042-9A01-12E5345E0CC8}">
      <dsp:nvSpPr>
        <dsp:cNvPr id="0" name=""/>
        <dsp:cNvSpPr/>
      </dsp:nvSpPr>
      <dsp:spPr>
        <a:xfrm>
          <a:off x="1239997" y="2487195"/>
          <a:ext cx="1655799" cy="1655799"/>
        </a:xfrm>
        <a:prstGeom prst="ellipse">
          <a:avLst/>
        </a:prstGeom>
        <a:solidFill>
          <a:srgbClr val="FF0000"/>
        </a:solidFill>
        <a:ln>
          <a:noFill/>
        </a:ln>
        <a:effectLst>
          <a:outerShdw blurRad="40000" dist="23000" dir="5400000" rotWithShape="0">
            <a:srgbClr val="000000">
              <a:alpha val="35000"/>
            </a:srgbClr>
          </a:outerShdw>
        </a:effectLst>
        <a:scene3d>
          <a:camera prst="orthographicFront"/>
          <a:lightRig rig="freezing" dir="t">
            <a:rot lat="0" lon="0" rev="10200000"/>
          </a:lightRig>
        </a:scene3d>
        <a:sp3d prstMaterial="metal">
          <a:bevelT w="685800" h="609600"/>
          <a:bevelB w="0" h="0"/>
          <a:contourClr>
            <a:schemeClr val="tx1"/>
          </a:contourClr>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Ramah</a:t>
          </a:r>
          <a:endParaRPr lang="en-US" sz="2800" kern="1200" dirty="0"/>
        </a:p>
      </dsp:txBody>
      <dsp:txXfrm>
        <a:off x="1482483" y="2729681"/>
        <a:ext cx="1170827" cy="1170827"/>
      </dsp:txXfrm>
    </dsp:sp>
    <dsp:sp modelId="{29C14FEC-A4E0-E843-BE85-B7193B0FB423}">
      <dsp:nvSpPr>
        <dsp:cNvPr id="0" name=""/>
        <dsp:cNvSpPr/>
      </dsp:nvSpPr>
      <dsp:spPr>
        <a:xfrm rot="16309415">
          <a:off x="1885072" y="1761992"/>
          <a:ext cx="433672" cy="969736"/>
        </a:xfrm>
        <a:prstGeom prst="rightArrow">
          <a:avLst>
            <a:gd name="adj1" fmla="val 60000"/>
            <a:gd name="adj2" fmla="val 50000"/>
          </a:avLst>
        </a:prstGeom>
        <a:solidFill>
          <a:schemeClr val="tx1">
            <a:lumMod val="65000"/>
            <a:lumOff val="35000"/>
            <a:alpha val="95000"/>
          </a:schemeClr>
        </a:solidFill>
        <a:ln>
          <a:noFill/>
        </a:ln>
        <a:effectLst>
          <a:innerShdw blurRad="63500" dist="50800" dir="13500000">
            <a:srgbClr val="000000">
              <a:alpha val="50000"/>
            </a:srgbClr>
          </a:innerShdw>
        </a:effectLst>
        <a:scene3d>
          <a:camera prst="orthographicFront"/>
          <a:lightRig rig="threePt" dir="t"/>
        </a:scene3d>
        <a:sp3d>
          <a:bevelT w="88900" h="177800"/>
          <a:bevelB w="177800" h="18415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1948053" y="2020957"/>
        <a:ext cx="303570" cy="581842"/>
      </dsp:txXfrm>
    </dsp:sp>
    <dsp:sp modelId="{0E6428E0-FA22-0A48-965A-0E9821E219B5}">
      <dsp:nvSpPr>
        <dsp:cNvPr id="0" name=""/>
        <dsp:cNvSpPr/>
      </dsp:nvSpPr>
      <dsp:spPr>
        <a:xfrm>
          <a:off x="1308493" y="335833"/>
          <a:ext cx="1655799" cy="1655799"/>
        </a:xfrm>
        <a:prstGeom prst="ellipse">
          <a:avLst/>
        </a:prstGeom>
        <a:gradFill flip="none" rotWithShape="0">
          <a:gsLst>
            <a:gs pos="0">
              <a:schemeClr val="accent1">
                <a:hueOff val="0"/>
                <a:satOff val="0"/>
                <a:lumOff val="0"/>
                <a:tint val="100000"/>
                <a:shade val="100000"/>
                <a:satMod val="130000"/>
                <a:alpha val="30000"/>
              </a:schemeClr>
            </a:gs>
            <a:gs pos="100000">
              <a:schemeClr val="accent1">
                <a:hueOff val="0"/>
                <a:satOff val="0"/>
                <a:lumOff val="0"/>
                <a:tint val="50000"/>
                <a:shade val="100000"/>
                <a:satMod val="350000"/>
                <a:alpha val="30000"/>
              </a:schemeClr>
            </a:gs>
          </a:gsLst>
          <a:lin ang="16200000" scaled="0"/>
          <a:tileRect/>
        </a:gradFill>
        <a:ln>
          <a:noFill/>
        </a:ln>
        <a:effectLst>
          <a:outerShdw blurRad="40000" dist="23000" dir="5400000" rotWithShape="0">
            <a:srgbClr val="000000">
              <a:alpha val="35000"/>
            </a:srgbClr>
          </a:outerShdw>
        </a:effectLst>
        <a:scene3d>
          <a:camera prst="orthographicFront"/>
          <a:lightRig rig="freezing" dir="t">
            <a:rot lat="0" lon="0" rev="10200000"/>
          </a:lightRig>
        </a:scene3d>
        <a:sp3d prstMaterial="metal">
          <a:bevelT w="685800" h="609600"/>
          <a:bevelB w="0" h="0"/>
          <a:contourClr>
            <a:schemeClr val="tx1"/>
          </a:contourClr>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err="1" smtClean="0"/>
            <a:t>Zelzah</a:t>
          </a:r>
          <a:endParaRPr lang="en-US" sz="2800" kern="1200" dirty="0"/>
        </a:p>
      </dsp:txBody>
      <dsp:txXfrm>
        <a:off x="1550979" y="578319"/>
        <a:ext cx="1170827" cy="1170827"/>
      </dsp:txXfrm>
    </dsp:sp>
    <dsp:sp modelId="{0CABA9AA-C955-FB40-A2CB-8E28A4BDE6E3}">
      <dsp:nvSpPr>
        <dsp:cNvPr id="0" name=""/>
        <dsp:cNvSpPr/>
      </dsp:nvSpPr>
      <dsp:spPr>
        <a:xfrm rot="21422497">
          <a:off x="3017632" y="599404"/>
          <a:ext cx="459145" cy="1013845"/>
        </a:xfrm>
        <a:prstGeom prst="rightArrow">
          <a:avLst>
            <a:gd name="adj1" fmla="val 60000"/>
            <a:gd name="adj2" fmla="val 50000"/>
          </a:avLst>
        </a:prstGeom>
        <a:solidFill>
          <a:schemeClr val="tx1">
            <a:lumMod val="65000"/>
            <a:lumOff val="35000"/>
            <a:alpha val="95000"/>
          </a:schemeClr>
        </a:solidFill>
        <a:ln>
          <a:noFill/>
        </a:ln>
        <a:effectLst>
          <a:innerShdw blurRad="63500" dist="50800" dir="13500000">
            <a:srgbClr val="000000">
              <a:alpha val="50000"/>
            </a:srgbClr>
          </a:innerShdw>
        </a:effectLst>
        <a:scene3d>
          <a:camera prst="orthographicFront"/>
          <a:lightRig rig="threePt" dir="t"/>
        </a:scene3d>
        <a:sp3d>
          <a:bevelT h="177800"/>
          <a:bevelB w="177800" h="1778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3017724" y="805727"/>
        <a:ext cx="321402" cy="608307"/>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830C07-E7EC-D049-A4F5-B14F66892880}">
      <dsp:nvSpPr>
        <dsp:cNvPr id="0" name=""/>
        <dsp:cNvSpPr/>
      </dsp:nvSpPr>
      <dsp:spPr>
        <a:xfrm>
          <a:off x="3547685" y="220112"/>
          <a:ext cx="1655799" cy="1655799"/>
        </a:xfrm>
        <a:prstGeom prst="ellipse">
          <a:avLst/>
        </a:prstGeom>
        <a:solidFill>
          <a:srgbClr val="558ED5">
            <a:alpha val="50000"/>
          </a:srgbClr>
        </a:solidFill>
        <a:ln>
          <a:noFill/>
        </a:ln>
        <a:effectLst>
          <a:outerShdw blurRad="40000" dist="23000" dir="5400000" rotWithShape="0">
            <a:srgbClr val="000000">
              <a:alpha val="35000"/>
            </a:srgbClr>
          </a:outerShdw>
        </a:effectLst>
        <a:scene3d>
          <a:camera prst="orthographicFront"/>
          <a:lightRig rig="freezing" dir="t">
            <a:rot lat="0" lon="0" rev="10200000"/>
          </a:lightRig>
        </a:scene3d>
        <a:sp3d prstMaterial="metal">
          <a:bevelT w="685800" h="609600"/>
          <a:bevelB w="0" h="0"/>
          <a:contourClr>
            <a:schemeClr val="tx1"/>
          </a:contourClr>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Bethel</a:t>
          </a:r>
          <a:endParaRPr lang="en-US" sz="2800" kern="1200" dirty="0"/>
        </a:p>
      </dsp:txBody>
      <dsp:txXfrm>
        <a:off x="3790171" y="462598"/>
        <a:ext cx="1170827" cy="1170827"/>
      </dsp:txXfrm>
    </dsp:sp>
    <dsp:sp modelId="{833E4F62-B621-CF4C-B4F6-933132C8DD9A}">
      <dsp:nvSpPr>
        <dsp:cNvPr id="0" name=""/>
        <dsp:cNvSpPr/>
      </dsp:nvSpPr>
      <dsp:spPr>
        <a:xfrm rot="180511">
          <a:off x="5283433" y="613895"/>
          <a:ext cx="512698" cy="970982"/>
        </a:xfrm>
        <a:prstGeom prst="rightArrow">
          <a:avLst>
            <a:gd name="adj1" fmla="val 60000"/>
            <a:gd name="adj2" fmla="val 50000"/>
          </a:avLst>
        </a:prstGeom>
        <a:solidFill>
          <a:schemeClr val="tx1">
            <a:lumMod val="65000"/>
            <a:lumOff val="35000"/>
            <a:alpha val="95000"/>
          </a:schemeClr>
        </a:solidFill>
        <a:ln>
          <a:noFill/>
        </a:ln>
        <a:effectLst>
          <a:innerShdw blurRad="63500" dist="50800" dir="13500000">
            <a:srgbClr val="000000">
              <a:alpha val="50000"/>
            </a:srgbClr>
          </a:innerShdw>
        </a:effectLst>
        <a:scene3d>
          <a:camera prst="orthographicFront"/>
          <a:lightRig rig="threePt" dir="t"/>
        </a:scene3d>
        <a:sp3d>
          <a:bevelT h="190500"/>
          <a:bevelB w="177800" h="1778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dirty="0" smtClean="0"/>
        </a:p>
        <a:p>
          <a:pPr lvl="0" algn="ctr" defTabSz="755650">
            <a:lnSpc>
              <a:spcPct val="90000"/>
            </a:lnSpc>
            <a:spcBef>
              <a:spcPct val="0"/>
            </a:spcBef>
            <a:spcAft>
              <a:spcPct val="35000"/>
            </a:spcAft>
          </a:pPr>
          <a:endParaRPr lang="en-US" sz="1700" kern="1200" dirty="0"/>
        </a:p>
      </dsp:txBody>
      <dsp:txXfrm>
        <a:off x="5283539" y="804055"/>
        <a:ext cx="358889" cy="582590"/>
      </dsp:txXfrm>
    </dsp:sp>
    <dsp:sp modelId="{175256EA-832D-2B4F-9A0E-C9880735829E}">
      <dsp:nvSpPr>
        <dsp:cNvPr id="0" name=""/>
        <dsp:cNvSpPr/>
      </dsp:nvSpPr>
      <dsp:spPr>
        <a:xfrm>
          <a:off x="5867825" y="342052"/>
          <a:ext cx="1655799" cy="1655799"/>
        </a:xfrm>
        <a:prstGeom prst="ellipse">
          <a:avLst/>
        </a:prstGeom>
        <a:solidFill>
          <a:srgbClr val="FF0000"/>
        </a:solidFill>
        <a:ln>
          <a:noFill/>
        </a:ln>
        <a:effectLst>
          <a:outerShdw blurRad="40000" dist="23000" dir="5400000" rotWithShape="0">
            <a:srgbClr val="000000">
              <a:alpha val="35000"/>
            </a:srgbClr>
          </a:outerShdw>
        </a:effectLst>
        <a:scene3d>
          <a:camera prst="orthographicFront"/>
          <a:lightRig rig="freezing" dir="t">
            <a:rot lat="0" lon="0" rev="10200000"/>
          </a:lightRig>
        </a:scene3d>
        <a:sp3d prstMaterial="metal">
          <a:bevelT w="685800" h="609600"/>
          <a:bevelB w="0" h="0"/>
          <a:contourClr>
            <a:schemeClr val="tx1"/>
          </a:contourClr>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err="1" smtClean="0"/>
            <a:t>Gibeah</a:t>
          </a:r>
          <a:endParaRPr lang="en-US" sz="2800" kern="1200" dirty="0"/>
        </a:p>
      </dsp:txBody>
      <dsp:txXfrm>
        <a:off x="6110311" y="584538"/>
        <a:ext cx="1170827" cy="1170827"/>
      </dsp:txXfrm>
    </dsp:sp>
    <dsp:sp modelId="{E71AB1E6-71BE-054F-A59F-80229F6D5626}">
      <dsp:nvSpPr>
        <dsp:cNvPr id="0" name=""/>
        <dsp:cNvSpPr/>
      </dsp:nvSpPr>
      <dsp:spPr>
        <a:xfrm rot="5167989">
          <a:off x="6586268" y="1772078"/>
          <a:ext cx="421254" cy="970982"/>
        </a:xfrm>
        <a:prstGeom prst="rightArrow">
          <a:avLst>
            <a:gd name="adj1" fmla="val 60000"/>
            <a:gd name="adj2" fmla="val 50000"/>
          </a:avLst>
        </a:prstGeom>
        <a:solidFill>
          <a:schemeClr val="tx1">
            <a:lumMod val="65000"/>
            <a:lumOff val="35000"/>
            <a:alpha val="95000"/>
          </a:schemeClr>
        </a:solidFill>
        <a:ln>
          <a:noFill/>
        </a:ln>
        <a:effectLst>
          <a:innerShdw blurRad="63500" dist="50800" dir="13500000">
            <a:srgbClr val="000000">
              <a:alpha val="50000"/>
            </a:srgbClr>
          </a:innerShdw>
        </a:effectLst>
        <a:scene3d>
          <a:camera prst="orthographicFront"/>
          <a:lightRig rig="threePt" dir="t"/>
        </a:scene3d>
        <a:sp3d>
          <a:bevelT h="190500"/>
          <a:bevelB w="177800" h="1778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dirty="0"/>
        </a:p>
      </dsp:txBody>
      <dsp:txXfrm>
        <a:off x="6645195" y="1903230"/>
        <a:ext cx="294878" cy="582590"/>
      </dsp:txXfrm>
    </dsp:sp>
    <dsp:sp modelId="{0E6F135E-F98A-F241-935B-6AB8821A3825}">
      <dsp:nvSpPr>
        <dsp:cNvPr id="0" name=""/>
        <dsp:cNvSpPr/>
      </dsp:nvSpPr>
      <dsp:spPr>
        <a:xfrm>
          <a:off x="6012819" y="2487195"/>
          <a:ext cx="1655799" cy="1655799"/>
        </a:xfrm>
        <a:prstGeom prst="ellipse">
          <a:avLst/>
        </a:prstGeom>
        <a:solidFill>
          <a:srgbClr val="558ED5">
            <a:alpha val="50000"/>
          </a:srgbClr>
        </a:solidFill>
        <a:ln>
          <a:noFill/>
        </a:ln>
        <a:effectLst>
          <a:outerShdw blurRad="40000" dist="23000" dir="5400000" rotWithShape="0">
            <a:srgbClr val="000000">
              <a:alpha val="35000"/>
            </a:srgbClr>
          </a:outerShdw>
        </a:effectLst>
        <a:scene3d>
          <a:camera prst="orthographicFront"/>
          <a:lightRig rig="freezing" dir="t">
            <a:rot lat="0" lon="0" rev="10200000"/>
          </a:lightRig>
        </a:scene3d>
        <a:sp3d prstMaterial="metal">
          <a:bevelT w="685800" h="609600"/>
          <a:bevelB w="0" h="0"/>
          <a:contourClr>
            <a:schemeClr val="tx1"/>
          </a:contourClr>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err="1" smtClean="0"/>
            <a:t>Gilgal</a:t>
          </a:r>
          <a:endParaRPr lang="en-US" sz="2800" kern="1200" dirty="0"/>
        </a:p>
      </dsp:txBody>
      <dsp:txXfrm>
        <a:off x="6255305" y="2729681"/>
        <a:ext cx="1170827" cy="1170827"/>
      </dsp:txXfrm>
    </dsp:sp>
    <dsp:sp modelId="{CC3C6A16-1FC0-6240-862E-0D08F4D7E523}">
      <dsp:nvSpPr>
        <dsp:cNvPr id="0" name=""/>
        <dsp:cNvSpPr/>
      </dsp:nvSpPr>
      <dsp:spPr>
        <a:xfrm rot="8415849">
          <a:off x="4972574" y="3809728"/>
          <a:ext cx="1306910" cy="1030213"/>
        </a:xfrm>
        <a:prstGeom prst="rightArrow">
          <a:avLst>
            <a:gd name="adj1" fmla="val 60000"/>
            <a:gd name="adj2" fmla="val 50000"/>
          </a:avLst>
        </a:prstGeom>
        <a:solidFill>
          <a:schemeClr val="tx1">
            <a:lumMod val="65000"/>
            <a:lumOff val="35000"/>
            <a:alpha val="95000"/>
          </a:schemeClr>
        </a:solidFill>
        <a:ln>
          <a:noFill/>
        </a:ln>
        <a:effectLst>
          <a:innerShdw blurRad="63500" dist="50800" dir="13500000">
            <a:srgbClr val="000000">
              <a:alpha val="50000"/>
            </a:srgbClr>
          </a:innerShdw>
        </a:effectLst>
        <a:scene3d>
          <a:camera prst="orthographicFront"/>
          <a:lightRig rig="threePt" dir="t"/>
        </a:scene3d>
        <a:sp3d>
          <a:bevelT h="184150"/>
          <a:bevelB w="184150" h="1778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dirty="0"/>
        </a:p>
      </dsp:txBody>
      <dsp:txXfrm rot="10800000">
        <a:off x="5245941" y="3916987"/>
        <a:ext cx="997846" cy="618127"/>
      </dsp:txXfrm>
    </dsp:sp>
    <dsp:sp modelId="{301E509A-F71C-9C40-BBB1-F3E65930CEEE}">
      <dsp:nvSpPr>
        <dsp:cNvPr id="0" name=""/>
        <dsp:cNvSpPr/>
      </dsp:nvSpPr>
      <dsp:spPr>
        <a:xfrm>
          <a:off x="3547685" y="4536396"/>
          <a:ext cx="1655799" cy="1655799"/>
        </a:xfrm>
        <a:prstGeom prst="ellipse">
          <a:avLst/>
        </a:prstGeom>
        <a:solidFill>
          <a:srgbClr val="558ED5">
            <a:alpha val="50000"/>
          </a:srgbClr>
        </a:solidFill>
        <a:ln>
          <a:noFill/>
        </a:ln>
        <a:effectLst>
          <a:outerShdw blurRad="40000" dist="23000" dir="5400000" rotWithShape="0">
            <a:srgbClr val="000000">
              <a:alpha val="35000"/>
            </a:srgbClr>
          </a:outerShdw>
        </a:effectLst>
        <a:scene3d>
          <a:camera prst="orthographicFront"/>
          <a:lightRig rig="freezing" dir="t">
            <a:rot lat="0" lon="0" rev="10200000"/>
          </a:lightRig>
        </a:scene3d>
        <a:sp3d prstMaterial="metal">
          <a:bevelT w="685800" h="609600"/>
          <a:bevelB w="0" h="0"/>
          <a:contourClr>
            <a:schemeClr val="tx1"/>
          </a:contourClr>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err="1" smtClean="0"/>
            <a:t>Mizpeh</a:t>
          </a:r>
          <a:endParaRPr lang="en-US" sz="2800" kern="1200" dirty="0"/>
        </a:p>
      </dsp:txBody>
      <dsp:txXfrm>
        <a:off x="3790171" y="4778882"/>
        <a:ext cx="1170827" cy="1170827"/>
      </dsp:txXfrm>
    </dsp:sp>
    <dsp:sp modelId="{1BDCD4AA-E33A-2A44-9C4E-2FDB8BDB859C}">
      <dsp:nvSpPr>
        <dsp:cNvPr id="0" name=""/>
        <dsp:cNvSpPr/>
      </dsp:nvSpPr>
      <dsp:spPr>
        <a:xfrm rot="13296284">
          <a:off x="2616094" y="3904876"/>
          <a:ext cx="1200472" cy="972882"/>
        </a:xfrm>
        <a:prstGeom prst="rightArrow">
          <a:avLst>
            <a:gd name="adj1" fmla="val 60000"/>
            <a:gd name="adj2" fmla="val 50000"/>
          </a:avLst>
        </a:prstGeom>
        <a:solidFill>
          <a:schemeClr val="tx1">
            <a:lumMod val="65000"/>
            <a:lumOff val="35000"/>
            <a:alpha val="0"/>
          </a:schemeClr>
        </a:solidFill>
        <a:ln>
          <a:noFill/>
        </a:ln>
        <a:effectLst>
          <a:innerShdw blurRad="63500" dist="50800" dir="13500000">
            <a:srgbClr val="000000">
              <a:alpha val="50000"/>
            </a:srgbClr>
          </a:innerShdw>
        </a:effectLst>
        <a:scene3d>
          <a:camera prst="orthographicFront"/>
          <a:lightRig rig="threePt" dir="t"/>
        </a:scene3d>
        <a:sp3d>
          <a:bevelT w="88900" h="184150"/>
          <a:bevelB w="177800" h="18415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rot="10800000">
        <a:off x="2871147" y="4196349"/>
        <a:ext cx="908607" cy="583730"/>
      </dsp:txXfrm>
    </dsp:sp>
    <dsp:sp modelId="{0B1D6442-5200-D042-9A01-12E5345E0CC8}">
      <dsp:nvSpPr>
        <dsp:cNvPr id="0" name=""/>
        <dsp:cNvSpPr/>
      </dsp:nvSpPr>
      <dsp:spPr>
        <a:xfrm>
          <a:off x="1239997" y="2487195"/>
          <a:ext cx="1655799" cy="1655799"/>
        </a:xfrm>
        <a:prstGeom prst="ellipse">
          <a:avLst/>
        </a:prstGeom>
        <a:solidFill>
          <a:srgbClr val="558ED5">
            <a:alpha val="50000"/>
          </a:srgbClr>
        </a:solidFill>
        <a:ln>
          <a:noFill/>
        </a:ln>
        <a:effectLst>
          <a:outerShdw blurRad="40000" dist="23000" dir="5400000" rotWithShape="0">
            <a:srgbClr val="000000">
              <a:alpha val="35000"/>
            </a:srgbClr>
          </a:outerShdw>
        </a:effectLst>
        <a:scene3d>
          <a:camera prst="orthographicFront"/>
          <a:lightRig rig="freezing" dir="t">
            <a:rot lat="0" lon="0" rev="10200000"/>
          </a:lightRig>
        </a:scene3d>
        <a:sp3d prstMaterial="metal">
          <a:bevelT w="685800" h="609600"/>
          <a:bevelB w="0" h="0"/>
          <a:contourClr>
            <a:schemeClr val="tx1"/>
          </a:contourClr>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Ramah</a:t>
          </a:r>
          <a:endParaRPr lang="en-US" sz="2800" kern="1200" dirty="0"/>
        </a:p>
      </dsp:txBody>
      <dsp:txXfrm>
        <a:off x="1482483" y="2729681"/>
        <a:ext cx="1170827" cy="1170827"/>
      </dsp:txXfrm>
    </dsp:sp>
    <dsp:sp modelId="{29C14FEC-A4E0-E843-BE85-B7193B0FB423}">
      <dsp:nvSpPr>
        <dsp:cNvPr id="0" name=""/>
        <dsp:cNvSpPr/>
      </dsp:nvSpPr>
      <dsp:spPr>
        <a:xfrm rot="16309415">
          <a:off x="1885072" y="1761992"/>
          <a:ext cx="433672" cy="969736"/>
        </a:xfrm>
        <a:prstGeom prst="rightArrow">
          <a:avLst>
            <a:gd name="adj1" fmla="val 60000"/>
            <a:gd name="adj2" fmla="val 50000"/>
          </a:avLst>
        </a:prstGeom>
        <a:solidFill>
          <a:schemeClr val="tx1">
            <a:lumMod val="65000"/>
            <a:lumOff val="35000"/>
            <a:alpha val="95000"/>
          </a:schemeClr>
        </a:solidFill>
        <a:ln>
          <a:noFill/>
        </a:ln>
        <a:effectLst>
          <a:innerShdw blurRad="63500" dist="50800" dir="13500000">
            <a:srgbClr val="000000">
              <a:alpha val="50000"/>
            </a:srgbClr>
          </a:innerShdw>
        </a:effectLst>
        <a:scene3d>
          <a:camera prst="orthographicFront"/>
          <a:lightRig rig="threePt" dir="t"/>
        </a:scene3d>
        <a:sp3d>
          <a:bevelT w="88900" h="177800"/>
          <a:bevelB w="177800" h="18415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1948053" y="2020957"/>
        <a:ext cx="303570" cy="581842"/>
      </dsp:txXfrm>
    </dsp:sp>
    <dsp:sp modelId="{0E6428E0-FA22-0A48-965A-0E9821E219B5}">
      <dsp:nvSpPr>
        <dsp:cNvPr id="0" name=""/>
        <dsp:cNvSpPr/>
      </dsp:nvSpPr>
      <dsp:spPr>
        <a:xfrm>
          <a:off x="1308493" y="335833"/>
          <a:ext cx="1655799" cy="1655799"/>
        </a:xfrm>
        <a:prstGeom prst="ellipse">
          <a:avLst/>
        </a:prstGeom>
        <a:solidFill>
          <a:srgbClr val="FF0000"/>
        </a:solidFill>
        <a:ln>
          <a:noFill/>
        </a:ln>
        <a:effectLst>
          <a:outerShdw blurRad="40000" dist="23000" dir="5400000" rotWithShape="0">
            <a:srgbClr val="000000">
              <a:alpha val="35000"/>
            </a:srgbClr>
          </a:outerShdw>
        </a:effectLst>
        <a:scene3d>
          <a:camera prst="orthographicFront"/>
          <a:lightRig rig="freezing" dir="t">
            <a:rot lat="0" lon="0" rev="10200000"/>
          </a:lightRig>
        </a:scene3d>
        <a:sp3d prstMaterial="metal">
          <a:bevelT w="685800" h="609600"/>
          <a:bevelB w="0" h="0"/>
          <a:contourClr>
            <a:schemeClr val="tx1"/>
          </a:contourClr>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err="1" smtClean="0"/>
            <a:t>Zelzah</a:t>
          </a:r>
          <a:endParaRPr lang="en-US" sz="2800" kern="1200" dirty="0"/>
        </a:p>
      </dsp:txBody>
      <dsp:txXfrm>
        <a:off x="1550979" y="578319"/>
        <a:ext cx="1170827" cy="1170827"/>
      </dsp:txXfrm>
    </dsp:sp>
    <dsp:sp modelId="{0CABA9AA-C955-FB40-A2CB-8E28A4BDE6E3}">
      <dsp:nvSpPr>
        <dsp:cNvPr id="0" name=""/>
        <dsp:cNvSpPr/>
      </dsp:nvSpPr>
      <dsp:spPr>
        <a:xfrm rot="21422497">
          <a:off x="3017632" y="599404"/>
          <a:ext cx="459145" cy="1013845"/>
        </a:xfrm>
        <a:prstGeom prst="rightArrow">
          <a:avLst>
            <a:gd name="adj1" fmla="val 60000"/>
            <a:gd name="adj2" fmla="val 50000"/>
          </a:avLst>
        </a:prstGeom>
        <a:solidFill>
          <a:schemeClr val="tx1">
            <a:lumMod val="65000"/>
            <a:lumOff val="35000"/>
            <a:alpha val="95000"/>
          </a:schemeClr>
        </a:solidFill>
        <a:ln>
          <a:noFill/>
        </a:ln>
        <a:effectLst>
          <a:innerShdw blurRad="63500" dist="50800" dir="13500000">
            <a:srgbClr val="000000">
              <a:alpha val="50000"/>
            </a:srgbClr>
          </a:innerShdw>
        </a:effectLst>
        <a:scene3d>
          <a:camera prst="orthographicFront"/>
          <a:lightRig rig="threePt" dir="t"/>
        </a:scene3d>
        <a:sp3d>
          <a:bevelT h="177800"/>
          <a:bevelB w="177800" h="1778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3017724" y="805727"/>
        <a:ext cx="321402" cy="608307"/>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D09238-0CA6-B142-818A-23D9EBA1D271}">
      <dsp:nvSpPr>
        <dsp:cNvPr id="0" name=""/>
        <dsp:cNvSpPr/>
      </dsp:nvSpPr>
      <dsp:spPr>
        <a:xfrm>
          <a:off x="2796520" y="2746284"/>
          <a:ext cx="2068659" cy="2068659"/>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en-US" sz="3900" b="1" i="0" kern="1200" dirty="0" smtClean="0">
              <a:solidFill>
                <a:schemeClr val="tx1"/>
              </a:solidFill>
            </a:rPr>
            <a:t>PRIEST</a:t>
          </a:r>
          <a:endParaRPr lang="en-US" sz="3900" b="1" i="0" kern="1200" dirty="0">
            <a:solidFill>
              <a:schemeClr val="tx1"/>
            </a:solidFill>
          </a:endParaRPr>
        </a:p>
      </dsp:txBody>
      <dsp:txXfrm>
        <a:off x="3099468" y="3049232"/>
        <a:ext cx="1462763" cy="1462763"/>
      </dsp:txXfrm>
    </dsp:sp>
    <dsp:sp modelId="{CC6C7D0D-8561-CF45-A5BF-EDE3CF17FB34}">
      <dsp:nvSpPr>
        <dsp:cNvPr id="0" name=""/>
        <dsp:cNvSpPr/>
      </dsp:nvSpPr>
      <dsp:spPr>
        <a:xfrm rot="11700000">
          <a:off x="953099" y="2956942"/>
          <a:ext cx="1807832" cy="589567"/>
        </a:xfrm>
        <a:prstGeom prst="lef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5493721-7FDB-8A43-A7CA-FC2EA1B5B3D0}">
      <dsp:nvSpPr>
        <dsp:cNvPr id="0" name=""/>
        <dsp:cNvSpPr/>
      </dsp:nvSpPr>
      <dsp:spPr>
        <a:xfrm>
          <a:off x="1286" y="2231685"/>
          <a:ext cx="1965226" cy="1572181"/>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1435" tIns="51435" rIns="51435" bIns="51435" numCol="1" spcCol="1270" anchor="ctr" anchorCtr="0">
          <a:noAutofit/>
        </a:bodyPr>
        <a:lstStyle/>
        <a:p>
          <a:pPr lvl="0" algn="ctr" defTabSz="1200150">
            <a:lnSpc>
              <a:spcPct val="90000"/>
            </a:lnSpc>
            <a:spcBef>
              <a:spcPct val="0"/>
            </a:spcBef>
            <a:spcAft>
              <a:spcPct val="35000"/>
            </a:spcAft>
          </a:pPr>
          <a:r>
            <a:rPr lang="en-US" sz="2700" kern="1200" dirty="0" smtClean="0"/>
            <a:t>Turn your life over to God</a:t>
          </a:r>
          <a:endParaRPr lang="en-US" sz="2700" kern="1200" dirty="0"/>
        </a:p>
      </dsp:txBody>
      <dsp:txXfrm>
        <a:off x="47334" y="2277733"/>
        <a:ext cx="1873130" cy="1480085"/>
      </dsp:txXfrm>
    </dsp:sp>
    <dsp:sp modelId="{22E47F22-A0FC-674A-B904-1F1109AF123C}">
      <dsp:nvSpPr>
        <dsp:cNvPr id="0" name=""/>
        <dsp:cNvSpPr/>
      </dsp:nvSpPr>
      <dsp:spPr>
        <a:xfrm rot="14700000">
          <a:off x="2063329" y="1633823"/>
          <a:ext cx="1807832" cy="589567"/>
        </a:xfrm>
        <a:prstGeom prst="lef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7F56810-D04A-BE40-AFB4-997E00C08CDE}">
      <dsp:nvSpPr>
        <dsp:cNvPr id="0" name=""/>
        <dsp:cNvSpPr/>
      </dsp:nvSpPr>
      <dsp:spPr>
        <a:xfrm>
          <a:off x="1602620" y="323290"/>
          <a:ext cx="1965226" cy="1572181"/>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1435" tIns="51435" rIns="51435" bIns="51435" numCol="1" spcCol="1270" anchor="ctr" anchorCtr="0">
          <a:noAutofit/>
        </a:bodyPr>
        <a:lstStyle/>
        <a:p>
          <a:pPr lvl="0" algn="ctr" defTabSz="1200150">
            <a:lnSpc>
              <a:spcPct val="90000"/>
            </a:lnSpc>
            <a:spcBef>
              <a:spcPct val="0"/>
            </a:spcBef>
            <a:spcAft>
              <a:spcPct val="35000"/>
            </a:spcAft>
          </a:pPr>
          <a:r>
            <a:rPr lang="en-US" sz="2700" kern="1200" dirty="0" smtClean="0"/>
            <a:t>Have Faith.</a:t>
          </a:r>
        </a:p>
        <a:p>
          <a:pPr lvl="0" algn="ctr" defTabSz="1200150">
            <a:lnSpc>
              <a:spcPct val="90000"/>
            </a:lnSpc>
            <a:spcBef>
              <a:spcPct val="0"/>
            </a:spcBef>
            <a:spcAft>
              <a:spcPct val="35000"/>
            </a:spcAft>
          </a:pPr>
          <a:r>
            <a:rPr lang="en-US" sz="2700" kern="1200" dirty="0" smtClean="0"/>
            <a:t>Trust the Lord</a:t>
          </a:r>
          <a:endParaRPr lang="en-US" sz="2700" kern="1200" dirty="0"/>
        </a:p>
      </dsp:txBody>
      <dsp:txXfrm>
        <a:off x="1648668" y="369338"/>
        <a:ext cx="1873130" cy="1480085"/>
      </dsp:txXfrm>
    </dsp:sp>
    <dsp:sp modelId="{7BF1338D-1C1E-284B-928B-50AC2DC2E034}">
      <dsp:nvSpPr>
        <dsp:cNvPr id="0" name=""/>
        <dsp:cNvSpPr/>
      </dsp:nvSpPr>
      <dsp:spPr>
        <a:xfrm rot="17700000">
          <a:off x="3790539" y="1633823"/>
          <a:ext cx="1807832" cy="589567"/>
        </a:xfrm>
        <a:prstGeom prst="lef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4B67228-E46B-1044-A7DE-495BC2BFAD55}">
      <dsp:nvSpPr>
        <dsp:cNvPr id="0" name=""/>
        <dsp:cNvSpPr/>
      </dsp:nvSpPr>
      <dsp:spPr>
        <a:xfrm>
          <a:off x="4093853" y="323290"/>
          <a:ext cx="1965226" cy="1572181"/>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1435" tIns="51435" rIns="51435" bIns="51435" numCol="1" spcCol="1270" anchor="ctr" anchorCtr="0">
          <a:noAutofit/>
        </a:bodyPr>
        <a:lstStyle/>
        <a:p>
          <a:pPr lvl="0" algn="ctr" defTabSz="1200150">
            <a:lnSpc>
              <a:spcPct val="90000"/>
            </a:lnSpc>
            <a:spcBef>
              <a:spcPct val="0"/>
            </a:spcBef>
            <a:spcAft>
              <a:spcPct val="35000"/>
            </a:spcAft>
          </a:pPr>
          <a:r>
            <a:rPr lang="en-US" sz="2700" kern="1200" dirty="0" smtClean="0"/>
            <a:t>Personal Sacrifice and Offering</a:t>
          </a:r>
          <a:endParaRPr lang="en-US" sz="2700" kern="1200" dirty="0"/>
        </a:p>
      </dsp:txBody>
      <dsp:txXfrm>
        <a:off x="4139901" y="369338"/>
        <a:ext cx="1873130" cy="1480085"/>
      </dsp:txXfrm>
    </dsp:sp>
    <dsp:sp modelId="{5F2294BB-2C05-5546-AC1D-56FD82853C2B}">
      <dsp:nvSpPr>
        <dsp:cNvPr id="0" name=""/>
        <dsp:cNvSpPr/>
      </dsp:nvSpPr>
      <dsp:spPr>
        <a:xfrm rot="20700000">
          <a:off x="4900768" y="2956942"/>
          <a:ext cx="1807832" cy="589567"/>
        </a:xfrm>
        <a:prstGeom prst="lef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D985CB3-381F-074A-8EF2-91542C973A87}">
      <dsp:nvSpPr>
        <dsp:cNvPr id="0" name=""/>
        <dsp:cNvSpPr/>
      </dsp:nvSpPr>
      <dsp:spPr>
        <a:xfrm>
          <a:off x="5695187" y="2231685"/>
          <a:ext cx="1965226" cy="1572181"/>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1435" tIns="51435" rIns="51435" bIns="51435" numCol="1" spcCol="1270" anchor="ctr" anchorCtr="0">
          <a:noAutofit/>
        </a:bodyPr>
        <a:lstStyle/>
        <a:p>
          <a:pPr lvl="0" algn="ctr" defTabSz="1200150">
            <a:lnSpc>
              <a:spcPct val="90000"/>
            </a:lnSpc>
            <a:spcBef>
              <a:spcPct val="0"/>
            </a:spcBef>
            <a:spcAft>
              <a:spcPct val="35000"/>
            </a:spcAft>
          </a:pPr>
          <a:r>
            <a:rPr lang="en-US" sz="2700" kern="1200" dirty="0" smtClean="0"/>
            <a:t>Praise, Fellowship, Instruction</a:t>
          </a:r>
          <a:endParaRPr lang="en-US" sz="2700" kern="1200" dirty="0"/>
        </a:p>
      </dsp:txBody>
      <dsp:txXfrm>
        <a:off x="5741235" y="2277733"/>
        <a:ext cx="1873130" cy="14800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4FECF5-DE5C-024F-9A6E-BCDE2B75A622}">
      <dsp:nvSpPr>
        <dsp:cNvPr id="0" name=""/>
        <dsp:cNvSpPr/>
      </dsp:nvSpPr>
      <dsp:spPr>
        <a:xfrm>
          <a:off x="2" y="0"/>
          <a:ext cx="8871621" cy="5213930"/>
        </a:xfrm>
        <a:prstGeom prst="rightArrow">
          <a:avLst/>
        </a:prstGeom>
        <a:solidFill>
          <a:srgbClr val="FF0000">
            <a:alpha val="85000"/>
          </a:srgbClr>
        </a:solidFill>
        <a:ln>
          <a:solidFill>
            <a:srgbClr val="000000"/>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76FF585-5480-3446-9B5A-3FB227AC3A80}">
      <dsp:nvSpPr>
        <dsp:cNvPr id="0" name=""/>
        <dsp:cNvSpPr/>
      </dsp:nvSpPr>
      <dsp:spPr>
        <a:xfrm>
          <a:off x="1" y="1564179"/>
          <a:ext cx="1623387" cy="2085572"/>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Anointed</a:t>
          </a:r>
          <a:endParaRPr lang="en-US" sz="2600" kern="1200" dirty="0"/>
        </a:p>
      </dsp:txBody>
      <dsp:txXfrm>
        <a:off x="79248" y="1643426"/>
        <a:ext cx="1464893" cy="1927078"/>
      </dsp:txXfrm>
    </dsp:sp>
    <dsp:sp modelId="{046E335D-B22E-C340-931B-C382B8108389}">
      <dsp:nvSpPr>
        <dsp:cNvPr id="0" name=""/>
        <dsp:cNvSpPr/>
      </dsp:nvSpPr>
      <dsp:spPr>
        <a:xfrm>
          <a:off x="1812513" y="1564179"/>
          <a:ext cx="1623387" cy="2085572"/>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endParaRPr lang="en-US" sz="2600" kern="1200" dirty="0"/>
        </a:p>
      </dsp:txBody>
      <dsp:txXfrm>
        <a:off x="1891760" y="1643426"/>
        <a:ext cx="1464893" cy="1927078"/>
      </dsp:txXfrm>
    </dsp:sp>
    <dsp:sp modelId="{3BA2BC2D-E988-E949-8BF7-742C442A08A0}">
      <dsp:nvSpPr>
        <dsp:cNvPr id="0" name=""/>
        <dsp:cNvSpPr/>
      </dsp:nvSpPr>
      <dsp:spPr>
        <a:xfrm>
          <a:off x="3624119" y="1564179"/>
          <a:ext cx="1623387" cy="2085572"/>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endParaRPr lang="en-US" sz="2600" kern="1200" dirty="0"/>
        </a:p>
      </dsp:txBody>
      <dsp:txXfrm>
        <a:off x="3703366" y="1643426"/>
        <a:ext cx="1464893" cy="1927078"/>
      </dsp:txXfrm>
    </dsp:sp>
    <dsp:sp modelId="{E03F9F31-DF0B-7144-9ECF-CF67885992C6}">
      <dsp:nvSpPr>
        <dsp:cNvPr id="0" name=""/>
        <dsp:cNvSpPr/>
      </dsp:nvSpPr>
      <dsp:spPr>
        <a:xfrm>
          <a:off x="5435725" y="1564179"/>
          <a:ext cx="1623387" cy="2085572"/>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endParaRPr lang="en-US" sz="2600" kern="1200" dirty="0"/>
        </a:p>
      </dsp:txBody>
      <dsp:txXfrm>
        <a:off x="5514972" y="1643426"/>
        <a:ext cx="1464893" cy="1927078"/>
      </dsp:txXfrm>
    </dsp:sp>
    <dsp:sp modelId="{6969D4CD-5674-424A-98EB-263C532D3867}">
      <dsp:nvSpPr>
        <dsp:cNvPr id="0" name=""/>
        <dsp:cNvSpPr/>
      </dsp:nvSpPr>
      <dsp:spPr>
        <a:xfrm>
          <a:off x="7247331" y="1564179"/>
          <a:ext cx="1623387" cy="2085572"/>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endParaRPr lang="en-US" sz="2600" kern="1200" dirty="0"/>
        </a:p>
      </dsp:txBody>
      <dsp:txXfrm>
        <a:off x="7326578" y="1643426"/>
        <a:ext cx="1464893" cy="19270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4FECF5-DE5C-024F-9A6E-BCDE2B75A622}">
      <dsp:nvSpPr>
        <dsp:cNvPr id="0" name=""/>
        <dsp:cNvSpPr/>
      </dsp:nvSpPr>
      <dsp:spPr>
        <a:xfrm>
          <a:off x="2" y="0"/>
          <a:ext cx="8871621" cy="5213930"/>
        </a:xfrm>
        <a:prstGeom prst="rightArrow">
          <a:avLst/>
        </a:prstGeom>
        <a:solidFill>
          <a:srgbClr val="FF0000">
            <a:alpha val="85000"/>
          </a:srgbClr>
        </a:solidFill>
        <a:ln>
          <a:solidFill>
            <a:srgbClr val="000000"/>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76FF585-5480-3446-9B5A-3FB227AC3A80}">
      <dsp:nvSpPr>
        <dsp:cNvPr id="0" name=""/>
        <dsp:cNvSpPr/>
      </dsp:nvSpPr>
      <dsp:spPr>
        <a:xfrm>
          <a:off x="2808" y="1564179"/>
          <a:ext cx="1651043" cy="2085572"/>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endParaRPr lang="en-US" sz="3400" kern="1200" dirty="0"/>
        </a:p>
      </dsp:txBody>
      <dsp:txXfrm>
        <a:off x="83405" y="1644776"/>
        <a:ext cx="1489849" cy="1924378"/>
      </dsp:txXfrm>
    </dsp:sp>
    <dsp:sp modelId="{046E335D-B22E-C340-931B-C382B8108389}">
      <dsp:nvSpPr>
        <dsp:cNvPr id="0" name=""/>
        <dsp:cNvSpPr/>
      </dsp:nvSpPr>
      <dsp:spPr>
        <a:xfrm>
          <a:off x="1806550" y="1564179"/>
          <a:ext cx="1651043" cy="2085572"/>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Glad Tidings</a:t>
          </a:r>
          <a:endParaRPr lang="en-US" sz="3400" kern="1200" dirty="0"/>
        </a:p>
      </dsp:txBody>
      <dsp:txXfrm>
        <a:off x="1887147" y="1644776"/>
        <a:ext cx="1489849" cy="1924378"/>
      </dsp:txXfrm>
    </dsp:sp>
    <dsp:sp modelId="{3BA2BC2D-E988-E949-8BF7-742C442A08A0}">
      <dsp:nvSpPr>
        <dsp:cNvPr id="0" name=""/>
        <dsp:cNvSpPr/>
      </dsp:nvSpPr>
      <dsp:spPr>
        <a:xfrm>
          <a:off x="3610291" y="1564179"/>
          <a:ext cx="1651043" cy="2085572"/>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endParaRPr lang="en-US" sz="3400" kern="1200" dirty="0"/>
        </a:p>
      </dsp:txBody>
      <dsp:txXfrm>
        <a:off x="3690888" y="1644776"/>
        <a:ext cx="1489849" cy="1924378"/>
      </dsp:txXfrm>
    </dsp:sp>
    <dsp:sp modelId="{E03F9F31-DF0B-7144-9ECF-CF67885992C6}">
      <dsp:nvSpPr>
        <dsp:cNvPr id="0" name=""/>
        <dsp:cNvSpPr/>
      </dsp:nvSpPr>
      <dsp:spPr>
        <a:xfrm>
          <a:off x="5414032" y="1564179"/>
          <a:ext cx="1651043" cy="2085572"/>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endParaRPr lang="en-US" sz="3400" kern="1200" dirty="0"/>
        </a:p>
      </dsp:txBody>
      <dsp:txXfrm>
        <a:off x="5494629" y="1644776"/>
        <a:ext cx="1489849" cy="1924378"/>
      </dsp:txXfrm>
    </dsp:sp>
    <dsp:sp modelId="{6969D4CD-5674-424A-98EB-263C532D3867}">
      <dsp:nvSpPr>
        <dsp:cNvPr id="0" name=""/>
        <dsp:cNvSpPr/>
      </dsp:nvSpPr>
      <dsp:spPr>
        <a:xfrm>
          <a:off x="7217773" y="1564179"/>
          <a:ext cx="1651043" cy="2085572"/>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endParaRPr lang="en-US" sz="3400" kern="1200" dirty="0"/>
        </a:p>
      </dsp:txBody>
      <dsp:txXfrm>
        <a:off x="7298370" y="1644776"/>
        <a:ext cx="1489849" cy="19243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4FECF5-DE5C-024F-9A6E-BCDE2B75A622}">
      <dsp:nvSpPr>
        <dsp:cNvPr id="0" name=""/>
        <dsp:cNvSpPr/>
      </dsp:nvSpPr>
      <dsp:spPr>
        <a:xfrm>
          <a:off x="2" y="0"/>
          <a:ext cx="8871621" cy="5213930"/>
        </a:xfrm>
        <a:prstGeom prst="rightArrow">
          <a:avLst/>
        </a:prstGeom>
        <a:solidFill>
          <a:srgbClr val="FF0000">
            <a:alpha val="85000"/>
          </a:srgbClr>
        </a:solidFill>
        <a:ln>
          <a:solidFill>
            <a:srgbClr val="000000"/>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76FF585-5480-3446-9B5A-3FB227AC3A80}">
      <dsp:nvSpPr>
        <dsp:cNvPr id="0" name=""/>
        <dsp:cNvSpPr/>
      </dsp:nvSpPr>
      <dsp:spPr>
        <a:xfrm>
          <a:off x="2846" y="1564179"/>
          <a:ext cx="1689062" cy="2085572"/>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endParaRPr lang="en-US" sz="2700" kern="1200" dirty="0"/>
        </a:p>
      </dsp:txBody>
      <dsp:txXfrm>
        <a:off x="85299" y="1646632"/>
        <a:ext cx="1524156" cy="1920666"/>
      </dsp:txXfrm>
    </dsp:sp>
    <dsp:sp modelId="{046E335D-B22E-C340-931B-C382B8108389}">
      <dsp:nvSpPr>
        <dsp:cNvPr id="0" name=""/>
        <dsp:cNvSpPr/>
      </dsp:nvSpPr>
      <dsp:spPr>
        <a:xfrm>
          <a:off x="1797064" y="1564179"/>
          <a:ext cx="1689062" cy="2085572"/>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endParaRPr lang="en-US" sz="2700" kern="1200" dirty="0"/>
        </a:p>
      </dsp:txBody>
      <dsp:txXfrm>
        <a:off x="1879517" y="1646632"/>
        <a:ext cx="1524156" cy="1920666"/>
      </dsp:txXfrm>
    </dsp:sp>
    <dsp:sp modelId="{3BA2BC2D-E988-E949-8BF7-742C442A08A0}">
      <dsp:nvSpPr>
        <dsp:cNvPr id="0" name=""/>
        <dsp:cNvSpPr/>
      </dsp:nvSpPr>
      <dsp:spPr>
        <a:xfrm>
          <a:off x="3591281" y="1564179"/>
          <a:ext cx="1689062" cy="2085572"/>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Gifts and Offerings</a:t>
          </a:r>
          <a:endParaRPr lang="en-US" sz="2700" kern="1200" dirty="0"/>
        </a:p>
      </dsp:txBody>
      <dsp:txXfrm>
        <a:off x="3673734" y="1646632"/>
        <a:ext cx="1524156" cy="1920666"/>
      </dsp:txXfrm>
    </dsp:sp>
    <dsp:sp modelId="{E03F9F31-DF0B-7144-9ECF-CF67885992C6}">
      <dsp:nvSpPr>
        <dsp:cNvPr id="0" name=""/>
        <dsp:cNvSpPr/>
      </dsp:nvSpPr>
      <dsp:spPr>
        <a:xfrm>
          <a:off x="5385499" y="1564179"/>
          <a:ext cx="1689062" cy="2085572"/>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endParaRPr lang="en-US" sz="2700" kern="1200" dirty="0"/>
        </a:p>
      </dsp:txBody>
      <dsp:txXfrm>
        <a:off x="5467952" y="1646632"/>
        <a:ext cx="1524156" cy="1920666"/>
      </dsp:txXfrm>
    </dsp:sp>
    <dsp:sp modelId="{6969D4CD-5674-424A-98EB-263C532D3867}">
      <dsp:nvSpPr>
        <dsp:cNvPr id="0" name=""/>
        <dsp:cNvSpPr/>
      </dsp:nvSpPr>
      <dsp:spPr>
        <a:xfrm>
          <a:off x="7179717" y="1564179"/>
          <a:ext cx="1689062" cy="2085572"/>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endParaRPr lang="en-US" sz="2700" kern="1200" dirty="0"/>
        </a:p>
      </dsp:txBody>
      <dsp:txXfrm>
        <a:off x="7262170" y="1646632"/>
        <a:ext cx="1524156" cy="192066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4FECF5-DE5C-024F-9A6E-BCDE2B75A622}">
      <dsp:nvSpPr>
        <dsp:cNvPr id="0" name=""/>
        <dsp:cNvSpPr/>
      </dsp:nvSpPr>
      <dsp:spPr>
        <a:xfrm>
          <a:off x="2" y="0"/>
          <a:ext cx="8871621" cy="5213930"/>
        </a:xfrm>
        <a:prstGeom prst="rightArrow">
          <a:avLst/>
        </a:prstGeom>
        <a:solidFill>
          <a:srgbClr val="FF0000">
            <a:alpha val="85000"/>
          </a:srgbClr>
        </a:solidFill>
        <a:ln>
          <a:solidFill>
            <a:srgbClr val="000000"/>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76FF585-5480-3446-9B5A-3FB227AC3A80}">
      <dsp:nvSpPr>
        <dsp:cNvPr id="0" name=""/>
        <dsp:cNvSpPr/>
      </dsp:nvSpPr>
      <dsp:spPr>
        <a:xfrm>
          <a:off x="0" y="1564179"/>
          <a:ext cx="1704582" cy="2085572"/>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n-US" sz="2400" kern="1200" dirty="0"/>
        </a:p>
      </dsp:txBody>
      <dsp:txXfrm>
        <a:off x="83211" y="1647390"/>
        <a:ext cx="1538160" cy="1919150"/>
      </dsp:txXfrm>
    </dsp:sp>
    <dsp:sp modelId="{046E335D-B22E-C340-931B-C382B8108389}">
      <dsp:nvSpPr>
        <dsp:cNvPr id="0" name=""/>
        <dsp:cNvSpPr/>
      </dsp:nvSpPr>
      <dsp:spPr>
        <a:xfrm>
          <a:off x="1793710" y="1564179"/>
          <a:ext cx="1704582" cy="2085572"/>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n-US" sz="2400" kern="1200" dirty="0"/>
        </a:p>
      </dsp:txBody>
      <dsp:txXfrm>
        <a:off x="1876921" y="1647390"/>
        <a:ext cx="1538160" cy="1919150"/>
      </dsp:txXfrm>
    </dsp:sp>
    <dsp:sp modelId="{3BA2BC2D-E988-E949-8BF7-742C442A08A0}">
      <dsp:nvSpPr>
        <dsp:cNvPr id="0" name=""/>
        <dsp:cNvSpPr/>
      </dsp:nvSpPr>
      <dsp:spPr>
        <a:xfrm>
          <a:off x="3583521" y="1564179"/>
          <a:ext cx="1704582" cy="2085572"/>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n-US" sz="2400" kern="1200" dirty="0"/>
        </a:p>
      </dsp:txBody>
      <dsp:txXfrm>
        <a:off x="3666732" y="1647390"/>
        <a:ext cx="1538160" cy="1919150"/>
      </dsp:txXfrm>
    </dsp:sp>
    <dsp:sp modelId="{E03F9F31-DF0B-7144-9ECF-CF67885992C6}">
      <dsp:nvSpPr>
        <dsp:cNvPr id="0" name=""/>
        <dsp:cNvSpPr/>
      </dsp:nvSpPr>
      <dsp:spPr>
        <a:xfrm>
          <a:off x="5373333" y="1564179"/>
          <a:ext cx="1704582" cy="2085572"/>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Fellowship Instruction Spirit Gifts</a:t>
          </a:r>
          <a:endParaRPr lang="en-US" sz="2400" kern="1200" dirty="0"/>
        </a:p>
      </dsp:txBody>
      <dsp:txXfrm>
        <a:off x="5456544" y="1647390"/>
        <a:ext cx="1538160" cy="1919150"/>
      </dsp:txXfrm>
    </dsp:sp>
    <dsp:sp modelId="{6969D4CD-5674-424A-98EB-263C532D3867}">
      <dsp:nvSpPr>
        <dsp:cNvPr id="0" name=""/>
        <dsp:cNvSpPr/>
      </dsp:nvSpPr>
      <dsp:spPr>
        <a:xfrm>
          <a:off x="7163144" y="1564179"/>
          <a:ext cx="1704582" cy="2085572"/>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n-US" sz="2400" kern="1200" dirty="0"/>
        </a:p>
      </dsp:txBody>
      <dsp:txXfrm>
        <a:off x="7246355" y="1647390"/>
        <a:ext cx="1538160" cy="191915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4FECF5-DE5C-024F-9A6E-BCDE2B75A622}">
      <dsp:nvSpPr>
        <dsp:cNvPr id="0" name=""/>
        <dsp:cNvSpPr/>
      </dsp:nvSpPr>
      <dsp:spPr>
        <a:xfrm>
          <a:off x="2" y="0"/>
          <a:ext cx="8871621" cy="5213930"/>
        </a:xfrm>
        <a:prstGeom prst="rightArrow">
          <a:avLst/>
        </a:prstGeom>
        <a:solidFill>
          <a:srgbClr val="FF0000">
            <a:alpha val="85000"/>
          </a:srgbClr>
        </a:solidFill>
        <a:ln>
          <a:solidFill>
            <a:srgbClr val="000000"/>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76FF585-5480-3446-9B5A-3FB227AC3A80}">
      <dsp:nvSpPr>
        <dsp:cNvPr id="0" name=""/>
        <dsp:cNvSpPr/>
      </dsp:nvSpPr>
      <dsp:spPr>
        <a:xfrm>
          <a:off x="3898" y="1564179"/>
          <a:ext cx="1704582" cy="2085572"/>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Anointed</a:t>
          </a:r>
          <a:endParaRPr lang="en-US" sz="2400" kern="1200" dirty="0"/>
        </a:p>
      </dsp:txBody>
      <dsp:txXfrm>
        <a:off x="87109" y="1647390"/>
        <a:ext cx="1538160" cy="1919150"/>
      </dsp:txXfrm>
    </dsp:sp>
    <dsp:sp modelId="{046E335D-B22E-C340-931B-C382B8108389}">
      <dsp:nvSpPr>
        <dsp:cNvPr id="0" name=""/>
        <dsp:cNvSpPr/>
      </dsp:nvSpPr>
      <dsp:spPr>
        <a:xfrm>
          <a:off x="1793710" y="1564179"/>
          <a:ext cx="1704582" cy="2085572"/>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Glad Tidings</a:t>
          </a:r>
          <a:endParaRPr lang="en-US" sz="2400" kern="1200" dirty="0"/>
        </a:p>
      </dsp:txBody>
      <dsp:txXfrm>
        <a:off x="1876921" y="1647390"/>
        <a:ext cx="1538160" cy="1919150"/>
      </dsp:txXfrm>
    </dsp:sp>
    <dsp:sp modelId="{3BA2BC2D-E988-E949-8BF7-742C442A08A0}">
      <dsp:nvSpPr>
        <dsp:cNvPr id="0" name=""/>
        <dsp:cNvSpPr/>
      </dsp:nvSpPr>
      <dsp:spPr>
        <a:xfrm>
          <a:off x="3583521" y="1564179"/>
          <a:ext cx="1704582" cy="2085572"/>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Gifts and Offerings</a:t>
          </a:r>
          <a:endParaRPr lang="en-US" sz="2400" kern="1200" dirty="0"/>
        </a:p>
      </dsp:txBody>
      <dsp:txXfrm>
        <a:off x="3666732" y="1647390"/>
        <a:ext cx="1538160" cy="1919150"/>
      </dsp:txXfrm>
    </dsp:sp>
    <dsp:sp modelId="{E03F9F31-DF0B-7144-9ECF-CF67885992C6}">
      <dsp:nvSpPr>
        <dsp:cNvPr id="0" name=""/>
        <dsp:cNvSpPr/>
      </dsp:nvSpPr>
      <dsp:spPr>
        <a:xfrm>
          <a:off x="5373333" y="1564179"/>
          <a:ext cx="1704582" cy="2085572"/>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Fellowship Instruction Spirit Gifts</a:t>
          </a:r>
          <a:endParaRPr lang="en-US" sz="2400" kern="1200" dirty="0"/>
        </a:p>
      </dsp:txBody>
      <dsp:txXfrm>
        <a:off x="5456544" y="1647390"/>
        <a:ext cx="1538160" cy="1919150"/>
      </dsp:txXfrm>
    </dsp:sp>
    <dsp:sp modelId="{6969D4CD-5674-424A-98EB-263C532D3867}">
      <dsp:nvSpPr>
        <dsp:cNvPr id="0" name=""/>
        <dsp:cNvSpPr/>
      </dsp:nvSpPr>
      <dsp:spPr>
        <a:xfrm>
          <a:off x="7163144" y="1564179"/>
          <a:ext cx="1704582" cy="2085572"/>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KINGSHIP</a:t>
          </a:r>
          <a:endParaRPr lang="en-US" sz="2400" kern="1200" dirty="0"/>
        </a:p>
      </dsp:txBody>
      <dsp:txXfrm>
        <a:off x="7246355" y="1647390"/>
        <a:ext cx="1538160" cy="191915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4FECF5-DE5C-024F-9A6E-BCDE2B75A622}">
      <dsp:nvSpPr>
        <dsp:cNvPr id="0" name=""/>
        <dsp:cNvSpPr/>
      </dsp:nvSpPr>
      <dsp:spPr>
        <a:xfrm>
          <a:off x="2" y="0"/>
          <a:ext cx="8908974" cy="5180288"/>
        </a:xfrm>
        <a:prstGeom prst="rightArrow">
          <a:avLst/>
        </a:prstGeom>
        <a:solidFill>
          <a:srgbClr val="FF0000">
            <a:alpha val="85000"/>
          </a:srgbClr>
        </a:solidFill>
        <a:ln>
          <a:solidFill>
            <a:srgbClr val="000000"/>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76FF585-5480-3446-9B5A-3FB227AC3A80}">
      <dsp:nvSpPr>
        <dsp:cNvPr id="0" name=""/>
        <dsp:cNvSpPr/>
      </dsp:nvSpPr>
      <dsp:spPr>
        <a:xfrm>
          <a:off x="3915" y="1554086"/>
          <a:ext cx="1711759" cy="2072115"/>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endParaRPr lang="en-US" sz="2100" kern="1200" dirty="0" smtClean="0"/>
        </a:p>
        <a:p>
          <a:pPr lvl="0" algn="ctr" defTabSz="933450">
            <a:lnSpc>
              <a:spcPct val="90000"/>
            </a:lnSpc>
            <a:spcBef>
              <a:spcPct val="0"/>
            </a:spcBef>
            <a:spcAft>
              <a:spcPct val="35000"/>
            </a:spcAft>
          </a:pPr>
          <a:r>
            <a:rPr lang="en-US" sz="2100" kern="1200" dirty="0" smtClean="0"/>
            <a:t>Turn your life over to God</a:t>
          </a:r>
        </a:p>
        <a:p>
          <a:pPr lvl="0" algn="ctr" defTabSz="933450">
            <a:lnSpc>
              <a:spcPct val="90000"/>
            </a:lnSpc>
            <a:spcBef>
              <a:spcPct val="0"/>
            </a:spcBef>
            <a:spcAft>
              <a:spcPct val="35000"/>
            </a:spcAft>
          </a:pPr>
          <a:r>
            <a:rPr lang="en-US" sz="2100" kern="1200" dirty="0" smtClean="0"/>
            <a:t> </a:t>
          </a:r>
        </a:p>
      </dsp:txBody>
      <dsp:txXfrm>
        <a:off x="87476" y="1637647"/>
        <a:ext cx="1544637" cy="1904993"/>
      </dsp:txXfrm>
    </dsp:sp>
    <dsp:sp modelId="{046E335D-B22E-C340-931B-C382B8108389}">
      <dsp:nvSpPr>
        <dsp:cNvPr id="0" name=""/>
        <dsp:cNvSpPr/>
      </dsp:nvSpPr>
      <dsp:spPr>
        <a:xfrm>
          <a:off x="1801262" y="1554086"/>
          <a:ext cx="1711759" cy="2072115"/>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endParaRPr lang="en-US" sz="2100" kern="1200" dirty="0"/>
        </a:p>
      </dsp:txBody>
      <dsp:txXfrm>
        <a:off x="1884823" y="1637647"/>
        <a:ext cx="1544637" cy="1904993"/>
      </dsp:txXfrm>
    </dsp:sp>
    <dsp:sp modelId="{3BA2BC2D-E988-E949-8BF7-742C442A08A0}">
      <dsp:nvSpPr>
        <dsp:cNvPr id="0" name=""/>
        <dsp:cNvSpPr/>
      </dsp:nvSpPr>
      <dsp:spPr>
        <a:xfrm>
          <a:off x="3598609" y="1554086"/>
          <a:ext cx="1711759" cy="2072115"/>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endParaRPr lang="en-US" sz="2100" kern="1200" dirty="0"/>
        </a:p>
      </dsp:txBody>
      <dsp:txXfrm>
        <a:off x="3682170" y="1637647"/>
        <a:ext cx="1544637" cy="1904993"/>
      </dsp:txXfrm>
    </dsp:sp>
    <dsp:sp modelId="{E03F9F31-DF0B-7144-9ECF-CF67885992C6}">
      <dsp:nvSpPr>
        <dsp:cNvPr id="0" name=""/>
        <dsp:cNvSpPr/>
      </dsp:nvSpPr>
      <dsp:spPr>
        <a:xfrm>
          <a:off x="5395957" y="1554086"/>
          <a:ext cx="1711759" cy="2072115"/>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n-US" sz="2100" kern="1200" dirty="0" smtClean="0"/>
        </a:p>
      </dsp:txBody>
      <dsp:txXfrm>
        <a:off x="5479518" y="1637647"/>
        <a:ext cx="1544637" cy="1904993"/>
      </dsp:txXfrm>
    </dsp:sp>
    <dsp:sp modelId="{3AAF23B0-3E5B-B64F-87BC-7BB188112F29}">
      <dsp:nvSpPr>
        <dsp:cNvPr id="0" name=""/>
        <dsp:cNvSpPr/>
      </dsp:nvSpPr>
      <dsp:spPr>
        <a:xfrm>
          <a:off x="7193304" y="1554086"/>
          <a:ext cx="1711759" cy="2072115"/>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R="0" lvl="0" algn="ctr" defTabSz="933450" eaLnBrk="1" fontAlgn="auto" latinLnBrk="0" hangingPunct="1">
            <a:lnSpc>
              <a:spcPct val="90000"/>
            </a:lnSpc>
            <a:spcBef>
              <a:spcPct val="0"/>
            </a:spcBef>
            <a:spcAft>
              <a:spcPct val="35000"/>
            </a:spcAft>
            <a:buClrTx/>
            <a:buSzTx/>
            <a:buFontTx/>
            <a:tabLst/>
            <a:defRPr/>
          </a:pPr>
          <a:endParaRPr lang="en-US" sz="2100" kern="1200" dirty="0" smtClean="0"/>
        </a:p>
      </dsp:txBody>
      <dsp:txXfrm>
        <a:off x="7276865" y="1637647"/>
        <a:ext cx="1544637" cy="190499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4FECF5-DE5C-024F-9A6E-BCDE2B75A622}">
      <dsp:nvSpPr>
        <dsp:cNvPr id="0" name=""/>
        <dsp:cNvSpPr/>
      </dsp:nvSpPr>
      <dsp:spPr>
        <a:xfrm>
          <a:off x="2" y="0"/>
          <a:ext cx="8908974" cy="5180288"/>
        </a:xfrm>
        <a:prstGeom prst="rightArrow">
          <a:avLst/>
        </a:prstGeom>
        <a:solidFill>
          <a:srgbClr val="FF0000">
            <a:alpha val="85000"/>
          </a:srgbClr>
        </a:solidFill>
        <a:ln>
          <a:solidFill>
            <a:srgbClr val="000000"/>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76FF585-5480-3446-9B5A-3FB227AC3A80}">
      <dsp:nvSpPr>
        <dsp:cNvPr id="0" name=""/>
        <dsp:cNvSpPr/>
      </dsp:nvSpPr>
      <dsp:spPr>
        <a:xfrm>
          <a:off x="2263" y="1554086"/>
          <a:ext cx="1702501" cy="2072115"/>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n-US" sz="2400" kern="1200" dirty="0"/>
        </a:p>
      </dsp:txBody>
      <dsp:txXfrm>
        <a:off x="85372" y="1637195"/>
        <a:ext cx="1536283" cy="1905897"/>
      </dsp:txXfrm>
    </dsp:sp>
    <dsp:sp modelId="{046E335D-B22E-C340-931B-C382B8108389}">
      <dsp:nvSpPr>
        <dsp:cNvPr id="0" name=""/>
        <dsp:cNvSpPr/>
      </dsp:nvSpPr>
      <dsp:spPr>
        <a:xfrm>
          <a:off x="1802750" y="1554086"/>
          <a:ext cx="1702501" cy="2072115"/>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Have faith. </a:t>
          </a:r>
        </a:p>
        <a:p>
          <a:pPr lvl="0" algn="ctr" defTabSz="1066800">
            <a:lnSpc>
              <a:spcPct val="90000"/>
            </a:lnSpc>
            <a:spcBef>
              <a:spcPct val="0"/>
            </a:spcBef>
            <a:spcAft>
              <a:spcPct val="35000"/>
            </a:spcAft>
          </a:pPr>
          <a:r>
            <a:rPr lang="en-US" sz="2400" kern="1200" dirty="0" smtClean="0"/>
            <a:t>Put your trust in God</a:t>
          </a:r>
          <a:endParaRPr lang="en-US" sz="2400" kern="1200" dirty="0"/>
        </a:p>
      </dsp:txBody>
      <dsp:txXfrm>
        <a:off x="1885859" y="1637195"/>
        <a:ext cx="1536283" cy="1905897"/>
      </dsp:txXfrm>
    </dsp:sp>
    <dsp:sp modelId="{3BA2BC2D-E988-E949-8BF7-742C442A08A0}">
      <dsp:nvSpPr>
        <dsp:cNvPr id="0" name=""/>
        <dsp:cNvSpPr/>
      </dsp:nvSpPr>
      <dsp:spPr>
        <a:xfrm>
          <a:off x="3603238" y="1554086"/>
          <a:ext cx="1702501" cy="2072115"/>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n-US" sz="2400" kern="1200" dirty="0"/>
        </a:p>
      </dsp:txBody>
      <dsp:txXfrm>
        <a:off x="3686347" y="1637195"/>
        <a:ext cx="1536283" cy="1905897"/>
      </dsp:txXfrm>
    </dsp:sp>
    <dsp:sp modelId="{E03F9F31-DF0B-7144-9ECF-CF67885992C6}">
      <dsp:nvSpPr>
        <dsp:cNvPr id="0" name=""/>
        <dsp:cNvSpPr/>
      </dsp:nvSpPr>
      <dsp:spPr>
        <a:xfrm>
          <a:off x="5403726" y="1554086"/>
          <a:ext cx="1702501" cy="2072115"/>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n-US" sz="2400" kern="1200" dirty="0" smtClean="0"/>
        </a:p>
      </dsp:txBody>
      <dsp:txXfrm>
        <a:off x="5486835" y="1637195"/>
        <a:ext cx="1536283" cy="1905897"/>
      </dsp:txXfrm>
    </dsp:sp>
    <dsp:sp modelId="{3AAF23B0-3E5B-B64F-87BC-7BB188112F29}">
      <dsp:nvSpPr>
        <dsp:cNvPr id="0" name=""/>
        <dsp:cNvSpPr/>
      </dsp:nvSpPr>
      <dsp:spPr>
        <a:xfrm>
          <a:off x="7204213" y="1554086"/>
          <a:ext cx="1702501" cy="2072115"/>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R="0" lvl="0" algn="ctr" defTabSz="1066800" eaLnBrk="1" fontAlgn="auto" latinLnBrk="0" hangingPunct="1">
            <a:lnSpc>
              <a:spcPct val="90000"/>
            </a:lnSpc>
            <a:spcBef>
              <a:spcPct val="0"/>
            </a:spcBef>
            <a:spcAft>
              <a:spcPct val="35000"/>
            </a:spcAft>
            <a:buClrTx/>
            <a:buSzTx/>
            <a:buFontTx/>
            <a:tabLst/>
            <a:defRPr/>
          </a:pPr>
          <a:endParaRPr lang="en-US" sz="2400" kern="1200" dirty="0" smtClean="0"/>
        </a:p>
      </dsp:txBody>
      <dsp:txXfrm>
        <a:off x="7287322" y="1637195"/>
        <a:ext cx="1536283" cy="1905897"/>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0.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0.11089</cdr:y>
    </cdr:from>
    <cdr:to>
      <cdr:x>0.11797</cdr:x>
      <cdr:y>0.1549</cdr:y>
    </cdr:to>
    <cdr:sp macro="" textlink="">
      <cdr:nvSpPr>
        <cdr:cNvPr id="2" name="TextBox 1"/>
        <cdr:cNvSpPr txBox="1"/>
      </cdr:nvSpPr>
      <cdr:spPr>
        <a:xfrm xmlns:a="http://schemas.openxmlformats.org/drawingml/2006/main">
          <a:off x="0" y="657479"/>
          <a:ext cx="918154" cy="260919"/>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800" b="1" dirty="0" err="1" smtClean="0"/>
            <a:t>Mizpeh</a:t>
          </a:r>
          <a:endParaRPr lang="en-US" sz="1800" b="1" dirty="0"/>
        </a:p>
      </cdr:txBody>
    </cdr:sp>
  </cdr:relSizeAnchor>
  <cdr:relSizeAnchor xmlns:cdr="http://schemas.openxmlformats.org/drawingml/2006/chartDrawing">
    <cdr:from>
      <cdr:x>0.13379</cdr:x>
      <cdr:y>0.0975</cdr:y>
    </cdr:from>
    <cdr:to>
      <cdr:x>0.24956</cdr:x>
      <cdr:y>0.13999</cdr:y>
    </cdr:to>
    <cdr:sp macro="" textlink="">
      <cdr:nvSpPr>
        <cdr:cNvPr id="3" name="TextBox 2"/>
        <cdr:cNvSpPr txBox="1"/>
      </cdr:nvSpPr>
      <cdr:spPr>
        <a:xfrm xmlns:a="http://schemas.openxmlformats.org/drawingml/2006/main">
          <a:off x="1041271" y="578116"/>
          <a:ext cx="900993" cy="251922"/>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800" b="1" dirty="0" smtClean="0"/>
            <a:t>Ramah</a:t>
          </a:r>
          <a:endParaRPr lang="en-US" sz="1800" b="1" dirty="0"/>
        </a:p>
      </cdr:txBody>
    </cdr:sp>
  </cdr:relSizeAnchor>
  <cdr:relSizeAnchor xmlns:cdr="http://schemas.openxmlformats.org/drawingml/2006/chartDrawing">
    <cdr:from>
      <cdr:x>0.30594</cdr:x>
      <cdr:y>0.1254</cdr:y>
    </cdr:from>
    <cdr:to>
      <cdr:x>0.4206</cdr:x>
      <cdr:y>0.16638</cdr:y>
    </cdr:to>
    <cdr:sp macro="" textlink="">
      <cdr:nvSpPr>
        <cdr:cNvPr id="4" name="TextBox 3"/>
        <cdr:cNvSpPr txBox="1"/>
      </cdr:nvSpPr>
      <cdr:spPr>
        <a:xfrm xmlns:a="http://schemas.openxmlformats.org/drawingml/2006/main">
          <a:off x="2381087" y="743543"/>
          <a:ext cx="892411" cy="242924"/>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800" b="1" dirty="0" smtClean="0"/>
            <a:t>Bethel</a:t>
          </a:r>
          <a:endParaRPr lang="en-US" sz="1800" b="1" dirty="0"/>
        </a:p>
      </cdr:txBody>
    </cdr:sp>
  </cdr:relSizeAnchor>
  <cdr:relSizeAnchor xmlns:cdr="http://schemas.openxmlformats.org/drawingml/2006/chartDrawing">
    <cdr:from>
      <cdr:x>0.81257</cdr:x>
      <cdr:y>0.87709</cdr:y>
    </cdr:from>
    <cdr:to>
      <cdr:x>0.94598</cdr:x>
      <cdr:y>0.92109</cdr:y>
    </cdr:to>
    <cdr:sp macro="" textlink="">
      <cdr:nvSpPr>
        <cdr:cNvPr id="5" name="TextBox 4"/>
        <cdr:cNvSpPr txBox="1"/>
      </cdr:nvSpPr>
      <cdr:spPr>
        <a:xfrm xmlns:a="http://schemas.openxmlformats.org/drawingml/2006/main">
          <a:off x="6324109" y="4959556"/>
          <a:ext cx="1038286" cy="248836"/>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800" b="1" dirty="0" smtClean="0"/>
            <a:t>Gilgal</a:t>
          </a:r>
          <a:endParaRPr lang="en-US" sz="18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cdr:x>
      <cdr:y>0.11089</cdr:y>
    </cdr:from>
    <cdr:to>
      <cdr:x>0.11797</cdr:x>
      <cdr:y>0.1549</cdr:y>
    </cdr:to>
    <cdr:sp macro="" textlink="">
      <cdr:nvSpPr>
        <cdr:cNvPr id="2" name="TextBox 1"/>
        <cdr:cNvSpPr txBox="1"/>
      </cdr:nvSpPr>
      <cdr:spPr>
        <a:xfrm xmlns:a="http://schemas.openxmlformats.org/drawingml/2006/main">
          <a:off x="0" y="657479"/>
          <a:ext cx="918154" cy="260919"/>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800" b="1" dirty="0" err="1" smtClean="0"/>
            <a:t>Mizpeh</a:t>
          </a:r>
          <a:endParaRPr lang="en-US" sz="1800" b="1" dirty="0"/>
        </a:p>
      </cdr:txBody>
    </cdr:sp>
  </cdr:relSizeAnchor>
  <cdr:relSizeAnchor xmlns:cdr="http://schemas.openxmlformats.org/drawingml/2006/chartDrawing">
    <cdr:from>
      <cdr:x>0.13379</cdr:x>
      <cdr:y>0.0975</cdr:y>
    </cdr:from>
    <cdr:to>
      <cdr:x>0.24956</cdr:x>
      <cdr:y>0.13999</cdr:y>
    </cdr:to>
    <cdr:sp macro="" textlink="">
      <cdr:nvSpPr>
        <cdr:cNvPr id="3" name="TextBox 2"/>
        <cdr:cNvSpPr txBox="1"/>
      </cdr:nvSpPr>
      <cdr:spPr>
        <a:xfrm xmlns:a="http://schemas.openxmlformats.org/drawingml/2006/main">
          <a:off x="1041271" y="578116"/>
          <a:ext cx="900993" cy="251922"/>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800" b="1" dirty="0" smtClean="0"/>
            <a:t>Ramah</a:t>
          </a:r>
          <a:endParaRPr lang="en-US" sz="1800" b="1" dirty="0"/>
        </a:p>
      </cdr:txBody>
    </cdr:sp>
  </cdr:relSizeAnchor>
  <cdr:relSizeAnchor xmlns:cdr="http://schemas.openxmlformats.org/drawingml/2006/chartDrawing">
    <cdr:from>
      <cdr:x>0.30594</cdr:x>
      <cdr:y>0.1254</cdr:y>
    </cdr:from>
    <cdr:to>
      <cdr:x>0.4206</cdr:x>
      <cdr:y>0.16638</cdr:y>
    </cdr:to>
    <cdr:sp macro="" textlink="">
      <cdr:nvSpPr>
        <cdr:cNvPr id="4" name="TextBox 3"/>
        <cdr:cNvSpPr txBox="1"/>
      </cdr:nvSpPr>
      <cdr:spPr>
        <a:xfrm xmlns:a="http://schemas.openxmlformats.org/drawingml/2006/main">
          <a:off x="2381087" y="743543"/>
          <a:ext cx="892411" cy="242924"/>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800" b="1" dirty="0" smtClean="0"/>
            <a:t>Bethel</a:t>
          </a:r>
          <a:endParaRPr lang="en-US" sz="1800" b="1" dirty="0"/>
        </a:p>
      </cdr:txBody>
    </cdr:sp>
  </cdr:relSizeAnchor>
  <cdr:relSizeAnchor xmlns:cdr="http://schemas.openxmlformats.org/drawingml/2006/chartDrawing">
    <cdr:from>
      <cdr:x>0.81257</cdr:x>
      <cdr:y>0.87709</cdr:y>
    </cdr:from>
    <cdr:to>
      <cdr:x>0.94598</cdr:x>
      <cdr:y>0.92109</cdr:y>
    </cdr:to>
    <cdr:sp macro="" textlink="">
      <cdr:nvSpPr>
        <cdr:cNvPr id="5" name="TextBox 4"/>
        <cdr:cNvSpPr txBox="1"/>
      </cdr:nvSpPr>
      <cdr:spPr>
        <a:xfrm xmlns:a="http://schemas.openxmlformats.org/drawingml/2006/main">
          <a:off x="6324109" y="4959556"/>
          <a:ext cx="1038286" cy="248836"/>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800" b="1" dirty="0" smtClean="0"/>
            <a:t>Gilgal</a:t>
          </a:r>
          <a:endParaRPr lang="en-US" sz="18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596367-0B74-5C4D-B690-B2FB8B17527F}" type="datetimeFigureOut">
              <a:rPr lang="en-US" smtClean="0"/>
              <a:t>12/22/15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35E4F2-32EA-134F-8450-06A193206235}" type="slidenum">
              <a:rPr lang="en-US" smtClean="0"/>
              <a:t>‹#›</a:t>
            </a:fld>
            <a:endParaRPr lang="en-US"/>
          </a:p>
        </p:txBody>
      </p:sp>
    </p:spTree>
    <p:extLst>
      <p:ext uri="{BB962C8B-B14F-4D97-AF65-F5344CB8AC3E}">
        <p14:creationId xmlns:p14="http://schemas.microsoft.com/office/powerpoint/2010/main" val="172581847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Samuel</a:t>
            </a:r>
            <a:endParaRPr lang="en-US" dirty="0"/>
          </a:p>
        </p:txBody>
      </p:sp>
      <p:sp>
        <p:nvSpPr>
          <p:cNvPr id="4" name="Slide Number Placeholder 3"/>
          <p:cNvSpPr>
            <a:spLocks noGrp="1"/>
          </p:cNvSpPr>
          <p:nvPr>
            <p:ph type="sldNum" sz="quarter" idx="10"/>
          </p:nvPr>
        </p:nvSpPr>
        <p:spPr/>
        <p:txBody>
          <a:bodyPr/>
          <a:lstStyle/>
          <a:p>
            <a:fld id="{DC295B90-923A-E442-ACD5-069FDE30531D}"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35E4F2-32EA-134F-8450-06A193206235}" type="slidenum">
              <a:rPr lang="en-US" smtClean="0"/>
              <a:t>27</a:t>
            </a:fld>
            <a:endParaRPr lang="en-US"/>
          </a:p>
        </p:txBody>
      </p:sp>
    </p:spTree>
    <p:extLst>
      <p:ext uri="{BB962C8B-B14F-4D97-AF65-F5344CB8AC3E}">
        <p14:creationId xmlns:p14="http://schemas.microsoft.com/office/powerpoint/2010/main" val="2908440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EF9E6B-59E7-E942-A4A3-15F797FB59F1}" type="datetimeFigureOut">
              <a:rPr lang="en-US" smtClean="0"/>
              <a:t>12/22/15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B6ABD2-5C3A-D846-B497-666F26CC39CA}" type="slidenum">
              <a:rPr lang="en-US" smtClean="0"/>
              <a:t>‹#›</a:t>
            </a:fld>
            <a:endParaRPr lang="en-US"/>
          </a:p>
        </p:txBody>
      </p:sp>
    </p:spTree>
    <p:extLst>
      <p:ext uri="{BB962C8B-B14F-4D97-AF65-F5344CB8AC3E}">
        <p14:creationId xmlns:p14="http://schemas.microsoft.com/office/powerpoint/2010/main" val="833515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EF9E6B-59E7-E942-A4A3-15F797FB59F1}" type="datetimeFigureOut">
              <a:rPr lang="en-US" smtClean="0"/>
              <a:t>12/22/15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B6ABD2-5C3A-D846-B497-666F26CC39CA}" type="slidenum">
              <a:rPr lang="en-US" smtClean="0"/>
              <a:t>‹#›</a:t>
            </a:fld>
            <a:endParaRPr lang="en-US"/>
          </a:p>
        </p:txBody>
      </p:sp>
    </p:spTree>
    <p:extLst>
      <p:ext uri="{BB962C8B-B14F-4D97-AF65-F5344CB8AC3E}">
        <p14:creationId xmlns:p14="http://schemas.microsoft.com/office/powerpoint/2010/main" val="1981500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EF9E6B-59E7-E942-A4A3-15F797FB59F1}" type="datetimeFigureOut">
              <a:rPr lang="en-US" smtClean="0"/>
              <a:t>12/22/15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B6ABD2-5C3A-D846-B497-666F26CC39CA}" type="slidenum">
              <a:rPr lang="en-US" smtClean="0"/>
              <a:t>‹#›</a:t>
            </a:fld>
            <a:endParaRPr lang="en-US"/>
          </a:p>
        </p:txBody>
      </p:sp>
    </p:spTree>
    <p:extLst>
      <p:ext uri="{BB962C8B-B14F-4D97-AF65-F5344CB8AC3E}">
        <p14:creationId xmlns:p14="http://schemas.microsoft.com/office/powerpoint/2010/main" val="4044234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EF9E6B-59E7-E942-A4A3-15F797FB59F1}" type="datetimeFigureOut">
              <a:rPr lang="en-US" smtClean="0"/>
              <a:t>12/22/15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B6ABD2-5C3A-D846-B497-666F26CC39CA}" type="slidenum">
              <a:rPr lang="en-US" smtClean="0"/>
              <a:t>‹#›</a:t>
            </a:fld>
            <a:endParaRPr lang="en-US"/>
          </a:p>
        </p:txBody>
      </p:sp>
    </p:spTree>
    <p:extLst>
      <p:ext uri="{BB962C8B-B14F-4D97-AF65-F5344CB8AC3E}">
        <p14:creationId xmlns:p14="http://schemas.microsoft.com/office/powerpoint/2010/main" val="713508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EF9E6B-59E7-E942-A4A3-15F797FB59F1}" type="datetimeFigureOut">
              <a:rPr lang="en-US" smtClean="0"/>
              <a:t>12/22/15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B6ABD2-5C3A-D846-B497-666F26CC39CA}" type="slidenum">
              <a:rPr lang="en-US" smtClean="0"/>
              <a:t>‹#›</a:t>
            </a:fld>
            <a:endParaRPr lang="en-US"/>
          </a:p>
        </p:txBody>
      </p:sp>
    </p:spTree>
    <p:extLst>
      <p:ext uri="{BB962C8B-B14F-4D97-AF65-F5344CB8AC3E}">
        <p14:creationId xmlns:p14="http://schemas.microsoft.com/office/powerpoint/2010/main" val="2496149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EF9E6B-59E7-E942-A4A3-15F797FB59F1}" type="datetimeFigureOut">
              <a:rPr lang="en-US" smtClean="0"/>
              <a:t>12/22/15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B6ABD2-5C3A-D846-B497-666F26CC39CA}" type="slidenum">
              <a:rPr lang="en-US" smtClean="0"/>
              <a:t>‹#›</a:t>
            </a:fld>
            <a:endParaRPr lang="en-US"/>
          </a:p>
        </p:txBody>
      </p:sp>
    </p:spTree>
    <p:extLst>
      <p:ext uri="{BB962C8B-B14F-4D97-AF65-F5344CB8AC3E}">
        <p14:creationId xmlns:p14="http://schemas.microsoft.com/office/powerpoint/2010/main" val="1346874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EF9E6B-59E7-E942-A4A3-15F797FB59F1}" type="datetimeFigureOut">
              <a:rPr lang="en-US" smtClean="0"/>
              <a:t>12/22/15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B6ABD2-5C3A-D846-B497-666F26CC39CA}" type="slidenum">
              <a:rPr lang="en-US" smtClean="0"/>
              <a:t>‹#›</a:t>
            </a:fld>
            <a:endParaRPr lang="en-US"/>
          </a:p>
        </p:txBody>
      </p:sp>
    </p:spTree>
    <p:extLst>
      <p:ext uri="{BB962C8B-B14F-4D97-AF65-F5344CB8AC3E}">
        <p14:creationId xmlns:p14="http://schemas.microsoft.com/office/powerpoint/2010/main" val="1356527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EF9E6B-59E7-E942-A4A3-15F797FB59F1}" type="datetimeFigureOut">
              <a:rPr lang="en-US" smtClean="0"/>
              <a:t>12/22/15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B6ABD2-5C3A-D846-B497-666F26CC39CA}" type="slidenum">
              <a:rPr lang="en-US" smtClean="0"/>
              <a:t>‹#›</a:t>
            </a:fld>
            <a:endParaRPr lang="en-US"/>
          </a:p>
        </p:txBody>
      </p:sp>
    </p:spTree>
    <p:extLst>
      <p:ext uri="{BB962C8B-B14F-4D97-AF65-F5344CB8AC3E}">
        <p14:creationId xmlns:p14="http://schemas.microsoft.com/office/powerpoint/2010/main" val="4153922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EF9E6B-59E7-E942-A4A3-15F797FB59F1}" type="datetimeFigureOut">
              <a:rPr lang="en-US" smtClean="0"/>
              <a:t>12/22/15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B6ABD2-5C3A-D846-B497-666F26CC39CA}" type="slidenum">
              <a:rPr lang="en-US" smtClean="0"/>
              <a:t>‹#›</a:t>
            </a:fld>
            <a:endParaRPr lang="en-US"/>
          </a:p>
        </p:txBody>
      </p:sp>
    </p:spTree>
    <p:extLst>
      <p:ext uri="{BB962C8B-B14F-4D97-AF65-F5344CB8AC3E}">
        <p14:creationId xmlns:p14="http://schemas.microsoft.com/office/powerpoint/2010/main" val="4189106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EF9E6B-59E7-E942-A4A3-15F797FB59F1}" type="datetimeFigureOut">
              <a:rPr lang="en-US" smtClean="0"/>
              <a:t>12/22/15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B6ABD2-5C3A-D846-B497-666F26CC39CA}" type="slidenum">
              <a:rPr lang="en-US" smtClean="0"/>
              <a:t>‹#›</a:t>
            </a:fld>
            <a:endParaRPr lang="en-US"/>
          </a:p>
        </p:txBody>
      </p:sp>
    </p:spTree>
    <p:extLst>
      <p:ext uri="{BB962C8B-B14F-4D97-AF65-F5344CB8AC3E}">
        <p14:creationId xmlns:p14="http://schemas.microsoft.com/office/powerpoint/2010/main" val="2028556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EF9E6B-59E7-E942-A4A3-15F797FB59F1}" type="datetimeFigureOut">
              <a:rPr lang="en-US" smtClean="0"/>
              <a:t>12/22/15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B6ABD2-5C3A-D846-B497-666F26CC39CA}" type="slidenum">
              <a:rPr lang="en-US" smtClean="0"/>
              <a:t>‹#›</a:t>
            </a:fld>
            <a:endParaRPr lang="en-US"/>
          </a:p>
        </p:txBody>
      </p:sp>
    </p:spTree>
    <p:extLst>
      <p:ext uri="{BB962C8B-B14F-4D97-AF65-F5344CB8AC3E}">
        <p14:creationId xmlns:p14="http://schemas.microsoft.com/office/powerpoint/2010/main" val="413981343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EF9E6B-59E7-E942-A4A3-15F797FB59F1}" type="datetimeFigureOut">
              <a:rPr lang="en-US" smtClean="0"/>
              <a:t>12/22/15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B6ABD2-5C3A-D846-B497-666F26CC39CA}" type="slidenum">
              <a:rPr lang="en-US" smtClean="0"/>
              <a:t>‹#›</a:t>
            </a:fld>
            <a:endParaRPr lang="en-US"/>
          </a:p>
        </p:txBody>
      </p:sp>
    </p:spTree>
    <p:extLst>
      <p:ext uri="{BB962C8B-B14F-4D97-AF65-F5344CB8AC3E}">
        <p14:creationId xmlns:p14="http://schemas.microsoft.com/office/powerpoint/2010/main" val="26360006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diagramData" Target="../diagrams/data6.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diagramData" Target="../diagrams/data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8.xml"/><Relationship Id="rId4" Type="http://schemas.openxmlformats.org/officeDocument/2006/relationships/diagramQuickStyle" Target="../diagrams/quickStyle8.xml"/><Relationship Id="rId5" Type="http://schemas.openxmlformats.org/officeDocument/2006/relationships/diagramColors" Target="../diagrams/colors8.xml"/><Relationship Id="rId6" Type="http://schemas.microsoft.com/office/2007/relationships/diagramDrawing" Target="../diagrams/drawing8.xml"/><Relationship Id="rId1" Type="http://schemas.openxmlformats.org/officeDocument/2006/relationships/slideLayout" Target="../slideLayouts/slideLayout2.xml"/><Relationship Id="rId2" Type="http://schemas.openxmlformats.org/officeDocument/2006/relationships/diagramData" Target="../diagrams/data8.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9.xml"/><Relationship Id="rId4" Type="http://schemas.openxmlformats.org/officeDocument/2006/relationships/diagramQuickStyle" Target="../diagrams/quickStyle9.xml"/><Relationship Id="rId5" Type="http://schemas.openxmlformats.org/officeDocument/2006/relationships/diagramColors" Target="../diagrams/colors9.xml"/><Relationship Id="rId6" Type="http://schemas.microsoft.com/office/2007/relationships/diagramDrawing" Target="../diagrams/drawing9.xml"/><Relationship Id="rId1" Type="http://schemas.openxmlformats.org/officeDocument/2006/relationships/slideLayout" Target="../slideLayouts/slideLayout2.xml"/><Relationship Id="rId2" Type="http://schemas.openxmlformats.org/officeDocument/2006/relationships/diagramData" Target="../diagrams/data9.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0.xml"/><Relationship Id="rId4" Type="http://schemas.openxmlformats.org/officeDocument/2006/relationships/diagramQuickStyle" Target="../diagrams/quickStyle10.xml"/><Relationship Id="rId5" Type="http://schemas.openxmlformats.org/officeDocument/2006/relationships/diagramColors" Target="../diagrams/colors10.xml"/><Relationship Id="rId6" Type="http://schemas.microsoft.com/office/2007/relationships/diagramDrawing" Target="../diagrams/drawing10.xml"/><Relationship Id="rId1" Type="http://schemas.openxmlformats.org/officeDocument/2006/relationships/slideLayout" Target="../slideLayouts/slideLayout2.xml"/><Relationship Id="rId2" Type="http://schemas.openxmlformats.org/officeDocument/2006/relationships/diagramData" Target="../diagrams/data10.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1.xml"/><Relationship Id="rId4" Type="http://schemas.openxmlformats.org/officeDocument/2006/relationships/diagramQuickStyle" Target="../diagrams/quickStyle11.xml"/><Relationship Id="rId5" Type="http://schemas.openxmlformats.org/officeDocument/2006/relationships/diagramColors" Target="../diagrams/colors11.xml"/><Relationship Id="rId6" Type="http://schemas.microsoft.com/office/2007/relationships/diagramDrawing" Target="../diagrams/drawing11.xml"/><Relationship Id="rId1" Type="http://schemas.openxmlformats.org/officeDocument/2006/relationships/slideLayout" Target="../slideLayouts/slideLayout2.xml"/><Relationship Id="rId2" Type="http://schemas.openxmlformats.org/officeDocument/2006/relationships/diagramData" Target="../diagrams/data11.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2.xml"/><Relationship Id="rId4" Type="http://schemas.openxmlformats.org/officeDocument/2006/relationships/diagramQuickStyle" Target="../diagrams/quickStyle12.xml"/><Relationship Id="rId5" Type="http://schemas.openxmlformats.org/officeDocument/2006/relationships/diagramColors" Target="../diagrams/colors12.xml"/><Relationship Id="rId6" Type="http://schemas.microsoft.com/office/2007/relationships/diagramDrawing" Target="../diagrams/drawing12.xml"/><Relationship Id="rId1" Type="http://schemas.openxmlformats.org/officeDocument/2006/relationships/slideLayout" Target="../slideLayouts/slideLayout2.xml"/><Relationship Id="rId2" Type="http://schemas.openxmlformats.org/officeDocument/2006/relationships/diagramData" Target="../diagrams/data1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3.xml"/><Relationship Id="rId4" Type="http://schemas.openxmlformats.org/officeDocument/2006/relationships/diagramQuickStyle" Target="../diagrams/quickStyle13.xml"/><Relationship Id="rId5" Type="http://schemas.openxmlformats.org/officeDocument/2006/relationships/diagramColors" Target="../diagrams/colors13.xml"/><Relationship Id="rId6" Type="http://schemas.microsoft.com/office/2007/relationships/diagramDrawing" Target="../diagrams/drawing13.xml"/><Relationship Id="rId1" Type="http://schemas.openxmlformats.org/officeDocument/2006/relationships/slideLayout" Target="../slideLayouts/slideLayout2.xml"/><Relationship Id="rId2" Type="http://schemas.openxmlformats.org/officeDocument/2006/relationships/diagramData" Target="../diagrams/data13.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4.xml"/><Relationship Id="rId4" Type="http://schemas.openxmlformats.org/officeDocument/2006/relationships/diagramQuickStyle" Target="../diagrams/quickStyle14.xml"/><Relationship Id="rId5" Type="http://schemas.openxmlformats.org/officeDocument/2006/relationships/diagramColors" Target="../diagrams/colors14.xml"/><Relationship Id="rId6" Type="http://schemas.microsoft.com/office/2007/relationships/diagramDrawing" Target="../diagrams/drawing14.xml"/><Relationship Id="rId1" Type="http://schemas.openxmlformats.org/officeDocument/2006/relationships/slideLayout" Target="../slideLayouts/slideLayout1.xml"/><Relationship Id="rId2" Type="http://schemas.openxmlformats.org/officeDocument/2006/relationships/diagramData" Target="../diagrams/data14.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5.xml"/><Relationship Id="rId4" Type="http://schemas.openxmlformats.org/officeDocument/2006/relationships/diagramQuickStyle" Target="../diagrams/quickStyle15.xml"/><Relationship Id="rId5" Type="http://schemas.openxmlformats.org/officeDocument/2006/relationships/diagramColors" Target="../diagrams/colors15.xml"/><Relationship Id="rId6" Type="http://schemas.microsoft.com/office/2007/relationships/diagramDrawing" Target="../diagrams/drawing15.xml"/><Relationship Id="rId1" Type="http://schemas.openxmlformats.org/officeDocument/2006/relationships/slideLayout" Target="../slideLayouts/slideLayout1.xml"/><Relationship Id="rId2" Type="http://schemas.openxmlformats.org/officeDocument/2006/relationships/diagramData" Target="../diagrams/data15.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6.xml"/><Relationship Id="rId4" Type="http://schemas.openxmlformats.org/officeDocument/2006/relationships/diagramQuickStyle" Target="../diagrams/quickStyle16.xml"/><Relationship Id="rId5" Type="http://schemas.openxmlformats.org/officeDocument/2006/relationships/diagramColors" Target="../diagrams/colors16.xml"/><Relationship Id="rId6" Type="http://schemas.microsoft.com/office/2007/relationships/diagramDrawing" Target="../diagrams/drawing16.xml"/><Relationship Id="rId1" Type="http://schemas.openxmlformats.org/officeDocument/2006/relationships/slideLayout" Target="../slideLayouts/slideLayout1.xml"/><Relationship Id="rId2" Type="http://schemas.openxmlformats.org/officeDocument/2006/relationships/diagramData" Target="../diagrams/data16.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7.xml"/><Relationship Id="rId4" Type="http://schemas.openxmlformats.org/officeDocument/2006/relationships/diagramQuickStyle" Target="../diagrams/quickStyle17.xml"/><Relationship Id="rId5" Type="http://schemas.openxmlformats.org/officeDocument/2006/relationships/diagramColors" Target="../diagrams/colors17.xml"/><Relationship Id="rId6" Type="http://schemas.microsoft.com/office/2007/relationships/diagramDrawing" Target="../diagrams/drawing17.xml"/><Relationship Id="rId1" Type="http://schemas.openxmlformats.org/officeDocument/2006/relationships/slideLayout" Target="../slideLayouts/slideLayout1.xml"/><Relationship Id="rId2" Type="http://schemas.openxmlformats.org/officeDocument/2006/relationships/diagramData" Target="../diagrams/data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8.xml"/><Relationship Id="rId4" Type="http://schemas.openxmlformats.org/officeDocument/2006/relationships/diagramQuickStyle" Target="../diagrams/quickStyle18.xml"/><Relationship Id="rId5" Type="http://schemas.openxmlformats.org/officeDocument/2006/relationships/diagramColors" Target="../diagrams/colors18.xml"/><Relationship Id="rId6" Type="http://schemas.microsoft.com/office/2007/relationships/diagramDrawing" Target="../diagrams/drawing18.xml"/><Relationship Id="rId1" Type="http://schemas.openxmlformats.org/officeDocument/2006/relationships/slideLayout" Target="../slideLayouts/slideLayout1.xml"/><Relationship Id="rId2" Type="http://schemas.openxmlformats.org/officeDocument/2006/relationships/diagramData" Target="../diagrams/data18.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9.xml"/><Relationship Id="rId4" Type="http://schemas.openxmlformats.org/officeDocument/2006/relationships/diagramQuickStyle" Target="../diagrams/quickStyle19.xml"/><Relationship Id="rId5" Type="http://schemas.openxmlformats.org/officeDocument/2006/relationships/diagramColors" Target="../diagrams/colors19.xml"/><Relationship Id="rId6" Type="http://schemas.microsoft.com/office/2007/relationships/diagramDrawing" Target="../diagrams/drawing19.xml"/><Relationship Id="rId1" Type="http://schemas.openxmlformats.org/officeDocument/2006/relationships/slideLayout" Target="../slideLayouts/slideLayout1.xml"/><Relationship Id="rId2" Type="http://schemas.openxmlformats.org/officeDocument/2006/relationships/diagramData" Target="../diagrams/data19.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20.xml"/><Relationship Id="rId4" Type="http://schemas.openxmlformats.org/officeDocument/2006/relationships/diagramQuickStyle" Target="../diagrams/quickStyle20.xml"/><Relationship Id="rId5" Type="http://schemas.openxmlformats.org/officeDocument/2006/relationships/diagramColors" Target="../diagrams/colors20.xml"/><Relationship Id="rId6" Type="http://schemas.microsoft.com/office/2007/relationships/diagramDrawing" Target="../diagrams/drawing20.xml"/><Relationship Id="rId1" Type="http://schemas.openxmlformats.org/officeDocument/2006/relationships/slideLayout" Target="../slideLayouts/slideLayout1.xml"/><Relationship Id="rId2" Type="http://schemas.openxmlformats.org/officeDocument/2006/relationships/diagramData" Target="../diagrams/data20.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21.xml"/><Relationship Id="rId4" Type="http://schemas.openxmlformats.org/officeDocument/2006/relationships/diagramQuickStyle" Target="../diagrams/quickStyle21.xml"/><Relationship Id="rId5" Type="http://schemas.openxmlformats.org/officeDocument/2006/relationships/diagramColors" Target="../diagrams/colors21.xml"/><Relationship Id="rId6" Type="http://schemas.microsoft.com/office/2007/relationships/diagramDrawing" Target="../diagrams/drawing21.xml"/><Relationship Id="rId1" Type="http://schemas.openxmlformats.org/officeDocument/2006/relationships/slideLayout" Target="../slideLayouts/slideLayout1.xml"/><Relationship Id="rId2" Type="http://schemas.openxmlformats.org/officeDocument/2006/relationships/diagramData" Target="../diagrams/data21.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22.xml"/><Relationship Id="rId4" Type="http://schemas.openxmlformats.org/officeDocument/2006/relationships/diagramQuickStyle" Target="../diagrams/quickStyle22.xml"/><Relationship Id="rId5" Type="http://schemas.openxmlformats.org/officeDocument/2006/relationships/diagramColors" Target="../diagrams/colors22.xml"/><Relationship Id="rId6" Type="http://schemas.microsoft.com/office/2007/relationships/diagramDrawing" Target="../diagrams/drawing22.xml"/><Relationship Id="rId1" Type="http://schemas.openxmlformats.org/officeDocument/2006/relationships/slideLayout" Target="../slideLayouts/slideLayout1.xml"/><Relationship Id="rId2" Type="http://schemas.openxmlformats.org/officeDocument/2006/relationships/diagramData" Target="../diagrams/data2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23.xml"/><Relationship Id="rId4" Type="http://schemas.openxmlformats.org/officeDocument/2006/relationships/diagramQuickStyle" Target="../diagrams/quickStyle23.xml"/><Relationship Id="rId5" Type="http://schemas.openxmlformats.org/officeDocument/2006/relationships/diagramColors" Target="../diagrams/colors23.xml"/><Relationship Id="rId6" Type="http://schemas.microsoft.com/office/2007/relationships/diagramDrawing" Target="../diagrams/drawing23.xml"/><Relationship Id="rId1" Type="http://schemas.openxmlformats.org/officeDocument/2006/relationships/slideLayout" Target="../slideLayouts/slideLayout1.xml"/><Relationship Id="rId2" Type="http://schemas.openxmlformats.org/officeDocument/2006/relationships/diagramData" Target="../diagrams/data2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24.xml"/><Relationship Id="rId4" Type="http://schemas.openxmlformats.org/officeDocument/2006/relationships/diagramQuickStyle" Target="../diagrams/quickStyle24.xml"/><Relationship Id="rId5" Type="http://schemas.openxmlformats.org/officeDocument/2006/relationships/diagramColors" Target="../diagrams/colors24.xml"/><Relationship Id="rId6" Type="http://schemas.microsoft.com/office/2007/relationships/diagramDrawing" Target="../diagrams/drawing24.xml"/><Relationship Id="rId1" Type="http://schemas.openxmlformats.org/officeDocument/2006/relationships/slideLayout" Target="../slideLayouts/slideLayout2.xml"/><Relationship Id="rId2" Type="http://schemas.openxmlformats.org/officeDocument/2006/relationships/diagramData" Target="../diagrams/data2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23466"/>
            <a:ext cx="7772400" cy="2926168"/>
          </a:xfrm>
        </p:spPr>
        <p:txBody>
          <a:bodyPr>
            <a:normAutofit/>
          </a:bodyPr>
          <a:lstStyle/>
          <a:p>
            <a:r>
              <a:rPr lang="en-US" b="1" u="sng" dirty="0" smtClean="0"/>
              <a:t>The Kingmaker</a:t>
            </a:r>
            <a:r>
              <a:rPr lang="en-US" dirty="0" smtClean="0"/>
              <a:t/>
            </a:r>
            <a:br>
              <a:rPr lang="en-US" dirty="0" smtClean="0"/>
            </a:br>
            <a:r>
              <a:rPr lang="en-US" dirty="0"/>
              <a:t/>
            </a:r>
            <a:br>
              <a:rPr lang="en-US" dirty="0"/>
            </a:br>
            <a:r>
              <a:rPr lang="en-US" dirty="0" smtClean="0"/>
              <a:t>The journey of a priest</a:t>
            </a:r>
            <a:endParaRPr lang="en-US" dirty="0"/>
          </a:p>
        </p:txBody>
      </p:sp>
    </p:spTree>
    <p:extLst>
      <p:ext uri="{BB962C8B-B14F-4D97-AF65-F5344CB8AC3E}">
        <p14:creationId xmlns:p14="http://schemas.microsoft.com/office/powerpoint/2010/main" val="286757412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360112"/>
            <a:ext cx="8229600" cy="1143000"/>
          </a:xfrm>
        </p:spPr>
        <p:txBody>
          <a:bodyPr>
            <a:noAutofit/>
          </a:bodyPr>
          <a:lstStyle/>
          <a:p>
            <a:r>
              <a:rPr lang="en-US" sz="7200" b="1" dirty="0" smtClean="0">
                <a:solidFill>
                  <a:schemeClr val="bg1"/>
                </a:solidFill>
                <a:latin typeface="BlairMdITC TT-Medium"/>
                <a:cs typeface="BlairMdITC TT-Medium"/>
              </a:rPr>
              <a:t>rejection</a:t>
            </a:r>
            <a:endParaRPr lang="en-US" sz="7200" b="1" dirty="0">
              <a:solidFill>
                <a:schemeClr val="bg1"/>
              </a:solidFill>
              <a:latin typeface="BlairMdITC TT-Medium"/>
              <a:cs typeface="BlairMdITC TT-Medium"/>
            </a:endParaRPr>
          </a:p>
        </p:txBody>
      </p:sp>
    </p:spTree>
    <p:extLst>
      <p:ext uri="{BB962C8B-B14F-4D97-AF65-F5344CB8AC3E}">
        <p14:creationId xmlns:p14="http://schemas.microsoft.com/office/powerpoint/2010/main" val="2718449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360112"/>
            <a:ext cx="8229600" cy="1143000"/>
          </a:xfrm>
        </p:spPr>
        <p:txBody>
          <a:bodyPr>
            <a:noAutofit/>
          </a:bodyPr>
          <a:lstStyle/>
          <a:p>
            <a:r>
              <a:rPr lang="en-US" sz="7200" b="1" dirty="0" smtClean="0">
                <a:solidFill>
                  <a:srgbClr val="FF6600"/>
                </a:solidFill>
                <a:latin typeface="BlairMdITC TT-Medium"/>
                <a:cs typeface="BlairMdITC TT-Medium"/>
              </a:rPr>
              <a:t>acceptance</a:t>
            </a:r>
            <a:endParaRPr lang="en-US" sz="7200" b="1" dirty="0">
              <a:solidFill>
                <a:srgbClr val="FF6600"/>
              </a:solidFill>
              <a:latin typeface="BlairMdITC TT-Medium"/>
              <a:cs typeface="BlairMdITC TT-Medium"/>
            </a:endParaRPr>
          </a:p>
        </p:txBody>
      </p:sp>
    </p:spTree>
    <p:extLst>
      <p:ext uri="{BB962C8B-B14F-4D97-AF65-F5344CB8AC3E}">
        <p14:creationId xmlns:p14="http://schemas.microsoft.com/office/powerpoint/2010/main" val="2984505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Samuel 7:15-17</a:t>
            </a:r>
            <a:endParaRPr lang="en-US" dirty="0"/>
          </a:p>
        </p:txBody>
      </p:sp>
      <p:sp>
        <p:nvSpPr>
          <p:cNvPr id="3" name="Content Placeholder 2"/>
          <p:cNvSpPr>
            <a:spLocks noGrp="1"/>
          </p:cNvSpPr>
          <p:nvPr>
            <p:ph idx="1"/>
          </p:nvPr>
        </p:nvSpPr>
        <p:spPr>
          <a:xfrm>
            <a:off x="777930" y="1600200"/>
            <a:ext cx="7393658" cy="2675349"/>
          </a:xfrm>
        </p:spPr>
        <p:txBody>
          <a:bodyPr/>
          <a:lstStyle/>
          <a:p>
            <a:pPr marL="0" indent="0">
              <a:buNone/>
            </a:pPr>
            <a:r>
              <a:rPr lang="en-US" sz="2400" b="1" dirty="0"/>
              <a:t>15</a:t>
            </a:r>
            <a:r>
              <a:rPr lang="en-US" sz="2400" dirty="0"/>
              <a:t> And Samuel judged Israel all the days of his life. </a:t>
            </a:r>
            <a:endParaRPr lang="en-US" sz="2400" dirty="0" smtClean="0"/>
          </a:p>
          <a:p>
            <a:pPr marL="0" indent="0">
              <a:buNone/>
            </a:pPr>
            <a:r>
              <a:rPr lang="en-US" sz="2400" b="1" dirty="0" smtClean="0"/>
              <a:t>16</a:t>
            </a:r>
            <a:r>
              <a:rPr lang="en-US" sz="2400" dirty="0" smtClean="0"/>
              <a:t> </a:t>
            </a:r>
            <a:r>
              <a:rPr lang="en-US" sz="2400" dirty="0"/>
              <a:t>He went from year to year on a circuit to Bethel, </a:t>
            </a:r>
            <a:r>
              <a:rPr lang="en-US" sz="2400" dirty="0" err="1"/>
              <a:t>Gilgal</a:t>
            </a:r>
            <a:r>
              <a:rPr lang="en-US" sz="2400" dirty="0"/>
              <a:t>, and </a:t>
            </a:r>
            <a:r>
              <a:rPr lang="en-US" sz="2400" dirty="0" err="1"/>
              <a:t>Mizpah</a:t>
            </a:r>
            <a:r>
              <a:rPr lang="en-US" sz="2400" dirty="0"/>
              <a:t>, and judged Israel in all those places. </a:t>
            </a:r>
            <a:endParaRPr lang="en-US" sz="2400" dirty="0" smtClean="0"/>
          </a:p>
          <a:p>
            <a:pPr marL="0" indent="0">
              <a:buNone/>
            </a:pPr>
            <a:r>
              <a:rPr lang="en-US" sz="2400" b="1" dirty="0" smtClean="0"/>
              <a:t>17</a:t>
            </a:r>
            <a:r>
              <a:rPr lang="en-US" sz="2400" dirty="0" smtClean="0"/>
              <a:t> </a:t>
            </a:r>
            <a:r>
              <a:rPr lang="en-US" sz="2400" dirty="0"/>
              <a:t>But he always returned to Ramah, for his home was there. There he judged Israel, and there he built an altar to the LORD.</a:t>
            </a:r>
          </a:p>
          <a:p>
            <a:endParaRPr lang="en-US" dirty="0"/>
          </a:p>
        </p:txBody>
      </p:sp>
    </p:spTree>
    <p:extLst>
      <p:ext uri="{BB962C8B-B14F-4D97-AF65-F5344CB8AC3E}">
        <p14:creationId xmlns:p14="http://schemas.microsoft.com/office/powerpoint/2010/main" val="153755777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iddle East 1.tiff"/>
          <p:cNvPicPr>
            <a:picLocks noChangeAspect="1"/>
          </p:cNvPicPr>
          <p:nvPr/>
        </p:nvPicPr>
        <p:blipFill>
          <a:blip r:embed="rId3"/>
          <a:stretch>
            <a:fillRect/>
          </a:stretch>
        </p:blipFill>
        <p:spPr>
          <a:xfrm>
            <a:off x="1912685" y="0"/>
            <a:ext cx="5274603" cy="6858000"/>
          </a:xfrm>
          <a:prstGeom prst="rect">
            <a:avLst/>
          </a:prstGeom>
        </p:spPr>
      </p:pic>
      <p:sp>
        <p:nvSpPr>
          <p:cNvPr id="6" name="Freeform 5"/>
          <p:cNvSpPr/>
          <p:nvPr/>
        </p:nvSpPr>
        <p:spPr>
          <a:xfrm>
            <a:off x="4320636" y="2572910"/>
            <a:ext cx="487437" cy="115451"/>
          </a:xfrm>
          <a:custGeom>
            <a:avLst/>
            <a:gdLst>
              <a:gd name="connsiteX0" fmla="*/ 692758 w 742241"/>
              <a:gd name="connsiteY0" fmla="*/ 24739 h 115451"/>
              <a:gd name="connsiteX1" fmla="*/ 387615 w 742241"/>
              <a:gd name="connsiteY1" fmla="*/ 16493 h 115451"/>
              <a:gd name="connsiteX2" fmla="*/ 354626 w 742241"/>
              <a:gd name="connsiteY2" fmla="*/ 8246 h 115451"/>
              <a:gd name="connsiteX3" fmla="*/ 313390 w 742241"/>
              <a:gd name="connsiteY3" fmla="*/ 0 h 115451"/>
              <a:gd name="connsiteX4" fmla="*/ 49482 w 742241"/>
              <a:gd name="connsiteY4" fmla="*/ 8246 h 115451"/>
              <a:gd name="connsiteX5" fmla="*/ 0 w 742241"/>
              <a:gd name="connsiteY5" fmla="*/ 41232 h 115451"/>
              <a:gd name="connsiteX6" fmla="*/ 8247 w 742241"/>
              <a:gd name="connsiteY6" fmla="*/ 65972 h 115451"/>
              <a:gd name="connsiteX7" fmla="*/ 32988 w 742241"/>
              <a:gd name="connsiteY7" fmla="*/ 74218 h 115451"/>
              <a:gd name="connsiteX8" fmla="*/ 123707 w 742241"/>
              <a:gd name="connsiteY8" fmla="*/ 82465 h 115451"/>
              <a:gd name="connsiteX9" fmla="*/ 280402 w 742241"/>
              <a:gd name="connsiteY9" fmla="*/ 98958 h 115451"/>
              <a:gd name="connsiteX10" fmla="*/ 395862 w 742241"/>
              <a:gd name="connsiteY10" fmla="*/ 115451 h 115451"/>
              <a:gd name="connsiteX11" fmla="*/ 552557 w 742241"/>
              <a:gd name="connsiteY11" fmla="*/ 107204 h 115451"/>
              <a:gd name="connsiteX12" fmla="*/ 602040 w 742241"/>
              <a:gd name="connsiteY12" fmla="*/ 82465 h 115451"/>
              <a:gd name="connsiteX13" fmla="*/ 635028 w 742241"/>
              <a:gd name="connsiteY13" fmla="*/ 65972 h 115451"/>
              <a:gd name="connsiteX14" fmla="*/ 684511 w 742241"/>
              <a:gd name="connsiteY14" fmla="*/ 41232 h 115451"/>
              <a:gd name="connsiteX15" fmla="*/ 692758 w 742241"/>
              <a:gd name="connsiteY15" fmla="*/ 24739 h 115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2241" h="115451">
                <a:moveTo>
                  <a:pt x="692758" y="24739"/>
                </a:moveTo>
                <a:cubicBezTo>
                  <a:pt x="643275" y="20616"/>
                  <a:pt x="489246" y="21450"/>
                  <a:pt x="387615" y="16493"/>
                </a:cubicBezTo>
                <a:cubicBezTo>
                  <a:pt x="376294" y="15941"/>
                  <a:pt x="365691" y="10705"/>
                  <a:pt x="354626" y="8246"/>
                </a:cubicBezTo>
                <a:cubicBezTo>
                  <a:pt x="340942" y="5205"/>
                  <a:pt x="327135" y="2749"/>
                  <a:pt x="313390" y="0"/>
                </a:cubicBezTo>
                <a:cubicBezTo>
                  <a:pt x="225421" y="2749"/>
                  <a:pt x="137366" y="3496"/>
                  <a:pt x="49482" y="8246"/>
                </a:cubicBezTo>
                <a:cubicBezTo>
                  <a:pt x="2189" y="10802"/>
                  <a:pt x="11151" y="7781"/>
                  <a:pt x="0" y="41232"/>
                </a:cubicBezTo>
                <a:cubicBezTo>
                  <a:pt x="2749" y="49479"/>
                  <a:pt x="2100" y="59825"/>
                  <a:pt x="8247" y="65972"/>
                </a:cubicBezTo>
                <a:cubicBezTo>
                  <a:pt x="14394" y="72119"/>
                  <a:pt x="24382" y="72989"/>
                  <a:pt x="32988" y="74218"/>
                </a:cubicBezTo>
                <a:cubicBezTo>
                  <a:pt x="63047" y="78512"/>
                  <a:pt x="93467" y="79716"/>
                  <a:pt x="123707" y="82465"/>
                </a:cubicBezTo>
                <a:cubicBezTo>
                  <a:pt x="201396" y="101885"/>
                  <a:pt x="128586" y="85758"/>
                  <a:pt x="280402" y="98958"/>
                </a:cubicBezTo>
                <a:cubicBezTo>
                  <a:pt x="323576" y="102712"/>
                  <a:pt x="354240" y="108514"/>
                  <a:pt x="395862" y="115451"/>
                </a:cubicBezTo>
                <a:cubicBezTo>
                  <a:pt x="448094" y="112702"/>
                  <a:pt x="500468" y="111939"/>
                  <a:pt x="552557" y="107204"/>
                </a:cubicBezTo>
                <a:cubicBezTo>
                  <a:pt x="575034" y="105161"/>
                  <a:pt x="583368" y="93134"/>
                  <a:pt x="602040" y="82465"/>
                </a:cubicBezTo>
                <a:cubicBezTo>
                  <a:pt x="612714" y="76366"/>
                  <a:pt x="623728" y="70815"/>
                  <a:pt x="635028" y="65972"/>
                </a:cubicBezTo>
                <a:cubicBezTo>
                  <a:pt x="658504" y="55912"/>
                  <a:pt x="664701" y="61041"/>
                  <a:pt x="684511" y="41232"/>
                </a:cubicBezTo>
                <a:cubicBezTo>
                  <a:pt x="688857" y="36886"/>
                  <a:pt x="742241" y="28862"/>
                  <a:pt x="692758" y="24739"/>
                </a:cubicBezTo>
                <a:close/>
              </a:path>
            </a:pathLst>
          </a:custGeom>
          <a:noFill/>
          <a:ln w="25400">
            <a:solidFill>
              <a:srgbClr val="00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4676119" y="2495448"/>
            <a:ext cx="1121609" cy="369332"/>
          </a:xfrm>
          <a:prstGeom prst="rect">
            <a:avLst/>
          </a:prstGeom>
          <a:noFill/>
        </p:spPr>
        <p:txBody>
          <a:bodyPr wrap="square" rtlCol="0">
            <a:spAutoFit/>
          </a:bodyPr>
          <a:lstStyle/>
          <a:p>
            <a:r>
              <a:rPr lang="en-US" dirty="0" smtClean="0"/>
              <a:t>Gilgal</a:t>
            </a:r>
            <a:endParaRPr lang="en-US" dirty="0"/>
          </a:p>
        </p:txBody>
      </p:sp>
      <p:sp>
        <p:nvSpPr>
          <p:cNvPr id="8" name="TextBox 7"/>
          <p:cNvSpPr txBox="1"/>
          <p:nvPr/>
        </p:nvSpPr>
        <p:spPr>
          <a:xfrm>
            <a:off x="3785425" y="2244813"/>
            <a:ext cx="1121609" cy="369332"/>
          </a:xfrm>
          <a:prstGeom prst="rect">
            <a:avLst/>
          </a:prstGeom>
          <a:noFill/>
        </p:spPr>
        <p:txBody>
          <a:bodyPr wrap="square" rtlCol="0">
            <a:spAutoFit/>
          </a:bodyPr>
          <a:lstStyle/>
          <a:p>
            <a:r>
              <a:rPr lang="en-US" dirty="0" smtClean="0"/>
              <a:t>Bethel</a:t>
            </a:r>
            <a:endParaRPr lang="en-US" dirty="0"/>
          </a:p>
        </p:txBody>
      </p:sp>
      <p:sp>
        <p:nvSpPr>
          <p:cNvPr id="9" name="TextBox 8"/>
          <p:cNvSpPr txBox="1"/>
          <p:nvPr/>
        </p:nvSpPr>
        <p:spPr>
          <a:xfrm>
            <a:off x="3495241" y="2404572"/>
            <a:ext cx="1121609" cy="369332"/>
          </a:xfrm>
          <a:prstGeom prst="rect">
            <a:avLst/>
          </a:prstGeom>
          <a:noFill/>
        </p:spPr>
        <p:txBody>
          <a:bodyPr wrap="square" rtlCol="0">
            <a:spAutoFit/>
          </a:bodyPr>
          <a:lstStyle/>
          <a:p>
            <a:r>
              <a:rPr lang="en-US" dirty="0" err="1" smtClean="0"/>
              <a:t>Mizpeh</a:t>
            </a:r>
            <a:endParaRPr lang="en-US" dirty="0"/>
          </a:p>
        </p:txBody>
      </p:sp>
      <p:sp>
        <p:nvSpPr>
          <p:cNvPr id="10" name="TextBox 9"/>
          <p:cNvSpPr txBox="1"/>
          <p:nvPr/>
        </p:nvSpPr>
        <p:spPr>
          <a:xfrm>
            <a:off x="3857791" y="2593441"/>
            <a:ext cx="1121609" cy="369332"/>
          </a:xfrm>
          <a:prstGeom prst="rect">
            <a:avLst/>
          </a:prstGeom>
          <a:noFill/>
        </p:spPr>
        <p:txBody>
          <a:bodyPr wrap="square" rtlCol="0">
            <a:spAutoFit/>
          </a:bodyPr>
          <a:lstStyle/>
          <a:p>
            <a:r>
              <a:rPr lang="en-US" dirty="0" smtClean="0"/>
              <a:t>Ramah</a:t>
            </a:r>
          </a:p>
        </p:txBody>
      </p:sp>
    </p:spTree>
    <p:extLst>
      <p:ext uri="{BB962C8B-B14F-4D97-AF65-F5344CB8AC3E}">
        <p14:creationId xmlns:p14="http://schemas.microsoft.com/office/powerpoint/2010/main" val="181467581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Samuel 12:1-3</a:t>
            </a:r>
            <a:endParaRPr lang="en-US" dirty="0"/>
          </a:p>
        </p:txBody>
      </p:sp>
      <p:sp>
        <p:nvSpPr>
          <p:cNvPr id="3" name="Content Placeholder 2"/>
          <p:cNvSpPr>
            <a:spLocks noGrp="1"/>
          </p:cNvSpPr>
          <p:nvPr>
            <p:ph idx="1"/>
          </p:nvPr>
        </p:nvSpPr>
        <p:spPr>
          <a:xfrm>
            <a:off x="777930" y="1600200"/>
            <a:ext cx="7393658" cy="2675349"/>
          </a:xfrm>
        </p:spPr>
        <p:txBody>
          <a:bodyPr/>
          <a:lstStyle/>
          <a:p>
            <a:pPr marL="0" indent="0">
              <a:buNone/>
            </a:pPr>
            <a:r>
              <a:rPr lang="en-US" sz="2400" b="1" dirty="0" smtClean="0"/>
              <a:t>1</a:t>
            </a:r>
            <a:r>
              <a:rPr lang="en-US" sz="2400" dirty="0" smtClean="0"/>
              <a:t> Now </a:t>
            </a:r>
            <a:r>
              <a:rPr lang="en-US" sz="2400" dirty="0"/>
              <a:t>Samuel said to all Israel</a:t>
            </a:r>
            <a:r>
              <a:rPr lang="en-US" sz="2400" dirty="0" smtClean="0"/>
              <a:t>: “</a:t>
            </a:r>
            <a:r>
              <a:rPr lang="en-US" sz="2400" dirty="0"/>
              <a:t>Indeed I have heeded your voice in all that you said to me, and have made a king over you.</a:t>
            </a:r>
            <a:r>
              <a:rPr lang="en-US" sz="2400" b="1" dirty="0"/>
              <a:t> </a:t>
            </a:r>
            <a:r>
              <a:rPr lang="en-US" sz="2400" b="1" dirty="0" smtClean="0"/>
              <a:t>2 </a:t>
            </a:r>
            <a:r>
              <a:rPr lang="en-US" sz="2400" dirty="0" smtClean="0"/>
              <a:t>And </a:t>
            </a:r>
            <a:r>
              <a:rPr lang="en-US" sz="2400" dirty="0"/>
              <a:t>now here is the king, walking before you; and I am old and </a:t>
            </a:r>
            <a:r>
              <a:rPr lang="en-US" sz="2400" dirty="0" err="1"/>
              <a:t>grayheaded</a:t>
            </a:r>
            <a:r>
              <a:rPr lang="en-US" sz="2400" dirty="0"/>
              <a:t>, and look, my sons are with you. </a:t>
            </a:r>
            <a:r>
              <a:rPr lang="en-US" sz="2400" b="1" dirty="0">
                <a:solidFill>
                  <a:srgbClr val="FF0000"/>
                </a:solidFill>
              </a:rPr>
              <a:t>I have walked before you from my childhood to this day</a:t>
            </a:r>
            <a:r>
              <a:rPr lang="en-US" sz="2400" dirty="0"/>
              <a:t>. </a:t>
            </a:r>
            <a:r>
              <a:rPr lang="en-US" sz="2400" b="1" dirty="0" smtClean="0"/>
              <a:t>3</a:t>
            </a:r>
            <a:r>
              <a:rPr lang="en-US" sz="2400" dirty="0" smtClean="0"/>
              <a:t> Here </a:t>
            </a:r>
            <a:r>
              <a:rPr lang="en-US" sz="2400" dirty="0"/>
              <a:t>I </a:t>
            </a:r>
            <a:r>
              <a:rPr lang="en-US" sz="2400" dirty="0" smtClean="0"/>
              <a:t>am….</a:t>
            </a:r>
            <a:endParaRPr lang="en-US" sz="2400" dirty="0"/>
          </a:p>
          <a:p>
            <a:endParaRPr lang="en-US" dirty="0"/>
          </a:p>
        </p:txBody>
      </p:sp>
    </p:spTree>
    <p:extLst>
      <p:ext uri="{BB962C8B-B14F-4D97-AF65-F5344CB8AC3E}">
        <p14:creationId xmlns:p14="http://schemas.microsoft.com/office/powerpoint/2010/main" val="55746192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amuels journey - no labels.tiff"/>
          <p:cNvPicPr>
            <a:picLocks noChangeAspect="1"/>
          </p:cNvPicPr>
          <p:nvPr/>
        </p:nvPicPr>
        <p:blipFill>
          <a:blip r:embed="rId2"/>
          <a:stretch>
            <a:fillRect/>
          </a:stretch>
        </p:blipFill>
        <p:spPr>
          <a:xfrm>
            <a:off x="0" y="357175"/>
            <a:ext cx="9144000" cy="6203950"/>
          </a:xfrm>
          <a:prstGeom prst="rect">
            <a:avLst/>
          </a:prstGeom>
        </p:spPr>
      </p:pic>
      <p:sp>
        <p:nvSpPr>
          <p:cNvPr id="3" name="TextBox 2"/>
          <p:cNvSpPr txBox="1"/>
          <p:nvPr/>
        </p:nvSpPr>
        <p:spPr>
          <a:xfrm>
            <a:off x="7941981" y="2955492"/>
            <a:ext cx="1393764" cy="369332"/>
          </a:xfrm>
          <a:prstGeom prst="rect">
            <a:avLst/>
          </a:prstGeom>
          <a:noFill/>
        </p:spPr>
        <p:txBody>
          <a:bodyPr wrap="square" rtlCol="0">
            <a:spAutoFit/>
          </a:bodyPr>
          <a:lstStyle/>
          <a:p>
            <a:r>
              <a:rPr lang="en-US" dirty="0" smtClean="0"/>
              <a:t>Gilgal</a:t>
            </a:r>
            <a:endParaRPr lang="en-US" dirty="0"/>
          </a:p>
        </p:txBody>
      </p:sp>
      <p:sp>
        <p:nvSpPr>
          <p:cNvPr id="4" name="TextBox 3"/>
          <p:cNvSpPr txBox="1"/>
          <p:nvPr/>
        </p:nvSpPr>
        <p:spPr>
          <a:xfrm>
            <a:off x="7372930" y="3776899"/>
            <a:ext cx="1575200" cy="371093"/>
          </a:xfrm>
          <a:prstGeom prst="rect">
            <a:avLst/>
          </a:prstGeom>
          <a:noFill/>
        </p:spPr>
        <p:txBody>
          <a:bodyPr wrap="square" rtlCol="0">
            <a:spAutoFit/>
          </a:bodyPr>
          <a:lstStyle/>
          <a:p>
            <a:r>
              <a:rPr lang="en-US" dirty="0" smtClean="0"/>
              <a:t>Jericho</a:t>
            </a:r>
            <a:endParaRPr lang="en-US" dirty="0"/>
          </a:p>
        </p:txBody>
      </p:sp>
      <p:sp>
        <p:nvSpPr>
          <p:cNvPr id="6" name="TextBox 5"/>
          <p:cNvSpPr txBox="1"/>
          <p:nvPr/>
        </p:nvSpPr>
        <p:spPr>
          <a:xfrm>
            <a:off x="3168444" y="1792637"/>
            <a:ext cx="784878" cy="369332"/>
          </a:xfrm>
          <a:prstGeom prst="rect">
            <a:avLst/>
          </a:prstGeom>
          <a:noFill/>
        </p:spPr>
        <p:txBody>
          <a:bodyPr wrap="square" rtlCol="0">
            <a:spAutoFit/>
          </a:bodyPr>
          <a:lstStyle/>
          <a:p>
            <a:r>
              <a:rPr lang="en-US" dirty="0" smtClean="0"/>
              <a:t>Bethel</a:t>
            </a:r>
            <a:endParaRPr lang="en-US" dirty="0"/>
          </a:p>
        </p:txBody>
      </p:sp>
      <p:sp>
        <p:nvSpPr>
          <p:cNvPr id="7" name="TextBox 6"/>
          <p:cNvSpPr txBox="1"/>
          <p:nvPr/>
        </p:nvSpPr>
        <p:spPr>
          <a:xfrm>
            <a:off x="2791400" y="5510216"/>
            <a:ext cx="1402318" cy="369332"/>
          </a:xfrm>
          <a:prstGeom prst="rect">
            <a:avLst/>
          </a:prstGeom>
          <a:noFill/>
        </p:spPr>
        <p:txBody>
          <a:bodyPr wrap="square" rtlCol="0">
            <a:spAutoFit/>
          </a:bodyPr>
          <a:lstStyle/>
          <a:p>
            <a:r>
              <a:rPr lang="en-US" dirty="0" smtClean="0"/>
              <a:t>Jerusalem</a:t>
            </a:r>
            <a:endParaRPr lang="en-US" dirty="0"/>
          </a:p>
        </p:txBody>
      </p:sp>
      <p:sp>
        <p:nvSpPr>
          <p:cNvPr id="9" name="TextBox 8"/>
          <p:cNvSpPr txBox="1"/>
          <p:nvPr/>
        </p:nvSpPr>
        <p:spPr>
          <a:xfrm>
            <a:off x="2328351" y="2652574"/>
            <a:ext cx="840094"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Ramah</a:t>
            </a:r>
            <a:endParaRPr lang="en-US" dirty="0"/>
          </a:p>
        </p:txBody>
      </p:sp>
      <p:sp>
        <p:nvSpPr>
          <p:cNvPr id="10" name="TextBox 9"/>
          <p:cNvSpPr txBox="1"/>
          <p:nvPr/>
        </p:nvSpPr>
        <p:spPr>
          <a:xfrm>
            <a:off x="2480495" y="4154157"/>
            <a:ext cx="978994" cy="369332"/>
          </a:xfrm>
          <a:prstGeom prst="rect">
            <a:avLst/>
          </a:prstGeom>
          <a:noFill/>
        </p:spPr>
        <p:txBody>
          <a:bodyPr wrap="square" rtlCol="0">
            <a:spAutoFit/>
          </a:bodyPr>
          <a:lstStyle/>
          <a:p>
            <a:r>
              <a:rPr lang="en-US" dirty="0" err="1" smtClean="0"/>
              <a:t>Mizpeh</a:t>
            </a:r>
            <a:endParaRPr lang="en-US" dirty="0"/>
          </a:p>
        </p:txBody>
      </p:sp>
    </p:spTree>
    <p:extLst>
      <p:ext uri="{BB962C8B-B14F-4D97-AF65-F5344CB8AC3E}">
        <p14:creationId xmlns:p14="http://schemas.microsoft.com/office/powerpoint/2010/main" val="62728603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annah and samue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6767" y="441517"/>
            <a:ext cx="5226834" cy="5894925"/>
          </a:xfrm>
          <a:prstGeom prst="rect">
            <a:avLst/>
          </a:prstGeom>
        </p:spPr>
      </p:pic>
    </p:spTree>
    <p:extLst>
      <p:ext uri="{BB962C8B-B14F-4D97-AF65-F5344CB8AC3E}">
        <p14:creationId xmlns:p14="http://schemas.microsoft.com/office/powerpoint/2010/main" val="1472273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oshua06-alta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397" y="0"/>
            <a:ext cx="7966710" cy="6858000"/>
          </a:xfrm>
          <a:prstGeom prst="rect">
            <a:avLst/>
          </a:prstGeom>
        </p:spPr>
      </p:pic>
    </p:spTree>
    <p:extLst>
      <p:ext uri="{BB962C8B-B14F-4D97-AF65-F5344CB8AC3E}">
        <p14:creationId xmlns:p14="http://schemas.microsoft.com/office/powerpoint/2010/main" val="27969562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amuels journey - no labels.tiff"/>
          <p:cNvPicPr>
            <a:picLocks noChangeAspect="1"/>
          </p:cNvPicPr>
          <p:nvPr/>
        </p:nvPicPr>
        <p:blipFill>
          <a:blip r:embed="rId2"/>
          <a:stretch>
            <a:fillRect/>
          </a:stretch>
        </p:blipFill>
        <p:spPr>
          <a:xfrm>
            <a:off x="0" y="357175"/>
            <a:ext cx="9144000" cy="6203950"/>
          </a:xfrm>
          <a:prstGeom prst="rect">
            <a:avLst/>
          </a:prstGeom>
        </p:spPr>
      </p:pic>
      <p:sp>
        <p:nvSpPr>
          <p:cNvPr id="3" name="TextBox 2"/>
          <p:cNvSpPr txBox="1"/>
          <p:nvPr/>
        </p:nvSpPr>
        <p:spPr>
          <a:xfrm>
            <a:off x="7941981" y="2955492"/>
            <a:ext cx="1393764" cy="369332"/>
          </a:xfrm>
          <a:prstGeom prst="rect">
            <a:avLst/>
          </a:prstGeom>
          <a:noFill/>
        </p:spPr>
        <p:txBody>
          <a:bodyPr wrap="square" rtlCol="0">
            <a:spAutoFit/>
          </a:bodyPr>
          <a:lstStyle/>
          <a:p>
            <a:r>
              <a:rPr lang="en-US" dirty="0" smtClean="0"/>
              <a:t>Gilgal</a:t>
            </a:r>
            <a:endParaRPr lang="en-US" dirty="0"/>
          </a:p>
        </p:txBody>
      </p:sp>
      <p:sp>
        <p:nvSpPr>
          <p:cNvPr id="4" name="TextBox 3"/>
          <p:cNvSpPr txBox="1"/>
          <p:nvPr/>
        </p:nvSpPr>
        <p:spPr>
          <a:xfrm>
            <a:off x="7372930" y="3776899"/>
            <a:ext cx="1575200" cy="371093"/>
          </a:xfrm>
          <a:prstGeom prst="rect">
            <a:avLst/>
          </a:prstGeom>
          <a:noFill/>
        </p:spPr>
        <p:txBody>
          <a:bodyPr wrap="square" rtlCol="0">
            <a:spAutoFit/>
          </a:bodyPr>
          <a:lstStyle/>
          <a:p>
            <a:r>
              <a:rPr lang="en-US" dirty="0" smtClean="0"/>
              <a:t>Jericho</a:t>
            </a:r>
            <a:endParaRPr lang="en-US" dirty="0"/>
          </a:p>
        </p:txBody>
      </p:sp>
      <p:sp>
        <p:nvSpPr>
          <p:cNvPr id="6" name="TextBox 5"/>
          <p:cNvSpPr txBox="1"/>
          <p:nvPr/>
        </p:nvSpPr>
        <p:spPr>
          <a:xfrm>
            <a:off x="3168444" y="1792637"/>
            <a:ext cx="784878"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Bethel</a:t>
            </a:r>
            <a:endParaRPr lang="en-US" dirty="0"/>
          </a:p>
        </p:txBody>
      </p:sp>
      <p:sp>
        <p:nvSpPr>
          <p:cNvPr id="7" name="TextBox 6"/>
          <p:cNvSpPr txBox="1"/>
          <p:nvPr/>
        </p:nvSpPr>
        <p:spPr>
          <a:xfrm>
            <a:off x="2791400" y="5510216"/>
            <a:ext cx="1402318" cy="369332"/>
          </a:xfrm>
          <a:prstGeom prst="rect">
            <a:avLst/>
          </a:prstGeom>
          <a:noFill/>
        </p:spPr>
        <p:txBody>
          <a:bodyPr wrap="square" rtlCol="0">
            <a:spAutoFit/>
          </a:bodyPr>
          <a:lstStyle/>
          <a:p>
            <a:r>
              <a:rPr lang="en-US" dirty="0" smtClean="0"/>
              <a:t>Jerusalem</a:t>
            </a:r>
            <a:endParaRPr lang="en-US" dirty="0"/>
          </a:p>
        </p:txBody>
      </p:sp>
      <p:sp>
        <p:nvSpPr>
          <p:cNvPr id="9" name="TextBox 8"/>
          <p:cNvSpPr txBox="1"/>
          <p:nvPr/>
        </p:nvSpPr>
        <p:spPr>
          <a:xfrm>
            <a:off x="2328350" y="2652574"/>
            <a:ext cx="1098041" cy="369332"/>
          </a:xfrm>
          <a:prstGeom prst="rect">
            <a:avLst/>
          </a:prstGeom>
          <a:noFill/>
        </p:spPr>
        <p:txBody>
          <a:bodyPr wrap="square" rtlCol="0">
            <a:spAutoFit/>
          </a:bodyPr>
          <a:lstStyle/>
          <a:p>
            <a:r>
              <a:rPr lang="en-US" dirty="0" smtClean="0"/>
              <a:t>Ramah</a:t>
            </a:r>
            <a:endParaRPr lang="en-US" dirty="0"/>
          </a:p>
        </p:txBody>
      </p:sp>
      <p:sp>
        <p:nvSpPr>
          <p:cNvPr id="10" name="TextBox 9"/>
          <p:cNvSpPr txBox="1"/>
          <p:nvPr/>
        </p:nvSpPr>
        <p:spPr>
          <a:xfrm>
            <a:off x="2480495" y="4154157"/>
            <a:ext cx="978994" cy="369332"/>
          </a:xfrm>
          <a:prstGeom prst="rect">
            <a:avLst/>
          </a:prstGeom>
          <a:noFill/>
        </p:spPr>
        <p:txBody>
          <a:bodyPr wrap="square" rtlCol="0">
            <a:spAutoFit/>
          </a:bodyPr>
          <a:lstStyle/>
          <a:p>
            <a:r>
              <a:rPr lang="en-US" dirty="0" err="1" smtClean="0"/>
              <a:t>Mizpeh</a:t>
            </a:r>
            <a:endParaRPr lang="en-US" dirty="0"/>
          </a:p>
        </p:txBody>
      </p:sp>
      <p:sp>
        <p:nvSpPr>
          <p:cNvPr id="12" name="Bent Arrow 11"/>
          <p:cNvSpPr/>
          <p:nvPr/>
        </p:nvSpPr>
        <p:spPr>
          <a:xfrm>
            <a:off x="2692184" y="1958011"/>
            <a:ext cx="568865" cy="747484"/>
          </a:xfrm>
          <a:prstGeom prst="bentArrow">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4653698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amuels journey - no labels.tiff"/>
          <p:cNvPicPr>
            <a:picLocks noChangeAspect="1"/>
          </p:cNvPicPr>
          <p:nvPr/>
        </p:nvPicPr>
        <p:blipFill>
          <a:blip r:embed="rId2"/>
          <a:stretch>
            <a:fillRect/>
          </a:stretch>
        </p:blipFill>
        <p:spPr>
          <a:xfrm>
            <a:off x="0" y="357175"/>
            <a:ext cx="9144000" cy="6203950"/>
          </a:xfrm>
          <a:prstGeom prst="rect">
            <a:avLst/>
          </a:prstGeom>
        </p:spPr>
      </p:pic>
      <p:sp>
        <p:nvSpPr>
          <p:cNvPr id="3" name="TextBox 2"/>
          <p:cNvSpPr txBox="1"/>
          <p:nvPr/>
        </p:nvSpPr>
        <p:spPr>
          <a:xfrm>
            <a:off x="7941981" y="2955492"/>
            <a:ext cx="717971"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Gilgal</a:t>
            </a:r>
            <a:endParaRPr lang="en-US" dirty="0"/>
          </a:p>
        </p:txBody>
      </p:sp>
      <p:sp>
        <p:nvSpPr>
          <p:cNvPr id="4" name="TextBox 3"/>
          <p:cNvSpPr txBox="1"/>
          <p:nvPr/>
        </p:nvSpPr>
        <p:spPr>
          <a:xfrm>
            <a:off x="7372930" y="3776899"/>
            <a:ext cx="1575200" cy="371093"/>
          </a:xfrm>
          <a:prstGeom prst="rect">
            <a:avLst/>
          </a:prstGeom>
          <a:noFill/>
        </p:spPr>
        <p:txBody>
          <a:bodyPr wrap="square" rtlCol="0">
            <a:spAutoFit/>
          </a:bodyPr>
          <a:lstStyle/>
          <a:p>
            <a:r>
              <a:rPr lang="en-US" dirty="0" smtClean="0"/>
              <a:t>Jericho</a:t>
            </a:r>
            <a:endParaRPr lang="en-US" dirty="0"/>
          </a:p>
        </p:txBody>
      </p:sp>
      <p:sp>
        <p:nvSpPr>
          <p:cNvPr id="6" name="TextBox 5"/>
          <p:cNvSpPr txBox="1"/>
          <p:nvPr/>
        </p:nvSpPr>
        <p:spPr>
          <a:xfrm>
            <a:off x="3168443" y="1792637"/>
            <a:ext cx="1117885" cy="369332"/>
          </a:xfrm>
          <a:prstGeom prst="rect">
            <a:avLst/>
          </a:prstGeom>
          <a:noFill/>
        </p:spPr>
        <p:txBody>
          <a:bodyPr wrap="square" rtlCol="0">
            <a:spAutoFit/>
          </a:bodyPr>
          <a:lstStyle/>
          <a:p>
            <a:r>
              <a:rPr lang="en-US" dirty="0" smtClean="0"/>
              <a:t>Bethel</a:t>
            </a:r>
            <a:endParaRPr lang="en-US" dirty="0"/>
          </a:p>
        </p:txBody>
      </p:sp>
      <p:sp>
        <p:nvSpPr>
          <p:cNvPr id="7" name="TextBox 6"/>
          <p:cNvSpPr txBox="1"/>
          <p:nvPr/>
        </p:nvSpPr>
        <p:spPr>
          <a:xfrm>
            <a:off x="2791400" y="5510216"/>
            <a:ext cx="1402318" cy="369332"/>
          </a:xfrm>
          <a:prstGeom prst="rect">
            <a:avLst/>
          </a:prstGeom>
          <a:noFill/>
        </p:spPr>
        <p:txBody>
          <a:bodyPr wrap="square" rtlCol="0">
            <a:spAutoFit/>
          </a:bodyPr>
          <a:lstStyle/>
          <a:p>
            <a:r>
              <a:rPr lang="en-US" dirty="0" smtClean="0"/>
              <a:t>Jerusalem</a:t>
            </a:r>
            <a:endParaRPr lang="en-US" dirty="0"/>
          </a:p>
        </p:txBody>
      </p:sp>
      <p:sp>
        <p:nvSpPr>
          <p:cNvPr id="9" name="TextBox 8"/>
          <p:cNvSpPr txBox="1"/>
          <p:nvPr/>
        </p:nvSpPr>
        <p:spPr>
          <a:xfrm>
            <a:off x="2328350" y="2652574"/>
            <a:ext cx="1098041" cy="369332"/>
          </a:xfrm>
          <a:prstGeom prst="rect">
            <a:avLst/>
          </a:prstGeom>
          <a:noFill/>
        </p:spPr>
        <p:txBody>
          <a:bodyPr wrap="square" rtlCol="0">
            <a:spAutoFit/>
          </a:bodyPr>
          <a:lstStyle/>
          <a:p>
            <a:r>
              <a:rPr lang="en-US" dirty="0" smtClean="0"/>
              <a:t>Ramah</a:t>
            </a:r>
            <a:endParaRPr lang="en-US" dirty="0"/>
          </a:p>
        </p:txBody>
      </p:sp>
      <p:sp>
        <p:nvSpPr>
          <p:cNvPr id="10" name="TextBox 9"/>
          <p:cNvSpPr txBox="1"/>
          <p:nvPr/>
        </p:nvSpPr>
        <p:spPr>
          <a:xfrm>
            <a:off x="2480495" y="4154157"/>
            <a:ext cx="978994" cy="369332"/>
          </a:xfrm>
          <a:prstGeom prst="rect">
            <a:avLst/>
          </a:prstGeom>
          <a:noFill/>
        </p:spPr>
        <p:txBody>
          <a:bodyPr wrap="square" rtlCol="0">
            <a:spAutoFit/>
          </a:bodyPr>
          <a:lstStyle/>
          <a:p>
            <a:r>
              <a:rPr lang="en-US" dirty="0" err="1" smtClean="0"/>
              <a:t>Mizpeh</a:t>
            </a:r>
            <a:endParaRPr lang="en-US" dirty="0"/>
          </a:p>
        </p:txBody>
      </p:sp>
      <p:sp>
        <p:nvSpPr>
          <p:cNvPr id="13" name="Right Arrow 12"/>
          <p:cNvSpPr/>
          <p:nvPr/>
        </p:nvSpPr>
        <p:spPr>
          <a:xfrm rot="759105">
            <a:off x="3858527" y="2453448"/>
            <a:ext cx="4188321" cy="318619"/>
          </a:xfrm>
          <a:prstGeom prst="rightArrow">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875849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360112"/>
            <a:ext cx="8229600" cy="1143000"/>
          </a:xfrm>
        </p:spPr>
        <p:txBody>
          <a:bodyPr>
            <a:noAutofit/>
          </a:bodyPr>
          <a:lstStyle/>
          <a:p>
            <a:r>
              <a:rPr lang="en-US" sz="7200" b="1" dirty="0" smtClean="0">
                <a:solidFill>
                  <a:schemeClr val="bg1"/>
                </a:solidFill>
                <a:latin typeface="BlairMdITC TT-Medium"/>
                <a:cs typeface="BlairMdITC TT-Medium"/>
              </a:rPr>
              <a:t>rejection</a:t>
            </a:r>
            <a:endParaRPr lang="en-US" sz="7200" b="1" dirty="0">
              <a:solidFill>
                <a:schemeClr val="bg1"/>
              </a:solidFill>
              <a:latin typeface="BlairMdITC TT-Medium"/>
              <a:cs typeface="BlairMdITC TT-Medium"/>
            </a:endParaRPr>
          </a:p>
        </p:txBody>
      </p:sp>
    </p:spTree>
    <p:extLst>
      <p:ext uri="{BB962C8B-B14F-4D97-AF65-F5344CB8AC3E}">
        <p14:creationId xmlns:p14="http://schemas.microsoft.com/office/powerpoint/2010/main" val="19157547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g_jorda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5163" y="13852"/>
            <a:ext cx="6647823" cy="6844148"/>
          </a:xfrm>
          <a:prstGeom prst="rect">
            <a:avLst/>
          </a:prstGeom>
        </p:spPr>
      </p:pic>
    </p:spTree>
    <p:extLst>
      <p:ext uri="{BB962C8B-B14F-4D97-AF65-F5344CB8AC3E}">
        <p14:creationId xmlns:p14="http://schemas.microsoft.com/office/powerpoint/2010/main" val="19930221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amuels journey - no labels.tiff"/>
          <p:cNvPicPr>
            <a:picLocks noChangeAspect="1"/>
          </p:cNvPicPr>
          <p:nvPr/>
        </p:nvPicPr>
        <p:blipFill>
          <a:blip r:embed="rId2"/>
          <a:stretch>
            <a:fillRect/>
          </a:stretch>
        </p:blipFill>
        <p:spPr>
          <a:xfrm>
            <a:off x="0" y="357175"/>
            <a:ext cx="9144000" cy="6203950"/>
          </a:xfrm>
          <a:prstGeom prst="rect">
            <a:avLst/>
          </a:prstGeom>
        </p:spPr>
      </p:pic>
      <p:sp>
        <p:nvSpPr>
          <p:cNvPr id="3" name="TextBox 2"/>
          <p:cNvSpPr txBox="1"/>
          <p:nvPr/>
        </p:nvSpPr>
        <p:spPr>
          <a:xfrm>
            <a:off x="7941981" y="2955492"/>
            <a:ext cx="1393764" cy="369332"/>
          </a:xfrm>
          <a:prstGeom prst="rect">
            <a:avLst/>
          </a:prstGeom>
          <a:noFill/>
        </p:spPr>
        <p:txBody>
          <a:bodyPr wrap="square" rtlCol="0">
            <a:spAutoFit/>
          </a:bodyPr>
          <a:lstStyle/>
          <a:p>
            <a:r>
              <a:rPr lang="en-US" dirty="0" smtClean="0"/>
              <a:t>Gilgal</a:t>
            </a:r>
            <a:endParaRPr lang="en-US" dirty="0"/>
          </a:p>
        </p:txBody>
      </p:sp>
      <p:sp>
        <p:nvSpPr>
          <p:cNvPr id="4" name="TextBox 3"/>
          <p:cNvSpPr txBox="1"/>
          <p:nvPr/>
        </p:nvSpPr>
        <p:spPr>
          <a:xfrm>
            <a:off x="7372930" y="3776899"/>
            <a:ext cx="1575200" cy="371093"/>
          </a:xfrm>
          <a:prstGeom prst="rect">
            <a:avLst/>
          </a:prstGeom>
          <a:noFill/>
        </p:spPr>
        <p:txBody>
          <a:bodyPr wrap="square" rtlCol="0">
            <a:spAutoFit/>
          </a:bodyPr>
          <a:lstStyle/>
          <a:p>
            <a:r>
              <a:rPr lang="en-US" dirty="0" smtClean="0"/>
              <a:t>Jericho</a:t>
            </a:r>
            <a:endParaRPr lang="en-US" dirty="0"/>
          </a:p>
        </p:txBody>
      </p:sp>
      <p:sp>
        <p:nvSpPr>
          <p:cNvPr id="6" name="TextBox 5"/>
          <p:cNvSpPr txBox="1"/>
          <p:nvPr/>
        </p:nvSpPr>
        <p:spPr>
          <a:xfrm>
            <a:off x="3168443" y="1792637"/>
            <a:ext cx="1117885" cy="369332"/>
          </a:xfrm>
          <a:prstGeom prst="rect">
            <a:avLst/>
          </a:prstGeom>
          <a:noFill/>
        </p:spPr>
        <p:txBody>
          <a:bodyPr wrap="square" rtlCol="0">
            <a:spAutoFit/>
          </a:bodyPr>
          <a:lstStyle/>
          <a:p>
            <a:r>
              <a:rPr lang="en-US" dirty="0" smtClean="0"/>
              <a:t>Bethel</a:t>
            </a:r>
            <a:endParaRPr lang="en-US" dirty="0"/>
          </a:p>
        </p:txBody>
      </p:sp>
      <p:sp>
        <p:nvSpPr>
          <p:cNvPr id="7" name="TextBox 6"/>
          <p:cNvSpPr txBox="1"/>
          <p:nvPr/>
        </p:nvSpPr>
        <p:spPr>
          <a:xfrm>
            <a:off x="2791400" y="5510216"/>
            <a:ext cx="1402318" cy="369332"/>
          </a:xfrm>
          <a:prstGeom prst="rect">
            <a:avLst/>
          </a:prstGeom>
          <a:noFill/>
        </p:spPr>
        <p:txBody>
          <a:bodyPr wrap="square" rtlCol="0">
            <a:spAutoFit/>
          </a:bodyPr>
          <a:lstStyle/>
          <a:p>
            <a:r>
              <a:rPr lang="en-US" dirty="0" smtClean="0"/>
              <a:t>Jerusalem</a:t>
            </a:r>
            <a:endParaRPr lang="en-US" dirty="0"/>
          </a:p>
        </p:txBody>
      </p:sp>
      <p:sp>
        <p:nvSpPr>
          <p:cNvPr id="9" name="TextBox 8"/>
          <p:cNvSpPr txBox="1"/>
          <p:nvPr/>
        </p:nvSpPr>
        <p:spPr>
          <a:xfrm>
            <a:off x="2328350" y="2652574"/>
            <a:ext cx="1098041" cy="369332"/>
          </a:xfrm>
          <a:prstGeom prst="rect">
            <a:avLst/>
          </a:prstGeom>
          <a:noFill/>
        </p:spPr>
        <p:txBody>
          <a:bodyPr wrap="square" rtlCol="0">
            <a:spAutoFit/>
          </a:bodyPr>
          <a:lstStyle/>
          <a:p>
            <a:r>
              <a:rPr lang="en-US" dirty="0" smtClean="0"/>
              <a:t>Ramah</a:t>
            </a:r>
            <a:endParaRPr lang="en-US" dirty="0"/>
          </a:p>
        </p:txBody>
      </p:sp>
      <p:sp>
        <p:nvSpPr>
          <p:cNvPr id="10" name="TextBox 9"/>
          <p:cNvSpPr txBox="1"/>
          <p:nvPr/>
        </p:nvSpPr>
        <p:spPr>
          <a:xfrm>
            <a:off x="2480495" y="4154157"/>
            <a:ext cx="978994"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err="1" smtClean="0"/>
              <a:t>Mizpeh</a:t>
            </a:r>
            <a:endParaRPr lang="en-US" dirty="0"/>
          </a:p>
        </p:txBody>
      </p:sp>
      <p:sp>
        <p:nvSpPr>
          <p:cNvPr id="14" name="Left Arrow 13"/>
          <p:cNvSpPr/>
          <p:nvPr/>
        </p:nvSpPr>
        <p:spPr>
          <a:xfrm rot="20857276">
            <a:off x="3307354" y="3688649"/>
            <a:ext cx="4680932" cy="313372"/>
          </a:xfrm>
          <a:prstGeom prst="leftArrow">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234642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8899"/>
          </a:xfrm>
        </p:spPr>
        <p:txBody>
          <a:bodyPr/>
          <a:lstStyle/>
          <a:p>
            <a:r>
              <a:rPr lang="en-US" dirty="0" err="1" smtClean="0"/>
              <a:t>Mizpeh</a:t>
            </a:r>
            <a:endParaRPr lang="en-US" dirty="0"/>
          </a:p>
        </p:txBody>
      </p:sp>
      <p:sp>
        <p:nvSpPr>
          <p:cNvPr id="3" name="Content Placeholder 2"/>
          <p:cNvSpPr>
            <a:spLocks noGrp="1"/>
          </p:cNvSpPr>
          <p:nvPr>
            <p:ph idx="1"/>
          </p:nvPr>
        </p:nvSpPr>
        <p:spPr>
          <a:xfrm>
            <a:off x="1050538" y="1376421"/>
            <a:ext cx="6968123" cy="5326150"/>
          </a:xfrm>
        </p:spPr>
        <p:txBody>
          <a:bodyPr>
            <a:normAutofit/>
          </a:bodyPr>
          <a:lstStyle/>
          <a:p>
            <a:r>
              <a:rPr lang="en-US" sz="2400" b="1" dirty="0" smtClean="0"/>
              <a:t>1 Samuel 7:5-6</a:t>
            </a:r>
          </a:p>
          <a:p>
            <a:pPr marL="0" indent="0">
              <a:buNone/>
            </a:pPr>
            <a:r>
              <a:rPr lang="en-US" sz="2400" b="1" dirty="0"/>
              <a:t>5</a:t>
            </a:r>
            <a:r>
              <a:rPr lang="en-US" sz="2400" dirty="0"/>
              <a:t> And Samuel said, “Gather all Israel to </a:t>
            </a:r>
            <a:r>
              <a:rPr lang="en-US" sz="2400" b="1" dirty="0" err="1"/>
              <a:t>Mizpah</a:t>
            </a:r>
            <a:r>
              <a:rPr lang="en-US" sz="2400" dirty="0"/>
              <a:t>, and I will pray to the LORD for you.” </a:t>
            </a:r>
            <a:r>
              <a:rPr lang="en-US" sz="2400" b="1" dirty="0"/>
              <a:t>6</a:t>
            </a:r>
            <a:r>
              <a:rPr lang="en-US" sz="2400" dirty="0"/>
              <a:t> So they gathered together at </a:t>
            </a:r>
            <a:r>
              <a:rPr lang="en-US" sz="2400" b="1" dirty="0" err="1"/>
              <a:t>Mizpah</a:t>
            </a:r>
            <a:r>
              <a:rPr lang="en-US" sz="2400" dirty="0"/>
              <a:t>, drew water, and poured it out before the LORD. And they fasted that day, and said there, “We have sinned against the LORD.” And Samuel judged the children of Israel at </a:t>
            </a:r>
            <a:r>
              <a:rPr lang="en-US" sz="2400" b="1" dirty="0" err="1"/>
              <a:t>Mizpah</a:t>
            </a:r>
            <a:r>
              <a:rPr lang="en-US" sz="2400" dirty="0"/>
              <a:t>.</a:t>
            </a:r>
          </a:p>
          <a:p>
            <a:endParaRPr lang="en-US" sz="2400" dirty="0"/>
          </a:p>
          <a:p>
            <a:pPr marL="0" indent="0">
              <a:buNone/>
            </a:pPr>
            <a:endParaRPr lang="en-US" sz="2400" dirty="0"/>
          </a:p>
        </p:txBody>
      </p:sp>
    </p:spTree>
    <p:extLst>
      <p:ext uri="{BB962C8B-B14F-4D97-AF65-F5344CB8AC3E}">
        <p14:creationId xmlns:p14="http://schemas.microsoft.com/office/powerpoint/2010/main" val="48395441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izpah_ruins,_98-34t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83" y="207327"/>
            <a:ext cx="9070544" cy="5623755"/>
          </a:xfrm>
          <a:prstGeom prst="rect">
            <a:avLst/>
          </a:prstGeom>
        </p:spPr>
      </p:pic>
    </p:spTree>
    <p:extLst>
      <p:ext uri="{BB962C8B-B14F-4D97-AF65-F5344CB8AC3E}">
        <p14:creationId xmlns:p14="http://schemas.microsoft.com/office/powerpoint/2010/main" val="42386005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amuels journey - no labels.tiff"/>
          <p:cNvPicPr>
            <a:picLocks noChangeAspect="1"/>
          </p:cNvPicPr>
          <p:nvPr/>
        </p:nvPicPr>
        <p:blipFill>
          <a:blip r:embed="rId2"/>
          <a:stretch>
            <a:fillRect/>
          </a:stretch>
        </p:blipFill>
        <p:spPr>
          <a:xfrm>
            <a:off x="0" y="357175"/>
            <a:ext cx="9144000" cy="6203950"/>
          </a:xfrm>
          <a:prstGeom prst="rect">
            <a:avLst/>
          </a:prstGeom>
        </p:spPr>
      </p:pic>
      <p:sp>
        <p:nvSpPr>
          <p:cNvPr id="3" name="TextBox 2"/>
          <p:cNvSpPr txBox="1"/>
          <p:nvPr/>
        </p:nvSpPr>
        <p:spPr>
          <a:xfrm>
            <a:off x="7941981" y="2955492"/>
            <a:ext cx="1393764" cy="369332"/>
          </a:xfrm>
          <a:prstGeom prst="rect">
            <a:avLst/>
          </a:prstGeom>
          <a:noFill/>
        </p:spPr>
        <p:txBody>
          <a:bodyPr wrap="square" rtlCol="0">
            <a:spAutoFit/>
          </a:bodyPr>
          <a:lstStyle/>
          <a:p>
            <a:r>
              <a:rPr lang="en-US" dirty="0" smtClean="0"/>
              <a:t>Gilgal</a:t>
            </a:r>
            <a:endParaRPr lang="en-US" dirty="0"/>
          </a:p>
        </p:txBody>
      </p:sp>
      <p:sp>
        <p:nvSpPr>
          <p:cNvPr id="4" name="TextBox 3"/>
          <p:cNvSpPr txBox="1"/>
          <p:nvPr/>
        </p:nvSpPr>
        <p:spPr>
          <a:xfrm>
            <a:off x="7372930" y="3776899"/>
            <a:ext cx="1575200" cy="371093"/>
          </a:xfrm>
          <a:prstGeom prst="rect">
            <a:avLst/>
          </a:prstGeom>
          <a:noFill/>
        </p:spPr>
        <p:txBody>
          <a:bodyPr wrap="square" rtlCol="0">
            <a:spAutoFit/>
          </a:bodyPr>
          <a:lstStyle/>
          <a:p>
            <a:r>
              <a:rPr lang="en-US" dirty="0" smtClean="0"/>
              <a:t>Jericho</a:t>
            </a:r>
            <a:endParaRPr lang="en-US" dirty="0"/>
          </a:p>
        </p:txBody>
      </p:sp>
      <p:sp>
        <p:nvSpPr>
          <p:cNvPr id="6" name="TextBox 5"/>
          <p:cNvSpPr txBox="1"/>
          <p:nvPr/>
        </p:nvSpPr>
        <p:spPr>
          <a:xfrm>
            <a:off x="3168443" y="1792637"/>
            <a:ext cx="1117885" cy="369332"/>
          </a:xfrm>
          <a:prstGeom prst="rect">
            <a:avLst/>
          </a:prstGeom>
          <a:noFill/>
        </p:spPr>
        <p:txBody>
          <a:bodyPr wrap="square" rtlCol="0">
            <a:spAutoFit/>
          </a:bodyPr>
          <a:lstStyle/>
          <a:p>
            <a:r>
              <a:rPr lang="en-US" dirty="0" smtClean="0"/>
              <a:t>Bethel</a:t>
            </a:r>
            <a:endParaRPr lang="en-US" dirty="0"/>
          </a:p>
        </p:txBody>
      </p:sp>
      <p:sp>
        <p:nvSpPr>
          <p:cNvPr id="7" name="TextBox 6"/>
          <p:cNvSpPr txBox="1"/>
          <p:nvPr/>
        </p:nvSpPr>
        <p:spPr>
          <a:xfrm>
            <a:off x="2791400" y="5510216"/>
            <a:ext cx="1402318" cy="369332"/>
          </a:xfrm>
          <a:prstGeom prst="rect">
            <a:avLst/>
          </a:prstGeom>
          <a:noFill/>
        </p:spPr>
        <p:txBody>
          <a:bodyPr wrap="square" rtlCol="0">
            <a:spAutoFit/>
          </a:bodyPr>
          <a:lstStyle/>
          <a:p>
            <a:r>
              <a:rPr lang="en-US" dirty="0" smtClean="0"/>
              <a:t>Jerusalem</a:t>
            </a:r>
            <a:endParaRPr lang="en-US" dirty="0"/>
          </a:p>
        </p:txBody>
      </p:sp>
      <p:sp>
        <p:nvSpPr>
          <p:cNvPr id="9" name="TextBox 8"/>
          <p:cNvSpPr txBox="1"/>
          <p:nvPr/>
        </p:nvSpPr>
        <p:spPr>
          <a:xfrm>
            <a:off x="2328351" y="2652574"/>
            <a:ext cx="940144"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Ramah</a:t>
            </a:r>
            <a:endParaRPr lang="en-US" dirty="0"/>
          </a:p>
        </p:txBody>
      </p:sp>
      <p:sp>
        <p:nvSpPr>
          <p:cNvPr id="10" name="TextBox 9"/>
          <p:cNvSpPr txBox="1"/>
          <p:nvPr/>
        </p:nvSpPr>
        <p:spPr>
          <a:xfrm>
            <a:off x="2480495" y="4154157"/>
            <a:ext cx="978994" cy="369332"/>
          </a:xfrm>
          <a:prstGeom prst="rect">
            <a:avLst/>
          </a:prstGeom>
          <a:noFill/>
        </p:spPr>
        <p:txBody>
          <a:bodyPr wrap="square" rtlCol="0">
            <a:spAutoFit/>
          </a:bodyPr>
          <a:lstStyle/>
          <a:p>
            <a:r>
              <a:rPr lang="en-US" dirty="0" err="1" smtClean="0"/>
              <a:t>Mizpeh</a:t>
            </a:r>
            <a:endParaRPr lang="en-US" dirty="0"/>
          </a:p>
        </p:txBody>
      </p:sp>
      <p:sp>
        <p:nvSpPr>
          <p:cNvPr id="15" name="Up Arrow 14"/>
          <p:cNvSpPr/>
          <p:nvPr/>
        </p:nvSpPr>
        <p:spPr>
          <a:xfrm>
            <a:off x="2619419" y="3021642"/>
            <a:ext cx="304276" cy="1192500"/>
          </a:xfrm>
          <a:prstGeom prst="upArrow">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614698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3733405848"/>
              </p:ext>
            </p:extLst>
          </p:nvPr>
        </p:nvGraphicFramePr>
        <p:xfrm>
          <a:off x="617823" y="394705"/>
          <a:ext cx="7782858" cy="5929155"/>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711899" y="4938770"/>
            <a:ext cx="1276766" cy="369332"/>
          </a:xfrm>
          <a:prstGeom prst="rect">
            <a:avLst/>
          </a:prstGeom>
          <a:noFill/>
        </p:spPr>
        <p:txBody>
          <a:bodyPr wrap="square" rtlCol="0">
            <a:spAutoFit/>
          </a:bodyPr>
          <a:lstStyle/>
          <a:p>
            <a:r>
              <a:rPr lang="en-US" dirty="0" smtClean="0"/>
              <a:t>Sea level</a:t>
            </a:r>
            <a:endParaRPr lang="en-US" dirty="0"/>
          </a:p>
        </p:txBody>
      </p:sp>
      <p:sp>
        <p:nvSpPr>
          <p:cNvPr id="3" name="TextBox 2"/>
          <p:cNvSpPr txBox="1"/>
          <p:nvPr/>
        </p:nvSpPr>
        <p:spPr>
          <a:xfrm>
            <a:off x="7781556" y="1377242"/>
            <a:ext cx="1135653" cy="369332"/>
          </a:xfrm>
          <a:prstGeom prst="rect">
            <a:avLst/>
          </a:prstGeom>
          <a:noFill/>
        </p:spPr>
        <p:txBody>
          <a:bodyPr wrap="square" rtlCol="0">
            <a:spAutoFit/>
          </a:bodyPr>
          <a:lstStyle/>
          <a:p>
            <a:r>
              <a:rPr lang="en-US" b="1" dirty="0" smtClean="0"/>
              <a:t>ALTITUDE</a:t>
            </a:r>
          </a:p>
        </p:txBody>
      </p:sp>
      <p:sp>
        <p:nvSpPr>
          <p:cNvPr id="5" name="Up Arrow 4"/>
          <p:cNvSpPr/>
          <p:nvPr/>
        </p:nvSpPr>
        <p:spPr>
          <a:xfrm>
            <a:off x="8238504" y="1800802"/>
            <a:ext cx="288952" cy="2640729"/>
          </a:xfrm>
          <a:prstGeom prst="upArrow">
            <a:avLst/>
          </a:prstGeom>
          <a:solidFill>
            <a:schemeClr val="tx1">
              <a:alpha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7257414" y="2835592"/>
            <a:ext cx="1095330" cy="369332"/>
          </a:xfrm>
          <a:prstGeom prst="rect">
            <a:avLst/>
          </a:prstGeom>
          <a:noFill/>
        </p:spPr>
        <p:txBody>
          <a:bodyPr wrap="square" rtlCol="0">
            <a:spAutoFit/>
          </a:bodyPr>
          <a:lstStyle/>
          <a:p>
            <a:r>
              <a:rPr lang="en-US" b="1" dirty="0" smtClean="0"/>
              <a:t>Elevation</a:t>
            </a:r>
            <a:endParaRPr lang="en-US" b="1" dirty="0"/>
          </a:p>
        </p:txBody>
      </p:sp>
    </p:spTree>
    <p:extLst>
      <p:ext uri="{BB962C8B-B14F-4D97-AF65-F5344CB8AC3E}">
        <p14:creationId xmlns:p14="http://schemas.microsoft.com/office/powerpoint/2010/main" val="199751695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1735709906"/>
              </p:ext>
            </p:extLst>
          </p:nvPr>
        </p:nvGraphicFramePr>
        <p:xfrm>
          <a:off x="617823" y="394705"/>
          <a:ext cx="7782858" cy="5929155"/>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711899" y="4938770"/>
            <a:ext cx="1276766" cy="369332"/>
          </a:xfrm>
          <a:prstGeom prst="rect">
            <a:avLst/>
          </a:prstGeom>
          <a:noFill/>
        </p:spPr>
        <p:txBody>
          <a:bodyPr wrap="square" rtlCol="0">
            <a:spAutoFit/>
          </a:bodyPr>
          <a:lstStyle/>
          <a:p>
            <a:r>
              <a:rPr lang="en-US" dirty="0" smtClean="0"/>
              <a:t>Sea level</a:t>
            </a:r>
            <a:endParaRPr lang="en-US" dirty="0"/>
          </a:p>
        </p:txBody>
      </p:sp>
      <p:sp>
        <p:nvSpPr>
          <p:cNvPr id="3" name="TextBox 2"/>
          <p:cNvSpPr txBox="1"/>
          <p:nvPr/>
        </p:nvSpPr>
        <p:spPr>
          <a:xfrm>
            <a:off x="7295024" y="2694250"/>
            <a:ext cx="1183590" cy="646331"/>
          </a:xfrm>
          <a:prstGeom prst="rect">
            <a:avLst/>
          </a:prstGeom>
          <a:noFill/>
        </p:spPr>
        <p:txBody>
          <a:bodyPr wrap="square" rtlCol="0">
            <a:spAutoFit/>
          </a:bodyPr>
          <a:lstStyle/>
          <a:p>
            <a:r>
              <a:rPr lang="en-US" b="1" dirty="0" smtClean="0"/>
              <a:t>Spiritual</a:t>
            </a:r>
          </a:p>
          <a:p>
            <a:r>
              <a:rPr lang="en-US" b="1" dirty="0" smtClean="0"/>
              <a:t>Elevation</a:t>
            </a:r>
          </a:p>
        </p:txBody>
      </p:sp>
      <p:sp>
        <p:nvSpPr>
          <p:cNvPr id="5" name="Up Arrow 4"/>
          <p:cNvSpPr/>
          <p:nvPr/>
        </p:nvSpPr>
        <p:spPr>
          <a:xfrm>
            <a:off x="8238504" y="1800802"/>
            <a:ext cx="288952" cy="2640729"/>
          </a:xfrm>
          <a:prstGeom prst="upArrow">
            <a:avLst/>
          </a:prstGeom>
          <a:solidFill>
            <a:schemeClr val="tx1">
              <a:alpha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8060428" y="1397875"/>
            <a:ext cx="641743" cy="369332"/>
          </a:xfrm>
          <a:prstGeom prst="rect">
            <a:avLst/>
          </a:prstGeom>
          <a:noFill/>
        </p:spPr>
        <p:txBody>
          <a:bodyPr wrap="square" rtlCol="0">
            <a:spAutoFit/>
          </a:bodyPr>
          <a:lstStyle/>
          <a:p>
            <a:r>
              <a:rPr lang="en-US" b="1" dirty="0" smtClean="0"/>
              <a:t>GOD</a:t>
            </a:r>
            <a:endParaRPr lang="en-US" b="1" dirty="0"/>
          </a:p>
        </p:txBody>
      </p:sp>
      <p:sp>
        <p:nvSpPr>
          <p:cNvPr id="7" name="TextBox 6"/>
          <p:cNvSpPr txBox="1"/>
          <p:nvPr/>
        </p:nvSpPr>
        <p:spPr>
          <a:xfrm>
            <a:off x="8046989" y="4482091"/>
            <a:ext cx="688782" cy="369332"/>
          </a:xfrm>
          <a:prstGeom prst="rect">
            <a:avLst/>
          </a:prstGeom>
          <a:noFill/>
        </p:spPr>
        <p:txBody>
          <a:bodyPr wrap="square" rtlCol="0">
            <a:spAutoFit/>
          </a:bodyPr>
          <a:lstStyle/>
          <a:p>
            <a:r>
              <a:rPr lang="en-US" b="1" dirty="0" smtClean="0"/>
              <a:t>MAN</a:t>
            </a:r>
            <a:endParaRPr lang="en-US" b="1" dirty="0"/>
          </a:p>
        </p:txBody>
      </p:sp>
      <p:sp>
        <p:nvSpPr>
          <p:cNvPr id="8" name="Oval 7"/>
          <p:cNvSpPr/>
          <p:nvPr/>
        </p:nvSpPr>
        <p:spPr>
          <a:xfrm>
            <a:off x="7295024" y="1208661"/>
            <a:ext cx="1848976" cy="373011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473300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203947" y="123697"/>
          <a:ext cx="8751170" cy="66301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3558829" y="2989946"/>
            <a:ext cx="2315961" cy="646331"/>
          </a:xfrm>
          <a:prstGeom prst="rect">
            <a:avLst/>
          </a:prstGeom>
          <a:noFill/>
        </p:spPr>
        <p:txBody>
          <a:bodyPr wrap="square" rtlCol="0">
            <a:spAutoFit/>
          </a:bodyPr>
          <a:lstStyle/>
          <a:p>
            <a:r>
              <a:rPr lang="en-US" sz="3600" b="1" dirty="0" smtClean="0"/>
              <a:t>ACCEPT !</a:t>
            </a:r>
            <a:endParaRPr lang="en-US" sz="3600" b="1" dirty="0"/>
          </a:p>
        </p:txBody>
      </p:sp>
    </p:spTree>
    <p:extLst>
      <p:ext uri="{BB962C8B-B14F-4D97-AF65-F5344CB8AC3E}">
        <p14:creationId xmlns:p14="http://schemas.microsoft.com/office/powerpoint/2010/main" val="313699398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72428"/>
            <a:ext cx="8229600" cy="1143000"/>
          </a:xfrm>
        </p:spPr>
        <p:txBody>
          <a:bodyPr/>
          <a:lstStyle/>
          <a:p>
            <a:r>
              <a:rPr lang="en-US" dirty="0" smtClean="0"/>
              <a:t>1 Samuel 10</a:t>
            </a:r>
            <a:endParaRPr lang="en-US" dirty="0"/>
          </a:p>
        </p:txBody>
      </p:sp>
    </p:spTree>
    <p:extLst>
      <p:ext uri="{BB962C8B-B14F-4D97-AF65-F5344CB8AC3E}">
        <p14:creationId xmlns:p14="http://schemas.microsoft.com/office/powerpoint/2010/main" val="16974406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alpha val="90000"/>
            </a:srgbClr>
          </a:solidFill>
          <a:ln>
            <a:solidFill>
              <a:srgbClr val="800000"/>
            </a:solidFill>
          </a:ln>
        </p:spPr>
        <p:style>
          <a:lnRef idx="1">
            <a:schemeClr val="accent2"/>
          </a:lnRef>
          <a:fillRef idx="3">
            <a:schemeClr val="accent2"/>
          </a:fillRef>
          <a:effectRef idx="2">
            <a:schemeClr val="accent2"/>
          </a:effectRef>
          <a:fontRef idx="minor">
            <a:schemeClr val="lt1"/>
          </a:fontRef>
        </p:style>
        <p:txBody>
          <a:bodyPr/>
          <a:lstStyle/>
          <a:p>
            <a:r>
              <a:rPr lang="en-US" dirty="0" smtClean="0"/>
              <a:t>Anointed by Samuel</a:t>
            </a:r>
            <a:endParaRPr lang="en-US" dirty="0"/>
          </a:p>
        </p:txBody>
      </p:sp>
      <p:sp>
        <p:nvSpPr>
          <p:cNvPr id="4" name="Title 1"/>
          <p:cNvSpPr txBox="1">
            <a:spLocks/>
          </p:cNvSpPr>
          <p:nvPr/>
        </p:nvSpPr>
        <p:spPr>
          <a:xfrm>
            <a:off x="457200" y="1294873"/>
            <a:ext cx="8229600"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2 messengers with good news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100596761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28190"/>
            <a:ext cx="9144000" cy="6821424"/>
          </a:xfrm>
          <a:prstGeom prst="rect">
            <a:avLst/>
          </a:prstGeom>
        </p:spPr>
      </p:pic>
      <p:sp>
        <p:nvSpPr>
          <p:cNvPr id="5" name="Oval 4"/>
          <p:cNvSpPr/>
          <p:nvPr/>
        </p:nvSpPr>
        <p:spPr>
          <a:xfrm>
            <a:off x="7031763" y="5003128"/>
            <a:ext cx="1239072" cy="1138525"/>
          </a:xfrm>
          <a:prstGeom prst="ellipse">
            <a:avLst/>
          </a:prstGeom>
          <a:solidFill>
            <a:srgbClr val="FF0000">
              <a:alpha val="20000"/>
            </a:srgbClr>
          </a:solid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253528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alpha val="90000"/>
            </a:srgbClr>
          </a:solidFill>
          <a:ln>
            <a:solidFill>
              <a:srgbClr val="800000"/>
            </a:solidFill>
          </a:ln>
        </p:spPr>
        <p:style>
          <a:lnRef idx="1">
            <a:schemeClr val="accent2"/>
          </a:lnRef>
          <a:fillRef idx="3">
            <a:schemeClr val="accent2"/>
          </a:fillRef>
          <a:effectRef idx="2">
            <a:schemeClr val="accent2"/>
          </a:effectRef>
          <a:fontRef idx="minor">
            <a:schemeClr val="lt1"/>
          </a:fontRef>
        </p:style>
        <p:txBody>
          <a:bodyPr/>
          <a:lstStyle/>
          <a:p>
            <a:r>
              <a:rPr lang="en-US" dirty="0" smtClean="0"/>
              <a:t>Anointed by Samuel</a:t>
            </a:r>
            <a:endParaRPr lang="en-US" dirty="0"/>
          </a:p>
        </p:txBody>
      </p:sp>
      <p:sp>
        <p:nvSpPr>
          <p:cNvPr id="4" name="Title 1"/>
          <p:cNvSpPr txBox="1">
            <a:spLocks/>
          </p:cNvSpPr>
          <p:nvPr/>
        </p:nvSpPr>
        <p:spPr>
          <a:xfrm>
            <a:off x="457200" y="1294873"/>
            <a:ext cx="8229600"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2 messengers with good news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itle 1"/>
          <p:cNvSpPr txBox="1">
            <a:spLocks/>
          </p:cNvSpPr>
          <p:nvPr/>
        </p:nvSpPr>
        <p:spPr>
          <a:xfrm>
            <a:off x="457200" y="2328280"/>
            <a:ext cx="8229600"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3 men bearing gifts and offerings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13603956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alpha val="90000"/>
            </a:srgbClr>
          </a:solidFill>
          <a:ln>
            <a:solidFill>
              <a:srgbClr val="800000"/>
            </a:solidFill>
          </a:ln>
        </p:spPr>
        <p:style>
          <a:lnRef idx="1">
            <a:schemeClr val="accent2"/>
          </a:lnRef>
          <a:fillRef idx="3">
            <a:schemeClr val="accent2"/>
          </a:fillRef>
          <a:effectRef idx="2">
            <a:schemeClr val="accent2"/>
          </a:effectRef>
          <a:fontRef idx="minor">
            <a:schemeClr val="lt1"/>
          </a:fontRef>
        </p:style>
        <p:txBody>
          <a:bodyPr/>
          <a:lstStyle/>
          <a:p>
            <a:r>
              <a:rPr lang="en-US" dirty="0" smtClean="0"/>
              <a:t>Anointed by Samuel</a:t>
            </a:r>
            <a:endParaRPr lang="en-US" dirty="0"/>
          </a:p>
        </p:txBody>
      </p:sp>
      <p:sp>
        <p:nvSpPr>
          <p:cNvPr id="4" name="Title 1"/>
          <p:cNvSpPr txBox="1">
            <a:spLocks/>
          </p:cNvSpPr>
          <p:nvPr/>
        </p:nvSpPr>
        <p:spPr>
          <a:xfrm>
            <a:off x="457200" y="1294873"/>
            <a:ext cx="8229600"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2 messengers with good news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itle 1"/>
          <p:cNvSpPr txBox="1">
            <a:spLocks/>
          </p:cNvSpPr>
          <p:nvPr/>
        </p:nvSpPr>
        <p:spPr>
          <a:xfrm>
            <a:off x="457200" y="2328280"/>
            <a:ext cx="8229600"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3 men bearing gifts and offerings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Title 1"/>
          <p:cNvSpPr txBox="1">
            <a:spLocks/>
          </p:cNvSpPr>
          <p:nvPr/>
        </p:nvSpPr>
        <p:spPr>
          <a:xfrm>
            <a:off x="457200" y="3364153"/>
            <a:ext cx="8229600"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Sons of the prophets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161594482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alpha val="90000"/>
            </a:srgbClr>
          </a:solidFill>
          <a:ln>
            <a:solidFill>
              <a:srgbClr val="800000"/>
            </a:solidFill>
          </a:ln>
        </p:spPr>
        <p:style>
          <a:lnRef idx="1">
            <a:schemeClr val="accent2"/>
          </a:lnRef>
          <a:fillRef idx="3">
            <a:schemeClr val="accent2"/>
          </a:fillRef>
          <a:effectRef idx="2">
            <a:schemeClr val="accent2"/>
          </a:effectRef>
          <a:fontRef idx="minor">
            <a:schemeClr val="lt1"/>
          </a:fontRef>
        </p:style>
        <p:txBody>
          <a:bodyPr/>
          <a:lstStyle/>
          <a:p>
            <a:r>
              <a:rPr lang="en-US" dirty="0" smtClean="0"/>
              <a:t>Anointed by Samuel</a:t>
            </a:r>
            <a:endParaRPr lang="en-US" dirty="0"/>
          </a:p>
        </p:txBody>
      </p:sp>
      <p:sp>
        <p:nvSpPr>
          <p:cNvPr id="4" name="Title 1"/>
          <p:cNvSpPr txBox="1">
            <a:spLocks/>
          </p:cNvSpPr>
          <p:nvPr/>
        </p:nvSpPr>
        <p:spPr>
          <a:xfrm>
            <a:off x="457200" y="1294873"/>
            <a:ext cx="8229600"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2 messengers with good news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itle 1"/>
          <p:cNvSpPr txBox="1">
            <a:spLocks/>
          </p:cNvSpPr>
          <p:nvPr/>
        </p:nvSpPr>
        <p:spPr>
          <a:xfrm>
            <a:off x="457200" y="2328280"/>
            <a:ext cx="8229600"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3 men bearing gifts and offerings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Title 1"/>
          <p:cNvSpPr txBox="1">
            <a:spLocks/>
          </p:cNvSpPr>
          <p:nvPr/>
        </p:nvSpPr>
        <p:spPr>
          <a:xfrm>
            <a:off x="457200" y="3364153"/>
            <a:ext cx="8229600"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Sons of the prophets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Title 1"/>
          <p:cNvSpPr txBox="1">
            <a:spLocks/>
          </p:cNvSpPr>
          <p:nvPr/>
        </p:nvSpPr>
        <p:spPr>
          <a:xfrm>
            <a:off x="457200" y="4382646"/>
            <a:ext cx="8229600"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Wait 7 days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261256732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alpha val="90000"/>
            </a:srgbClr>
          </a:solidFill>
          <a:ln>
            <a:solidFill>
              <a:srgbClr val="800000"/>
            </a:solidFill>
          </a:ln>
        </p:spPr>
        <p:style>
          <a:lnRef idx="1">
            <a:schemeClr val="accent2"/>
          </a:lnRef>
          <a:fillRef idx="3">
            <a:schemeClr val="accent2"/>
          </a:fillRef>
          <a:effectRef idx="2">
            <a:schemeClr val="accent2"/>
          </a:effectRef>
          <a:fontRef idx="minor">
            <a:schemeClr val="lt1"/>
          </a:fontRef>
        </p:style>
        <p:txBody>
          <a:bodyPr/>
          <a:lstStyle/>
          <a:p>
            <a:r>
              <a:rPr lang="en-US" dirty="0" smtClean="0"/>
              <a:t>Anointed by Samuel</a:t>
            </a:r>
            <a:endParaRPr lang="en-US" dirty="0"/>
          </a:p>
        </p:txBody>
      </p:sp>
      <p:sp>
        <p:nvSpPr>
          <p:cNvPr id="4" name="Title 1"/>
          <p:cNvSpPr txBox="1">
            <a:spLocks/>
          </p:cNvSpPr>
          <p:nvPr/>
        </p:nvSpPr>
        <p:spPr>
          <a:xfrm>
            <a:off x="457200" y="1294873"/>
            <a:ext cx="8229600"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2 messengers with good news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itle 1"/>
          <p:cNvSpPr txBox="1">
            <a:spLocks/>
          </p:cNvSpPr>
          <p:nvPr/>
        </p:nvSpPr>
        <p:spPr>
          <a:xfrm>
            <a:off x="457200" y="2328280"/>
            <a:ext cx="8229600"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3 men bearing gifts and offerings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Title 1"/>
          <p:cNvSpPr txBox="1">
            <a:spLocks/>
          </p:cNvSpPr>
          <p:nvPr/>
        </p:nvSpPr>
        <p:spPr>
          <a:xfrm>
            <a:off x="457200" y="3364153"/>
            <a:ext cx="8229600"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Sons of the prophets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Title 1"/>
          <p:cNvSpPr txBox="1">
            <a:spLocks/>
          </p:cNvSpPr>
          <p:nvPr/>
        </p:nvSpPr>
        <p:spPr>
          <a:xfrm>
            <a:off x="457200" y="4382646"/>
            <a:ext cx="8229600"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Wait 7 days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Title 1"/>
          <p:cNvSpPr txBox="1">
            <a:spLocks/>
          </p:cNvSpPr>
          <p:nvPr/>
        </p:nvSpPr>
        <p:spPr>
          <a:xfrm>
            <a:off x="457200" y="5447180"/>
            <a:ext cx="8229600" cy="1143000"/>
          </a:xfrm>
          <a:prstGeom prst="rect">
            <a:avLst/>
          </a:prstGeom>
          <a:solidFill>
            <a:srgbClr val="FF0000">
              <a:alpha val="90000"/>
            </a:srgbClr>
          </a:solidFill>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Proclaimed King</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421970226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Progression</a:t>
            </a:r>
            <a:endParaRPr lang="en-US" dirty="0"/>
          </a:p>
        </p:txBody>
      </p:sp>
      <p:graphicFrame>
        <p:nvGraphicFramePr>
          <p:cNvPr id="4" name="Diagram 3"/>
          <p:cNvGraphicFramePr/>
          <p:nvPr/>
        </p:nvGraphicFramePr>
        <p:xfrm>
          <a:off x="118291" y="1396999"/>
          <a:ext cx="8915206" cy="52307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652611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Progression</a:t>
            </a:r>
            <a:endParaRPr lang="en-US" dirty="0"/>
          </a:p>
        </p:txBody>
      </p:sp>
      <p:graphicFrame>
        <p:nvGraphicFramePr>
          <p:cNvPr id="4" name="Diagram 3"/>
          <p:cNvGraphicFramePr/>
          <p:nvPr/>
        </p:nvGraphicFramePr>
        <p:xfrm>
          <a:off x="136965" y="1396999"/>
          <a:ext cx="8871626" cy="52139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142654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Progression</a:t>
            </a:r>
            <a:endParaRPr lang="en-US" dirty="0"/>
          </a:p>
        </p:txBody>
      </p:sp>
      <p:graphicFrame>
        <p:nvGraphicFramePr>
          <p:cNvPr id="4" name="Diagram 3"/>
          <p:cNvGraphicFramePr/>
          <p:nvPr/>
        </p:nvGraphicFramePr>
        <p:xfrm>
          <a:off x="136965" y="1396999"/>
          <a:ext cx="8871626" cy="52139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710760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Progression</a:t>
            </a:r>
            <a:endParaRPr lang="en-US" dirty="0"/>
          </a:p>
        </p:txBody>
      </p:sp>
      <p:graphicFrame>
        <p:nvGraphicFramePr>
          <p:cNvPr id="4" name="Diagram 3"/>
          <p:cNvGraphicFramePr/>
          <p:nvPr/>
        </p:nvGraphicFramePr>
        <p:xfrm>
          <a:off x="136965" y="1396999"/>
          <a:ext cx="8871626" cy="52139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845406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Progression</a:t>
            </a:r>
            <a:endParaRPr lang="en-US" dirty="0"/>
          </a:p>
        </p:txBody>
      </p:sp>
      <p:graphicFrame>
        <p:nvGraphicFramePr>
          <p:cNvPr id="4" name="Diagram 3"/>
          <p:cNvGraphicFramePr/>
          <p:nvPr/>
        </p:nvGraphicFramePr>
        <p:xfrm>
          <a:off x="136965" y="1396999"/>
          <a:ext cx="8871626" cy="52139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995636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Progression</a:t>
            </a:r>
            <a:endParaRPr lang="en-US" dirty="0"/>
          </a:p>
        </p:txBody>
      </p:sp>
      <p:graphicFrame>
        <p:nvGraphicFramePr>
          <p:cNvPr id="4" name="Diagram 3"/>
          <p:cNvGraphicFramePr/>
          <p:nvPr/>
        </p:nvGraphicFramePr>
        <p:xfrm>
          <a:off x="136965" y="1396999"/>
          <a:ext cx="8871626" cy="52139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875683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72428"/>
            <a:ext cx="8229600" cy="1143000"/>
          </a:xfrm>
        </p:spPr>
        <p:txBody>
          <a:bodyPr/>
          <a:lstStyle/>
          <a:p>
            <a:r>
              <a:rPr lang="en-US" dirty="0" smtClean="0"/>
              <a:t>Numbers </a:t>
            </a:r>
            <a:r>
              <a:rPr lang="en-US" dirty="0"/>
              <a:t>11</a:t>
            </a:r>
          </a:p>
        </p:txBody>
      </p:sp>
    </p:spTree>
    <p:extLst>
      <p:ext uri="{BB962C8B-B14F-4D97-AF65-F5344CB8AC3E}">
        <p14:creationId xmlns:p14="http://schemas.microsoft.com/office/powerpoint/2010/main" val="35874987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Progression</a:t>
            </a:r>
            <a:endParaRPr lang="en-US" dirty="0"/>
          </a:p>
        </p:txBody>
      </p:sp>
      <p:graphicFrame>
        <p:nvGraphicFramePr>
          <p:cNvPr id="4" name="Diagram 3"/>
          <p:cNvGraphicFramePr/>
          <p:nvPr/>
        </p:nvGraphicFramePr>
        <p:xfrm>
          <a:off x="112063" y="1397000"/>
          <a:ext cx="8908979" cy="5180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569149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Progression</a:t>
            </a:r>
            <a:endParaRPr lang="en-US" dirty="0"/>
          </a:p>
        </p:txBody>
      </p:sp>
      <p:graphicFrame>
        <p:nvGraphicFramePr>
          <p:cNvPr id="4" name="Diagram 3"/>
          <p:cNvGraphicFramePr/>
          <p:nvPr/>
        </p:nvGraphicFramePr>
        <p:xfrm>
          <a:off x="112063" y="1397000"/>
          <a:ext cx="8908979" cy="5180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0769582"/>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Progression</a:t>
            </a:r>
            <a:endParaRPr lang="en-US" dirty="0"/>
          </a:p>
        </p:txBody>
      </p:sp>
      <p:graphicFrame>
        <p:nvGraphicFramePr>
          <p:cNvPr id="4" name="Diagram 3"/>
          <p:cNvGraphicFramePr/>
          <p:nvPr/>
        </p:nvGraphicFramePr>
        <p:xfrm>
          <a:off x="112063" y="1397000"/>
          <a:ext cx="8908979" cy="5180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9377736"/>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Progression</a:t>
            </a:r>
            <a:endParaRPr lang="en-US" dirty="0"/>
          </a:p>
        </p:txBody>
      </p:sp>
      <p:graphicFrame>
        <p:nvGraphicFramePr>
          <p:cNvPr id="4" name="Diagram 3"/>
          <p:cNvGraphicFramePr/>
          <p:nvPr/>
        </p:nvGraphicFramePr>
        <p:xfrm>
          <a:off x="112063" y="1397000"/>
          <a:ext cx="8908979" cy="5180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3687885"/>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Progression</a:t>
            </a:r>
            <a:endParaRPr lang="en-US" dirty="0"/>
          </a:p>
        </p:txBody>
      </p:sp>
      <p:graphicFrame>
        <p:nvGraphicFramePr>
          <p:cNvPr id="4" name="Diagram 3"/>
          <p:cNvGraphicFramePr/>
          <p:nvPr/>
        </p:nvGraphicFramePr>
        <p:xfrm>
          <a:off x="112063" y="1397000"/>
          <a:ext cx="8908979" cy="5180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0596609"/>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Saul’s journey</a:t>
            </a:r>
            <a:endParaRPr lang="en-US" dirty="0"/>
          </a:p>
        </p:txBody>
      </p:sp>
      <p:graphicFrame>
        <p:nvGraphicFramePr>
          <p:cNvPr id="4" name="Diagram 3"/>
          <p:cNvGraphicFramePr/>
          <p:nvPr>
            <p:extLst>
              <p:ext uri="{D42A27DB-BD31-4B8C-83A1-F6EECF244321}">
                <p14:modId xmlns:p14="http://schemas.microsoft.com/office/powerpoint/2010/main" val="29115830"/>
              </p:ext>
            </p:extLst>
          </p:nvPr>
        </p:nvGraphicFramePr>
        <p:xfrm>
          <a:off x="815789" y="1396999"/>
          <a:ext cx="7661701" cy="51382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6686307"/>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203947" y="123697"/>
          <a:ext cx="8751170" cy="66301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3473942" y="2915572"/>
            <a:ext cx="2421798" cy="523220"/>
          </a:xfrm>
          <a:prstGeom prst="rect">
            <a:avLst/>
          </a:prstGeom>
          <a:noFill/>
        </p:spPr>
        <p:txBody>
          <a:bodyPr wrap="square" rtlCol="0">
            <a:spAutoFit/>
          </a:bodyPr>
          <a:lstStyle/>
          <a:p>
            <a:r>
              <a:rPr lang="en-US" sz="2800" dirty="0" smtClean="0"/>
              <a:t>Saul’s journey</a:t>
            </a:r>
            <a:endParaRPr lang="en-US" sz="2800" dirty="0"/>
          </a:p>
        </p:txBody>
      </p:sp>
    </p:spTree>
    <p:extLst>
      <p:ext uri="{BB962C8B-B14F-4D97-AF65-F5344CB8AC3E}">
        <p14:creationId xmlns:p14="http://schemas.microsoft.com/office/powerpoint/2010/main" val="3718224799"/>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203947" y="123697"/>
          <a:ext cx="8751170" cy="66301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3473942" y="2915572"/>
            <a:ext cx="2421798" cy="523220"/>
          </a:xfrm>
          <a:prstGeom prst="rect">
            <a:avLst/>
          </a:prstGeom>
          <a:noFill/>
        </p:spPr>
        <p:txBody>
          <a:bodyPr wrap="square" rtlCol="0">
            <a:spAutoFit/>
          </a:bodyPr>
          <a:lstStyle/>
          <a:p>
            <a:r>
              <a:rPr lang="en-US" sz="2800" dirty="0" smtClean="0"/>
              <a:t>Saul’s journey</a:t>
            </a:r>
            <a:endParaRPr lang="en-US" sz="2800" dirty="0"/>
          </a:p>
        </p:txBody>
      </p:sp>
    </p:spTree>
    <p:extLst>
      <p:ext uri="{BB962C8B-B14F-4D97-AF65-F5344CB8AC3E}">
        <p14:creationId xmlns:p14="http://schemas.microsoft.com/office/powerpoint/2010/main" val="935218134"/>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203947" y="123697"/>
          <a:ext cx="8751170" cy="66301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3473942" y="2915572"/>
            <a:ext cx="2421798" cy="523220"/>
          </a:xfrm>
          <a:prstGeom prst="rect">
            <a:avLst/>
          </a:prstGeom>
          <a:noFill/>
        </p:spPr>
        <p:txBody>
          <a:bodyPr wrap="square" rtlCol="0">
            <a:spAutoFit/>
          </a:bodyPr>
          <a:lstStyle/>
          <a:p>
            <a:r>
              <a:rPr lang="en-US" sz="2800" dirty="0" smtClean="0"/>
              <a:t>Saul’s journey</a:t>
            </a:r>
            <a:endParaRPr lang="en-US" sz="2800" dirty="0"/>
          </a:p>
        </p:txBody>
      </p:sp>
    </p:spTree>
    <p:extLst>
      <p:ext uri="{BB962C8B-B14F-4D97-AF65-F5344CB8AC3E}">
        <p14:creationId xmlns:p14="http://schemas.microsoft.com/office/powerpoint/2010/main" val="2451024488"/>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203947" y="123697"/>
          <a:ext cx="8751170" cy="66301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3473942" y="2915572"/>
            <a:ext cx="2421798" cy="523220"/>
          </a:xfrm>
          <a:prstGeom prst="rect">
            <a:avLst/>
          </a:prstGeom>
          <a:noFill/>
        </p:spPr>
        <p:txBody>
          <a:bodyPr wrap="square" rtlCol="0">
            <a:spAutoFit/>
          </a:bodyPr>
          <a:lstStyle/>
          <a:p>
            <a:r>
              <a:rPr lang="en-US" sz="2800" dirty="0" smtClean="0"/>
              <a:t>Saul’s journey</a:t>
            </a:r>
            <a:endParaRPr lang="en-US" sz="2800" dirty="0"/>
          </a:p>
        </p:txBody>
      </p:sp>
    </p:spTree>
    <p:extLst>
      <p:ext uri="{BB962C8B-B14F-4D97-AF65-F5344CB8AC3E}">
        <p14:creationId xmlns:p14="http://schemas.microsoft.com/office/powerpoint/2010/main" val="189856249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Luke 12:48</a:t>
            </a:r>
            <a:endParaRPr lang="en-US" dirty="0"/>
          </a:p>
        </p:txBody>
      </p:sp>
      <p:sp>
        <p:nvSpPr>
          <p:cNvPr id="3" name="Content Placeholder 2"/>
          <p:cNvSpPr>
            <a:spLocks noGrp="1"/>
          </p:cNvSpPr>
          <p:nvPr>
            <p:ph idx="1"/>
          </p:nvPr>
        </p:nvSpPr>
        <p:spPr>
          <a:xfrm>
            <a:off x="855276" y="2458410"/>
            <a:ext cx="7529019" cy="1545599"/>
          </a:xfrm>
        </p:spPr>
        <p:txBody>
          <a:bodyPr>
            <a:normAutofit/>
          </a:bodyPr>
          <a:lstStyle/>
          <a:p>
            <a:pPr marL="0" indent="0">
              <a:buNone/>
            </a:pPr>
            <a:r>
              <a:rPr lang="en-US" sz="2800" dirty="0" smtClean="0"/>
              <a:t>“…For </a:t>
            </a:r>
            <a:r>
              <a:rPr lang="en-US" sz="2800" dirty="0"/>
              <a:t>everyone to whom much is given, from him much will be required; and to whom much has been committed, of him they will ask the more</a:t>
            </a:r>
            <a:r>
              <a:rPr lang="en-US" sz="2800" dirty="0" smtClean="0"/>
              <a:t>.”</a:t>
            </a:r>
          </a:p>
          <a:p>
            <a:pPr marL="0" indent="0">
              <a:buNone/>
            </a:pPr>
            <a:endParaRPr lang="en-US" sz="2800" dirty="0"/>
          </a:p>
          <a:p>
            <a:pPr marL="0" indent="0">
              <a:buNone/>
            </a:pPr>
            <a:endParaRPr lang="en-US" sz="2800" dirty="0"/>
          </a:p>
        </p:txBody>
      </p:sp>
    </p:spTree>
    <p:extLst>
      <p:ext uri="{BB962C8B-B14F-4D97-AF65-F5344CB8AC3E}">
        <p14:creationId xmlns:p14="http://schemas.microsoft.com/office/powerpoint/2010/main" val="6866694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203947" y="123697"/>
          <a:ext cx="8751170" cy="66301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3473942" y="2915572"/>
            <a:ext cx="2421798" cy="523220"/>
          </a:xfrm>
          <a:prstGeom prst="rect">
            <a:avLst/>
          </a:prstGeom>
          <a:noFill/>
        </p:spPr>
        <p:txBody>
          <a:bodyPr wrap="square" rtlCol="0">
            <a:spAutoFit/>
          </a:bodyPr>
          <a:lstStyle/>
          <a:p>
            <a:r>
              <a:rPr lang="en-US" sz="2800" dirty="0" smtClean="0"/>
              <a:t>Saul’s journey</a:t>
            </a:r>
            <a:endParaRPr lang="en-US" sz="2800" dirty="0"/>
          </a:p>
        </p:txBody>
      </p:sp>
    </p:spTree>
    <p:extLst>
      <p:ext uri="{BB962C8B-B14F-4D97-AF65-F5344CB8AC3E}">
        <p14:creationId xmlns:p14="http://schemas.microsoft.com/office/powerpoint/2010/main" val="886872939"/>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203947" y="123697"/>
          <a:ext cx="8751170" cy="66301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3473942" y="2915572"/>
            <a:ext cx="2421798" cy="523220"/>
          </a:xfrm>
          <a:prstGeom prst="rect">
            <a:avLst/>
          </a:prstGeom>
          <a:noFill/>
        </p:spPr>
        <p:txBody>
          <a:bodyPr wrap="square" rtlCol="0">
            <a:spAutoFit/>
          </a:bodyPr>
          <a:lstStyle/>
          <a:p>
            <a:r>
              <a:rPr lang="en-US" sz="2800" dirty="0" smtClean="0"/>
              <a:t>Saul’s journey</a:t>
            </a:r>
            <a:endParaRPr lang="en-US" sz="2800" dirty="0"/>
          </a:p>
        </p:txBody>
      </p:sp>
    </p:spTree>
    <p:extLst>
      <p:ext uri="{BB962C8B-B14F-4D97-AF65-F5344CB8AC3E}">
        <p14:creationId xmlns:p14="http://schemas.microsoft.com/office/powerpoint/2010/main" val="326241215"/>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203947" y="123697"/>
          <a:ext cx="8751170" cy="66301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3473942" y="2915572"/>
            <a:ext cx="2421798" cy="523220"/>
          </a:xfrm>
          <a:prstGeom prst="rect">
            <a:avLst/>
          </a:prstGeom>
          <a:noFill/>
        </p:spPr>
        <p:txBody>
          <a:bodyPr wrap="square" rtlCol="0">
            <a:spAutoFit/>
          </a:bodyPr>
          <a:lstStyle/>
          <a:p>
            <a:r>
              <a:rPr lang="en-US" sz="2800" dirty="0" smtClean="0"/>
              <a:t>Saul’s journey</a:t>
            </a:r>
            <a:endParaRPr lang="en-US" sz="2800" dirty="0"/>
          </a:p>
        </p:txBody>
      </p:sp>
    </p:spTree>
    <p:extLst>
      <p:ext uri="{BB962C8B-B14F-4D97-AF65-F5344CB8AC3E}">
        <p14:creationId xmlns:p14="http://schemas.microsoft.com/office/powerpoint/2010/main" val="754357386"/>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203947" y="123697"/>
          <a:ext cx="8751170" cy="66301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3293396" y="2915572"/>
            <a:ext cx="2776664" cy="523220"/>
          </a:xfrm>
          <a:prstGeom prst="rect">
            <a:avLst/>
          </a:prstGeom>
          <a:noFill/>
        </p:spPr>
        <p:txBody>
          <a:bodyPr wrap="square" rtlCol="0">
            <a:spAutoFit/>
          </a:bodyPr>
          <a:lstStyle/>
          <a:p>
            <a:r>
              <a:rPr lang="en-US" sz="2800" dirty="0" smtClean="0"/>
              <a:t>Samuel’s journey</a:t>
            </a:r>
            <a:endParaRPr lang="en-US" sz="2800" dirty="0"/>
          </a:p>
        </p:txBody>
      </p:sp>
    </p:spTree>
    <p:extLst>
      <p:ext uri="{BB962C8B-B14F-4D97-AF65-F5344CB8AC3E}">
        <p14:creationId xmlns:p14="http://schemas.microsoft.com/office/powerpoint/2010/main" val="3629667178"/>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203947" y="123697"/>
          <a:ext cx="8751170" cy="66301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3473942" y="2915572"/>
            <a:ext cx="2421798" cy="523220"/>
          </a:xfrm>
          <a:prstGeom prst="rect">
            <a:avLst/>
          </a:prstGeom>
          <a:noFill/>
        </p:spPr>
        <p:txBody>
          <a:bodyPr wrap="square" rtlCol="0">
            <a:spAutoFit/>
          </a:bodyPr>
          <a:lstStyle/>
          <a:p>
            <a:r>
              <a:rPr lang="en-US" sz="2800" dirty="0" smtClean="0"/>
              <a:t>Saul’s journey</a:t>
            </a:r>
            <a:endParaRPr lang="en-US" sz="2800" dirty="0"/>
          </a:p>
        </p:txBody>
      </p:sp>
    </p:spTree>
    <p:extLst>
      <p:ext uri="{BB962C8B-B14F-4D97-AF65-F5344CB8AC3E}">
        <p14:creationId xmlns:p14="http://schemas.microsoft.com/office/powerpoint/2010/main" val="647963651"/>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053012709"/>
              </p:ext>
            </p:extLst>
          </p:nvPr>
        </p:nvGraphicFramePr>
        <p:xfrm>
          <a:off x="203947" y="123697"/>
          <a:ext cx="8751170" cy="66301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3473942" y="2915572"/>
            <a:ext cx="2421798" cy="523220"/>
          </a:xfrm>
          <a:prstGeom prst="rect">
            <a:avLst/>
          </a:prstGeom>
          <a:noFill/>
        </p:spPr>
        <p:txBody>
          <a:bodyPr wrap="square" rtlCol="0">
            <a:spAutoFit/>
          </a:bodyPr>
          <a:lstStyle/>
          <a:p>
            <a:r>
              <a:rPr lang="en-US" sz="2800" dirty="0" smtClean="0"/>
              <a:t>Saul’s journey</a:t>
            </a:r>
            <a:endParaRPr lang="en-US" sz="2800" dirty="0"/>
          </a:p>
        </p:txBody>
      </p:sp>
    </p:spTree>
    <p:extLst>
      <p:ext uri="{BB962C8B-B14F-4D97-AF65-F5344CB8AC3E}">
        <p14:creationId xmlns:p14="http://schemas.microsoft.com/office/powerpoint/2010/main" val="2145009230"/>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33108"/>
            <a:ext cx="8229600" cy="1143000"/>
          </a:xfrm>
        </p:spPr>
        <p:txBody>
          <a:bodyPr/>
          <a:lstStyle/>
          <a:p>
            <a:r>
              <a:rPr lang="en-US" dirty="0" smtClean="0"/>
              <a:t>Judges 19</a:t>
            </a:r>
            <a:endParaRPr lang="en-US" dirty="0"/>
          </a:p>
        </p:txBody>
      </p:sp>
    </p:spTree>
    <p:extLst>
      <p:ext uri="{BB962C8B-B14F-4D97-AF65-F5344CB8AC3E}">
        <p14:creationId xmlns:p14="http://schemas.microsoft.com/office/powerpoint/2010/main" val="34005417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Saul’s journey</a:t>
            </a:r>
            <a:endParaRPr lang="en-US" dirty="0"/>
          </a:p>
        </p:txBody>
      </p:sp>
      <p:graphicFrame>
        <p:nvGraphicFramePr>
          <p:cNvPr id="4" name="Diagram 3"/>
          <p:cNvGraphicFramePr/>
          <p:nvPr>
            <p:extLst>
              <p:ext uri="{D42A27DB-BD31-4B8C-83A1-F6EECF244321}">
                <p14:modId xmlns:p14="http://schemas.microsoft.com/office/powerpoint/2010/main" val="2046591102"/>
              </p:ext>
            </p:extLst>
          </p:nvPr>
        </p:nvGraphicFramePr>
        <p:xfrm>
          <a:off x="815789" y="1396999"/>
          <a:ext cx="7661701" cy="51382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8028575"/>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915"/>
            <a:ext cx="8229600" cy="1004240"/>
          </a:xfrm>
        </p:spPr>
        <p:txBody>
          <a:bodyPr/>
          <a:lstStyle/>
          <a:p>
            <a:r>
              <a:rPr lang="en-US" dirty="0" smtClean="0"/>
              <a:t>The king who </a:t>
            </a:r>
            <a:r>
              <a:rPr lang="en-US" dirty="0" err="1" smtClean="0"/>
              <a:t>couldn</a:t>
            </a:r>
            <a:r>
              <a:rPr lang="fr-FR" dirty="0" smtClean="0"/>
              <a:t>’</a:t>
            </a:r>
            <a:r>
              <a:rPr lang="en-US" dirty="0" smtClean="0"/>
              <a:t>t see God</a:t>
            </a:r>
            <a:endParaRPr lang="en-US" dirty="0"/>
          </a:p>
        </p:txBody>
      </p:sp>
      <p:sp>
        <p:nvSpPr>
          <p:cNvPr id="3" name="Content Placeholder 2"/>
          <p:cNvSpPr>
            <a:spLocks noGrp="1"/>
          </p:cNvSpPr>
          <p:nvPr>
            <p:ph idx="1"/>
          </p:nvPr>
        </p:nvSpPr>
        <p:spPr>
          <a:xfrm>
            <a:off x="457200" y="1174075"/>
            <a:ext cx="8229600" cy="5683925"/>
          </a:xfrm>
        </p:spPr>
        <p:txBody>
          <a:bodyPr>
            <a:normAutofit fontScale="70000" lnSpcReduction="20000"/>
          </a:bodyPr>
          <a:lstStyle/>
          <a:p>
            <a:r>
              <a:rPr lang="en-US" b="1" dirty="0"/>
              <a:t>1 Samuel 17:11</a:t>
            </a:r>
            <a:endParaRPr lang="en-US" b="1" dirty="0" smtClean="0"/>
          </a:p>
          <a:p>
            <a:pPr>
              <a:buNone/>
            </a:pPr>
            <a:r>
              <a:rPr lang="en-US" dirty="0" smtClean="0"/>
              <a:t>	11 </a:t>
            </a:r>
            <a:r>
              <a:rPr lang="en-US" dirty="0"/>
              <a:t>When Saul and all Israel heard these words of the Philistine, </a:t>
            </a:r>
            <a:r>
              <a:rPr lang="en-US" b="1" dirty="0"/>
              <a:t>they were dismayed and greatly afraid. </a:t>
            </a:r>
            <a:endParaRPr lang="en-US" dirty="0"/>
          </a:p>
          <a:p>
            <a:pPr>
              <a:buNone/>
            </a:pPr>
            <a:r>
              <a:rPr lang="en-US" sz="1920" dirty="0"/>
              <a:t> </a:t>
            </a:r>
          </a:p>
          <a:p>
            <a:r>
              <a:rPr lang="en-US" b="1" dirty="0"/>
              <a:t>1 Samuel 18:12, 29</a:t>
            </a:r>
            <a:endParaRPr lang="en-US" b="1" dirty="0" smtClean="0"/>
          </a:p>
          <a:p>
            <a:pPr>
              <a:buNone/>
            </a:pPr>
            <a:r>
              <a:rPr lang="en-US" i="1" dirty="0" smtClean="0"/>
              <a:t>	</a:t>
            </a:r>
            <a:r>
              <a:rPr lang="en-US" dirty="0" smtClean="0"/>
              <a:t>12 </a:t>
            </a:r>
            <a:r>
              <a:rPr lang="en-US" b="1" dirty="0"/>
              <a:t>Saul was afraid</a:t>
            </a:r>
            <a:r>
              <a:rPr lang="en-US" dirty="0"/>
              <a:t> of David, because the LORD was with him, but had departed from Saul.</a:t>
            </a:r>
            <a:endParaRPr lang="en-US" dirty="0" smtClean="0"/>
          </a:p>
          <a:p>
            <a:pPr>
              <a:buNone/>
            </a:pPr>
            <a:r>
              <a:rPr lang="en-US" dirty="0" smtClean="0"/>
              <a:t>	29 </a:t>
            </a:r>
            <a:r>
              <a:rPr lang="en-US" b="1" dirty="0"/>
              <a:t>and Saul was still more afraid</a:t>
            </a:r>
            <a:r>
              <a:rPr lang="en-US" dirty="0"/>
              <a:t> of David. So Saul became David’s enemy continually.</a:t>
            </a:r>
            <a:endParaRPr lang="en-US" dirty="0" smtClean="0"/>
          </a:p>
          <a:p>
            <a:pPr>
              <a:buNone/>
            </a:pPr>
            <a:r>
              <a:rPr lang="en-US" sz="1920" dirty="0" smtClean="0"/>
              <a:t>	 </a:t>
            </a:r>
            <a:endParaRPr lang="en-US" sz="1920" dirty="0"/>
          </a:p>
          <a:p>
            <a:r>
              <a:rPr lang="en-US" b="1" dirty="0"/>
              <a:t>1 Samuel 28:5</a:t>
            </a:r>
            <a:endParaRPr lang="en-US" b="1" dirty="0" smtClean="0"/>
          </a:p>
          <a:p>
            <a:pPr>
              <a:buNone/>
            </a:pPr>
            <a:r>
              <a:rPr lang="en-US" i="1" dirty="0" smtClean="0"/>
              <a:t>	</a:t>
            </a:r>
            <a:r>
              <a:rPr lang="en-US" dirty="0" smtClean="0"/>
              <a:t>5 </a:t>
            </a:r>
            <a:r>
              <a:rPr lang="en-US" dirty="0"/>
              <a:t>When Saul saw the army of the Philistines, </a:t>
            </a:r>
            <a:r>
              <a:rPr lang="en-US" b="1" dirty="0"/>
              <a:t>he was afraid, and his heart trembled greatly</a:t>
            </a:r>
            <a:r>
              <a:rPr lang="en-US" dirty="0"/>
              <a:t>.</a:t>
            </a:r>
            <a:endParaRPr lang="en-US" dirty="0" smtClean="0"/>
          </a:p>
          <a:p>
            <a:pPr>
              <a:buNone/>
            </a:pPr>
            <a:r>
              <a:rPr lang="en-US" sz="1714" dirty="0" smtClean="0"/>
              <a:t>	 </a:t>
            </a:r>
            <a:endParaRPr lang="en-US" sz="1714" dirty="0"/>
          </a:p>
          <a:p>
            <a:r>
              <a:rPr lang="en-US" b="1" dirty="0"/>
              <a:t>1 Samuel 28:</a:t>
            </a:r>
            <a:r>
              <a:rPr lang="en-US" b="1" dirty="0" smtClean="0"/>
              <a:t>20 </a:t>
            </a:r>
            <a:r>
              <a:rPr lang="en-US" dirty="0" smtClean="0"/>
              <a:t>Immediately </a:t>
            </a:r>
            <a:r>
              <a:rPr lang="en-US" dirty="0"/>
              <a:t>Saul fell full length on the ground, </a:t>
            </a:r>
            <a:r>
              <a:rPr lang="en-US" b="1" dirty="0"/>
              <a:t>and was dreadfully afraid</a:t>
            </a:r>
            <a:r>
              <a:rPr lang="en-US" dirty="0"/>
              <a:t> because of the words of Samuel. And there was no strength in him…</a:t>
            </a:r>
          </a:p>
          <a:p>
            <a:endParaRPr lang="en-US" dirty="0"/>
          </a:p>
        </p:txBody>
      </p:sp>
      <p:sp>
        <p:nvSpPr>
          <p:cNvPr id="4" name="Oval 3"/>
          <p:cNvSpPr/>
          <p:nvPr/>
        </p:nvSpPr>
        <p:spPr>
          <a:xfrm>
            <a:off x="4615559" y="1703851"/>
            <a:ext cx="836377" cy="573113"/>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Oval 4"/>
          <p:cNvSpPr/>
          <p:nvPr/>
        </p:nvSpPr>
        <p:spPr>
          <a:xfrm>
            <a:off x="3931582" y="3157374"/>
            <a:ext cx="836377" cy="573113"/>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Oval 5"/>
          <p:cNvSpPr/>
          <p:nvPr/>
        </p:nvSpPr>
        <p:spPr>
          <a:xfrm>
            <a:off x="6794462" y="4270126"/>
            <a:ext cx="836377" cy="573113"/>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Oval 6"/>
          <p:cNvSpPr/>
          <p:nvPr/>
        </p:nvSpPr>
        <p:spPr>
          <a:xfrm>
            <a:off x="797944" y="5615221"/>
            <a:ext cx="836377" cy="573113"/>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Oval 7"/>
          <p:cNvSpPr/>
          <p:nvPr/>
        </p:nvSpPr>
        <p:spPr>
          <a:xfrm>
            <a:off x="2258829" y="2504316"/>
            <a:ext cx="836377" cy="573113"/>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5059368"/>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038"/>
            <a:ext cx="8229600" cy="1143000"/>
          </a:xfrm>
        </p:spPr>
        <p:txBody>
          <a:bodyPr/>
          <a:lstStyle/>
          <a:p>
            <a:r>
              <a:rPr lang="en-US" dirty="0" smtClean="0"/>
              <a:t>The king who could</a:t>
            </a:r>
            <a:endParaRPr lang="en-US" dirty="0"/>
          </a:p>
        </p:txBody>
      </p:sp>
      <p:sp>
        <p:nvSpPr>
          <p:cNvPr id="3" name="Content Placeholder 2"/>
          <p:cNvSpPr>
            <a:spLocks noGrp="1"/>
          </p:cNvSpPr>
          <p:nvPr>
            <p:ph idx="1"/>
          </p:nvPr>
        </p:nvSpPr>
        <p:spPr>
          <a:xfrm>
            <a:off x="964101" y="1558049"/>
            <a:ext cx="7147646" cy="2956877"/>
          </a:xfrm>
        </p:spPr>
        <p:txBody>
          <a:bodyPr>
            <a:normAutofit/>
          </a:bodyPr>
          <a:lstStyle/>
          <a:p>
            <a:r>
              <a:rPr lang="en-US" sz="2400" b="1" dirty="0" smtClean="0"/>
              <a:t>Acts </a:t>
            </a:r>
            <a:r>
              <a:rPr lang="en-US" sz="2400" b="1" dirty="0"/>
              <a:t>2:25 -26</a:t>
            </a:r>
            <a:endParaRPr lang="en-US" sz="2400" b="1" dirty="0" smtClean="0"/>
          </a:p>
          <a:p>
            <a:pPr>
              <a:buNone/>
            </a:pPr>
            <a:r>
              <a:rPr lang="en-US" sz="2400" b="1" dirty="0" smtClean="0"/>
              <a:t>	25</a:t>
            </a:r>
            <a:r>
              <a:rPr lang="en-US" sz="2400" dirty="0" smtClean="0"/>
              <a:t> </a:t>
            </a:r>
            <a:r>
              <a:rPr lang="en-US" sz="2400" dirty="0"/>
              <a:t>For David says concerning Him: </a:t>
            </a:r>
            <a:endParaRPr lang="en-US" sz="2400" dirty="0" smtClean="0"/>
          </a:p>
          <a:p>
            <a:pPr>
              <a:buNone/>
            </a:pPr>
            <a:r>
              <a:rPr lang="en-US" sz="2400" dirty="0" smtClean="0"/>
              <a:t>	‘I </a:t>
            </a:r>
            <a:r>
              <a:rPr lang="en-US" sz="2400" dirty="0"/>
              <a:t>foresaw the LORD always before my face</a:t>
            </a:r>
            <a:r>
              <a:rPr lang="en-US" sz="2400" dirty="0" smtClean="0"/>
              <a:t>,</a:t>
            </a:r>
            <a:r>
              <a:rPr lang="en-US" sz="2400" dirty="0"/>
              <a:t> </a:t>
            </a:r>
            <a:r>
              <a:rPr lang="en-US" sz="2400" dirty="0" smtClean="0"/>
              <a:t>For </a:t>
            </a:r>
            <a:r>
              <a:rPr lang="en-US" sz="2400" dirty="0"/>
              <a:t>He is at my right hand, </a:t>
            </a:r>
            <a:r>
              <a:rPr lang="en-US" sz="2400" b="1" dirty="0"/>
              <a:t>that I may not be shaken.</a:t>
            </a:r>
            <a:endParaRPr lang="en-US" sz="2400" dirty="0" smtClean="0"/>
          </a:p>
          <a:p>
            <a:pPr>
              <a:buNone/>
            </a:pPr>
            <a:r>
              <a:rPr lang="en-US" sz="2400" dirty="0"/>
              <a:t>	</a:t>
            </a:r>
            <a:r>
              <a:rPr lang="en-US" sz="2400" b="1" dirty="0" smtClean="0"/>
              <a:t>26</a:t>
            </a:r>
            <a:r>
              <a:rPr lang="en-US" sz="2400" dirty="0" smtClean="0"/>
              <a:t> </a:t>
            </a:r>
            <a:r>
              <a:rPr lang="en-US" sz="2400" dirty="0"/>
              <a:t>Therefore my heart rejoiced, and my tongue was glad</a:t>
            </a:r>
            <a:r>
              <a:rPr lang="en-US" sz="2400" dirty="0" smtClean="0"/>
              <a:t>;</a:t>
            </a:r>
            <a:r>
              <a:rPr lang="en-US" sz="2400" dirty="0"/>
              <a:t> </a:t>
            </a:r>
            <a:r>
              <a:rPr lang="en-US" sz="2400" dirty="0" smtClean="0"/>
              <a:t>Moreover </a:t>
            </a:r>
            <a:r>
              <a:rPr lang="en-US" sz="2400" dirty="0"/>
              <a:t>my flesh also will rest in hope.</a:t>
            </a:r>
          </a:p>
        </p:txBody>
      </p:sp>
    </p:spTree>
    <p:extLst>
      <p:ext uri="{BB962C8B-B14F-4D97-AF65-F5344CB8AC3E}">
        <p14:creationId xmlns:p14="http://schemas.microsoft.com/office/powerpoint/2010/main" val="345500654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Luke 12:48</a:t>
            </a:r>
            <a:endParaRPr lang="en-US" dirty="0"/>
          </a:p>
        </p:txBody>
      </p:sp>
      <p:sp>
        <p:nvSpPr>
          <p:cNvPr id="3" name="Content Placeholder 2"/>
          <p:cNvSpPr>
            <a:spLocks noGrp="1"/>
          </p:cNvSpPr>
          <p:nvPr>
            <p:ph idx="1"/>
          </p:nvPr>
        </p:nvSpPr>
        <p:spPr>
          <a:xfrm>
            <a:off x="855276" y="2458410"/>
            <a:ext cx="7529019" cy="1545599"/>
          </a:xfrm>
        </p:spPr>
        <p:txBody>
          <a:bodyPr>
            <a:normAutofit/>
          </a:bodyPr>
          <a:lstStyle/>
          <a:p>
            <a:pPr marL="0" indent="0">
              <a:buNone/>
            </a:pPr>
            <a:r>
              <a:rPr lang="en-US" sz="2800" dirty="0" smtClean="0"/>
              <a:t>“…For </a:t>
            </a:r>
            <a:r>
              <a:rPr lang="en-US" sz="2800" dirty="0"/>
              <a:t>everyone to whom much is given, from him much will be required; and to whom much has been committed, of him they will ask the more</a:t>
            </a:r>
            <a:r>
              <a:rPr lang="en-US" sz="2800" dirty="0" smtClean="0"/>
              <a:t>.”</a:t>
            </a:r>
          </a:p>
          <a:p>
            <a:pPr marL="0" indent="0">
              <a:buNone/>
            </a:pPr>
            <a:endParaRPr lang="en-US" sz="2800" dirty="0"/>
          </a:p>
          <a:p>
            <a:pPr marL="0" indent="0">
              <a:buNone/>
            </a:pPr>
            <a:endParaRPr lang="en-US" sz="2800" dirty="0"/>
          </a:p>
        </p:txBody>
      </p:sp>
      <p:sp>
        <p:nvSpPr>
          <p:cNvPr id="4" name="Oval 3"/>
          <p:cNvSpPr/>
          <p:nvPr/>
        </p:nvSpPr>
        <p:spPr>
          <a:xfrm>
            <a:off x="5768883" y="2458410"/>
            <a:ext cx="1030489" cy="573113"/>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Oval 4"/>
          <p:cNvSpPr/>
          <p:nvPr/>
        </p:nvSpPr>
        <p:spPr>
          <a:xfrm>
            <a:off x="1657865" y="3300677"/>
            <a:ext cx="1815073" cy="573113"/>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Oval 5"/>
          <p:cNvSpPr/>
          <p:nvPr/>
        </p:nvSpPr>
        <p:spPr>
          <a:xfrm>
            <a:off x="6903044" y="3300677"/>
            <a:ext cx="836377" cy="573113"/>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a:off x="2578786" y="3860832"/>
            <a:ext cx="0" cy="557832"/>
          </a:xfrm>
          <a:prstGeom prst="line">
            <a:avLst/>
          </a:prstGeom>
          <a:ln w="38100">
            <a:solidFill>
              <a:srgbClr val="FF0000"/>
            </a:solidFill>
            <a:prstDash val="solid"/>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6307794" y="2099189"/>
            <a:ext cx="0" cy="359221"/>
          </a:xfrm>
          <a:prstGeom prst="line">
            <a:avLst/>
          </a:prstGeom>
          <a:ln w="38100">
            <a:solidFill>
              <a:srgbClr val="FF0000"/>
            </a:solidFill>
            <a:prstDash val="solid"/>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a:endCxn id="17" idx="0"/>
          </p:cNvCxnSpPr>
          <p:nvPr/>
        </p:nvCxnSpPr>
        <p:spPr>
          <a:xfrm flipH="1">
            <a:off x="7023651" y="3873790"/>
            <a:ext cx="317736" cy="1162292"/>
          </a:xfrm>
          <a:prstGeom prst="line">
            <a:avLst/>
          </a:prstGeom>
          <a:ln w="38100">
            <a:solidFill>
              <a:srgbClr val="FF0000"/>
            </a:solidFill>
            <a:prstDash val="solid"/>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907104" y="4321449"/>
            <a:ext cx="3485897" cy="461665"/>
          </a:xfrm>
          <a:prstGeom prst="rect">
            <a:avLst/>
          </a:prstGeom>
          <a:noFill/>
        </p:spPr>
        <p:txBody>
          <a:bodyPr wrap="square" rtlCol="0">
            <a:spAutoFit/>
          </a:bodyPr>
          <a:lstStyle/>
          <a:p>
            <a:r>
              <a:rPr lang="en-US" sz="2400" dirty="0" smtClean="0"/>
              <a:t>“deposited” / “entrusted”</a:t>
            </a:r>
            <a:endParaRPr lang="en-US" sz="2400" dirty="0"/>
          </a:p>
        </p:txBody>
      </p:sp>
      <p:sp>
        <p:nvSpPr>
          <p:cNvPr id="16" name="TextBox 15"/>
          <p:cNvSpPr txBox="1"/>
          <p:nvPr/>
        </p:nvSpPr>
        <p:spPr>
          <a:xfrm>
            <a:off x="5368550" y="1628320"/>
            <a:ext cx="2011714" cy="461665"/>
          </a:xfrm>
          <a:prstGeom prst="rect">
            <a:avLst/>
          </a:prstGeom>
          <a:noFill/>
        </p:spPr>
        <p:txBody>
          <a:bodyPr wrap="square" rtlCol="0">
            <a:spAutoFit/>
          </a:bodyPr>
          <a:lstStyle/>
          <a:p>
            <a:r>
              <a:rPr lang="en-US" sz="2400" dirty="0" smtClean="0"/>
              <a:t>“committed”</a:t>
            </a:r>
            <a:endParaRPr lang="en-US" sz="2400" dirty="0"/>
          </a:p>
        </p:txBody>
      </p:sp>
      <p:sp>
        <p:nvSpPr>
          <p:cNvPr id="17" name="TextBox 16"/>
          <p:cNvSpPr txBox="1"/>
          <p:nvPr/>
        </p:nvSpPr>
        <p:spPr>
          <a:xfrm>
            <a:off x="4729957" y="5036082"/>
            <a:ext cx="4587388" cy="461665"/>
          </a:xfrm>
          <a:prstGeom prst="rect">
            <a:avLst/>
          </a:prstGeom>
          <a:noFill/>
        </p:spPr>
        <p:txBody>
          <a:bodyPr wrap="square" rtlCol="0">
            <a:spAutoFit/>
          </a:bodyPr>
          <a:lstStyle/>
          <a:p>
            <a:r>
              <a:rPr lang="en-US" sz="2400" dirty="0" smtClean="0"/>
              <a:t>“superabundant” / “super-added”</a:t>
            </a:r>
            <a:endParaRPr lang="en-US" sz="2400" dirty="0"/>
          </a:p>
        </p:txBody>
      </p:sp>
    </p:spTree>
    <p:extLst>
      <p:ext uri="{BB962C8B-B14F-4D97-AF65-F5344CB8AC3E}">
        <p14:creationId xmlns:p14="http://schemas.microsoft.com/office/powerpoint/2010/main" val="1721631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72428"/>
            <a:ext cx="8229600" cy="1143000"/>
          </a:xfrm>
        </p:spPr>
        <p:txBody>
          <a:bodyPr/>
          <a:lstStyle/>
          <a:p>
            <a:r>
              <a:rPr lang="en-US" dirty="0" smtClean="0"/>
              <a:t>Numbers </a:t>
            </a:r>
            <a:r>
              <a:rPr lang="en-US" dirty="0"/>
              <a:t>11</a:t>
            </a:r>
          </a:p>
        </p:txBody>
      </p:sp>
    </p:spTree>
    <p:extLst>
      <p:ext uri="{BB962C8B-B14F-4D97-AF65-F5344CB8AC3E}">
        <p14:creationId xmlns:p14="http://schemas.microsoft.com/office/powerpoint/2010/main" val="4077094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75445"/>
          </a:xfrm>
        </p:spPr>
        <p:txBody>
          <a:bodyPr/>
          <a:lstStyle/>
          <a:p>
            <a:r>
              <a:rPr lang="en-US" dirty="0" smtClean="0"/>
              <a:t>70 elders</a:t>
            </a:r>
            <a:endParaRPr lang="en-US" dirty="0"/>
          </a:p>
        </p:txBody>
      </p:sp>
      <p:pic>
        <p:nvPicPr>
          <p:cNvPr id="4" name="Picture 3"/>
          <p:cNvPicPr>
            <a:picLocks noChangeAspect="1"/>
          </p:cNvPicPr>
          <p:nvPr/>
        </p:nvPicPr>
        <p:blipFill>
          <a:blip r:embed="rId2"/>
          <a:stretch>
            <a:fillRect/>
          </a:stretch>
        </p:blipFill>
        <p:spPr>
          <a:xfrm>
            <a:off x="192820" y="1310841"/>
            <a:ext cx="8716804" cy="5486400"/>
          </a:xfrm>
          <a:prstGeom prst="rect">
            <a:avLst/>
          </a:prstGeom>
        </p:spPr>
      </p:pic>
    </p:spTree>
    <p:extLst>
      <p:ext uri="{BB962C8B-B14F-4D97-AF65-F5344CB8AC3E}">
        <p14:creationId xmlns:p14="http://schemas.microsoft.com/office/powerpoint/2010/main" val="291417921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is the King of the Jews”</a:t>
            </a:r>
            <a:endParaRPr lang="en-US" dirty="0"/>
          </a:p>
        </p:txBody>
      </p:sp>
      <p:pic>
        <p:nvPicPr>
          <p:cNvPr id="4" name="Picture 3"/>
          <p:cNvPicPr>
            <a:picLocks noChangeAspect="1"/>
          </p:cNvPicPr>
          <p:nvPr/>
        </p:nvPicPr>
        <p:blipFill>
          <a:blip r:embed="rId2"/>
          <a:stretch>
            <a:fillRect/>
          </a:stretch>
        </p:blipFill>
        <p:spPr>
          <a:xfrm>
            <a:off x="1079500" y="1341693"/>
            <a:ext cx="6972300" cy="5384800"/>
          </a:xfrm>
          <a:prstGeom prst="rect">
            <a:avLst/>
          </a:prstGeom>
        </p:spPr>
      </p:pic>
    </p:spTree>
    <p:extLst>
      <p:ext uri="{BB962C8B-B14F-4D97-AF65-F5344CB8AC3E}">
        <p14:creationId xmlns:p14="http://schemas.microsoft.com/office/powerpoint/2010/main" val="160635014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206</TotalTime>
  <Words>732</Words>
  <Application>Microsoft Macintosh PowerPoint</Application>
  <PresentationFormat>On-screen Show (4:3)</PresentationFormat>
  <Paragraphs>227</Paragraphs>
  <Slides>59</Slides>
  <Notes>2</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Office Theme</vt:lpstr>
      <vt:lpstr>The Kingmaker  The journey of a priest</vt:lpstr>
      <vt:lpstr>rejection</vt:lpstr>
      <vt:lpstr>PowerPoint Presentation</vt:lpstr>
      <vt:lpstr>Numbers 11</vt:lpstr>
      <vt:lpstr>Luke 12:48</vt:lpstr>
      <vt:lpstr>Luke 12:48</vt:lpstr>
      <vt:lpstr>Numbers 11</vt:lpstr>
      <vt:lpstr>70 elders</vt:lpstr>
      <vt:lpstr>“This is the King of the Jews”</vt:lpstr>
      <vt:lpstr>rejection</vt:lpstr>
      <vt:lpstr>acceptance</vt:lpstr>
      <vt:lpstr>1 Samuel 7:15-17</vt:lpstr>
      <vt:lpstr>PowerPoint Presentation</vt:lpstr>
      <vt:lpstr>1 Samuel 12:1-3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Mizpeh</vt:lpstr>
      <vt:lpstr>PowerPoint Presentation</vt:lpstr>
      <vt:lpstr>PowerPoint Presentation</vt:lpstr>
      <vt:lpstr>PowerPoint Presentation</vt:lpstr>
      <vt:lpstr>PowerPoint Presentation</vt:lpstr>
      <vt:lpstr>PowerPoint Presentation</vt:lpstr>
      <vt:lpstr>1 Samuel 10</vt:lpstr>
      <vt:lpstr>Anointed by Samuel</vt:lpstr>
      <vt:lpstr>Anointed by Samuel</vt:lpstr>
      <vt:lpstr>Anointed by Samuel</vt:lpstr>
      <vt:lpstr>Anointed by Samuel</vt:lpstr>
      <vt:lpstr>Anointed by Samuel</vt:lpstr>
      <vt:lpstr>Progression</vt:lpstr>
      <vt:lpstr>Progression</vt:lpstr>
      <vt:lpstr>Progression</vt:lpstr>
      <vt:lpstr>Progression</vt:lpstr>
      <vt:lpstr>Progression</vt:lpstr>
      <vt:lpstr>Progression</vt:lpstr>
      <vt:lpstr>Progression</vt:lpstr>
      <vt:lpstr>Progression</vt:lpstr>
      <vt:lpstr>Progression</vt:lpstr>
      <vt:lpstr>Progression</vt:lpstr>
      <vt:lpstr>Progression</vt:lpstr>
      <vt:lpstr>Saul’s journey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Judges 19</vt:lpstr>
      <vt:lpstr>Saul’s journey</vt:lpstr>
      <vt:lpstr>The king who couldn’t see God</vt:lpstr>
      <vt:lpstr>The king who could</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Christian Russell</dc:creator>
  <cp:lastModifiedBy>Christian Russell</cp:lastModifiedBy>
  <cp:revision>16</cp:revision>
  <dcterms:created xsi:type="dcterms:W3CDTF">2015-08-29T20:05:37Z</dcterms:created>
  <dcterms:modified xsi:type="dcterms:W3CDTF">2015-12-23T04:31:29Z</dcterms:modified>
</cp:coreProperties>
</file>