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73" r:id="rId3"/>
    <p:sldId id="397" r:id="rId4"/>
    <p:sldId id="399" r:id="rId5"/>
    <p:sldId id="398" r:id="rId6"/>
    <p:sldId id="400" r:id="rId7"/>
    <p:sldId id="370" r:id="rId8"/>
    <p:sldId id="263" r:id="rId9"/>
    <p:sldId id="265" r:id="rId10"/>
    <p:sldId id="374" r:id="rId11"/>
    <p:sldId id="269" r:id="rId12"/>
    <p:sldId id="393" r:id="rId13"/>
    <p:sldId id="394" r:id="rId14"/>
    <p:sldId id="395" r:id="rId15"/>
    <p:sldId id="377" r:id="rId16"/>
    <p:sldId id="378" r:id="rId17"/>
    <p:sldId id="326" r:id="rId18"/>
    <p:sldId id="270" r:id="rId19"/>
    <p:sldId id="381" r:id="rId20"/>
    <p:sldId id="382" r:id="rId21"/>
    <p:sldId id="321" r:id="rId22"/>
    <p:sldId id="383" r:id="rId23"/>
    <p:sldId id="278" r:id="rId24"/>
    <p:sldId id="328" r:id="rId25"/>
    <p:sldId id="384" r:id="rId26"/>
    <p:sldId id="385" r:id="rId27"/>
    <p:sldId id="387" r:id="rId28"/>
    <p:sldId id="386" r:id="rId29"/>
    <p:sldId id="388" r:id="rId30"/>
    <p:sldId id="272" r:id="rId31"/>
    <p:sldId id="273" r:id="rId32"/>
    <p:sldId id="389" r:id="rId33"/>
    <p:sldId id="310" r:id="rId34"/>
    <p:sldId id="287" r:id="rId35"/>
    <p:sldId id="289" r:id="rId36"/>
    <p:sldId id="331" r:id="rId37"/>
    <p:sldId id="288" r:id="rId38"/>
    <p:sldId id="364" r:id="rId39"/>
    <p:sldId id="401" r:id="rId40"/>
    <p:sldId id="295" r:id="rId41"/>
    <p:sldId id="391" r:id="rId42"/>
    <p:sldId id="300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4FE0FB-BF79-8B4D-9E89-B9CD1C559DA0}" type="doc">
      <dgm:prSet loTypeId="urn:microsoft.com/office/officeart/2005/8/layout/balance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EA0ADD-EBB7-5A45-A388-DFCE30B56547}">
      <dgm:prSet phldrT="[Text]"/>
      <dgm:spPr/>
      <dgm:t>
        <a:bodyPr/>
        <a:lstStyle/>
        <a:p>
          <a:r>
            <a:rPr lang="en-US" dirty="0" smtClean="0"/>
            <a:t>Intelligence</a:t>
          </a:r>
          <a:endParaRPr lang="en-US" dirty="0"/>
        </a:p>
      </dgm:t>
    </dgm:pt>
    <dgm:pt modelId="{847A32CE-7AFD-BE47-B04A-D3587069B8E1}" type="parTrans" cxnId="{0B554106-D73F-B242-9997-0E11CA68488A}">
      <dgm:prSet/>
      <dgm:spPr/>
      <dgm:t>
        <a:bodyPr/>
        <a:lstStyle/>
        <a:p>
          <a:endParaRPr lang="en-US"/>
        </a:p>
      </dgm:t>
    </dgm:pt>
    <dgm:pt modelId="{61748120-8887-384B-8BDF-10D7052E617F}" type="sibTrans" cxnId="{0B554106-D73F-B242-9997-0E11CA68488A}">
      <dgm:prSet/>
      <dgm:spPr/>
      <dgm:t>
        <a:bodyPr/>
        <a:lstStyle/>
        <a:p>
          <a:endParaRPr lang="en-US"/>
        </a:p>
      </dgm:t>
    </dgm:pt>
    <dgm:pt modelId="{2E39968B-E90E-9142-8D4F-ABFD7147DEDD}">
      <dgm:prSet phldrT="[Text]" phldr="1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C2E629AA-F9A9-7649-9E31-1E83CE9AC423}" type="parTrans" cxnId="{FE2F6CB9-23FF-864E-923D-38F7F43DC299}">
      <dgm:prSet/>
      <dgm:spPr/>
      <dgm:t>
        <a:bodyPr/>
        <a:lstStyle/>
        <a:p>
          <a:endParaRPr lang="en-US"/>
        </a:p>
      </dgm:t>
    </dgm:pt>
    <dgm:pt modelId="{025D2CAA-F02D-DA44-9591-7046FF0B744F}" type="sibTrans" cxnId="{FE2F6CB9-23FF-864E-923D-38F7F43DC299}">
      <dgm:prSet/>
      <dgm:spPr/>
      <dgm:t>
        <a:bodyPr/>
        <a:lstStyle/>
        <a:p>
          <a:endParaRPr lang="en-US"/>
        </a:p>
      </dgm:t>
    </dgm:pt>
    <dgm:pt modelId="{B8F3D6A2-2F0D-B54C-B1E8-A454B78DE331}">
      <dgm:prSet phldrT="[Text]"/>
      <dgm:spPr/>
      <dgm:t>
        <a:bodyPr/>
        <a:lstStyle/>
        <a:p>
          <a:r>
            <a:rPr lang="en-US" dirty="0" smtClean="0"/>
            <a:t>Courage</a:t>
          </a:r>
          <a:endParaRPr lang="en-US" dirty="0"/>
        </a:p>
      </dgm:t>
    </dgm:pt>
    <dgm:pt modelId="{CF9A121A-B5BF-EB42-A616-A8A3A180B4BF}" type="parTrans" cxnId="{3D1520CB-8364-A94B-8B7F-EF6AFF167446}">
      <dgm:prSet/>
      <dgm:spPr/>
      <dgm:t>
        <a:bodyPr/>
        <a:lstStyle/>
        <a:p>
          <a:endParaRPr lang="en-US"/>
        </a:p>
      </dgm:t>
    </dgm:pt>
    <dgm:pt modelId="{E0155C53-58BF-5A44-888F-3205FAF179C6}" type="sibTrans" cxnId="{3D1520CB-8364-A94B-8B7F-EF6AFF167446}">
      <dgm:prSet/>
      <dgm:spPr/>
      <dgm:t>
        <a:bodyPr/>
        <a:lstStyle/>
        <a:p>
          <a:endParaRPr lang="en-US"/>
        </a:p>
      </dgm:t>
    </dgm:pt>
    <dgm:pt modelId="{4AAF7DD2-7431-E44C-9D33-801C5F6DA208}">
      <dgm:prSet phldrT="[Text]"/>
      <dgm:spPr/>
      <dgm:t>
        <a:bodyPr/>
        <a:lstStyle/>
        <a:p>
          <a:r>
            <a:rPr lang="en-US" dirty="0" smtClean="0"/>
            <a:t>Humaneness</a:t>
          </a:r>
          <a:endParaRPr lang="en-US" dirty="0"/>
        </a:p>
      </dgm:t>
    </dgm:pt>
    <dgm:pt modelId="{CD88AA4F-67C1-DA4B-9F54-8B11AC527E87}" type="parTrans" cxnId="{8AB6B9C7-B4F6-FE44-AA9C-3961591C7214}">
      <dgm:prSet/>
      <dgm:spPr/>
      <dgm:t>
        <a:bodyPr/>
        <a:lstStyle/>
        <a:p>
          <a:endParaRPr lang="en-US"/>
        </a:p>
      </dgm:t>
    </dgm:pt>
    <dgm:pt modelId="{4F8269E5-89B3-ED44-A7C2-A2C376C523FC}" type="sibTrans" cxnId="{8AB6B9C7-B4F6-FE44-AA9C-3961591C7214}">
      <dgm:prSet/>
      <dgm:spPr/>
      <dgm:t>
        <a:bodyPr/>
        <a:lstStyle/>
        <a:p>
          <a:endParaRPr lang="en-US"/>
        </a:p>
      </dgm:t>
    </dgm:pt>
    <dgm:pt modelId="{9402B241-7CA9-A741-96DA-263DD399DED2}">
      <dgm:prSet phldrT="[Text]"/>
      <dgm:spPr/>
      <dgm:t>
        <a:bodyPr/>
        <a:lstStyle/>
        <a:p>
          <a:r>
            <a:rPr lang="en-US" dirty="0" smtClean="0"/>
            <a:t>Trustworthiness</a:t>
          </a:r>
          <a:endParaRPr lang="en-US" dirty="0"/>
        </a:p>
      </dgm:t>
    </dgm:pt>
    <dgm:pt modelId="{AA79D4D7-E380-F844-919C-410CC5750C9E}" type="parTrans" cxnId="{9C1B5CD3-9012-7D4C-9C66-047507D641A3}">
      <dgm:prSet/>
      <dgm:spPr/>
      <dgm:t>
        <a:bodyPr/>
        <a:lstStyle/>
        <a:p>
          <a:endParaRPr lang="en-US"/>
        </a:p>
      </dgm:t>
    </dgm:pt>
    <dgm:pt modelId="{04D4743B-0160-E542-8CD3-3A2457E693E4}" type="sibTrans" cxnId="{9C1B5CD3-9012-7D4C-9C66-047507D641A3}">
      <dgm:prSet/>
      <dgm:spPr/>
      <dgm:t>
        <a:bodyPr/>
        <a:lstStyle/>
        <a:p>
          <a:endParaRPr lang="en-US"/>
        </a:p>
      </dgm:t>
    </dgm:pt>
    <dgm:pt modelId="{EC08E438-4EF8-8F43-9C9C-E2ECD7C8365E}">
      <dgm:prSet phldrT="[Text]"/>
      <dgm:spPr/>
      <dgm:t>
        <a:bodyPr/>
        <a:lstStyle/>
        <a:p>
          <a:r>
            <a:rPr lang="en-US" dirty="0" smtClean="0"/>
            <a:t>Discipline</a:t>
          </a:r>
          <a:endParaRPr lang="en-US" dirty="0"/>
        </a:p>
      </dgm:t>
    </dgm:pt>
    <dgm:pt modelId="{2BEEC6CD-CAA9-D848-955C-2F86D9ABAA90}" type="sibTrans" cxnId="{10376ED7-B009-D644-9149-6852744DC327}">
      <dgm:prSet/>
      <dgm:spPr/>
      <dgm:t>
        <a:bodyPr/>
        <a:lstStyle/>
        <a:p>
          <a:endParaRPr lang="en-US"/>
        </a:p>
      </dgm:t>
    </dgm:pt>
    <dgm:pt modelId="{81A1187D-0ECA-F141-917B-3E32B2C040DD}" type="parTrans" cxnId="{10376ED7-B009-D644-9149-6852744DC327}">
      <dgm:prSet/>
      <dgm:spPr/>
      <dgm:t>
        <a:bodyPr/>
        <a:lstStyle/>
        <a:p>
          <a:endParaRPr lang="en-US"/>
        </a:p>
      </dgm:t>
    </dgm:pt>
    <dgm:pt modelId="{7C2208B2-E105-134C-AE7D-D8BD05545118}">
      <dgm:prSet phldrT="[Text]" phldr="1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75E8FDB6-D236-0846-991B-B60CD9C03A7D}" type="sibTrans" cxnId="{D1ABA75E-E46B-0E4A-A71B-7805327F11AF}">
      <dgm:prSet/>
      <dgm:spPr/>
      <dgm:t>
        <a:bodyPr/>
        <a:lstStyle/>
        <a:p>
          <a:endParaRPr lang="en-US"/>
        </a:p>
      </dgm:t>
    </dgm:pt>
    <dgm:pt modelId="{AE26AA60-4D6E-CB4D-9E1D-6A6AFB08C2A5}" type="parTrans" cxnId="{D1ABA75E-E46B-0E4A-A71B-7805327F11AF}">
      <dgm:prSet/>
      <dgm:spPr/>
      <dgm:t>
        <a:bodyPr/>
        <a:lstStyle/>
        <a:p>
          <a:endParaRPr lang="en-US"/>
        </a:p>
      </dgm:t>
    </dgm:pt>
    <dgm:pt modelId="{3EABCBF9-A5A8-E34F-AD8E-1E9D54E81A20}" type="pres">
      <dgm:prSet presAssocID="{314FE0FB-BF79-8B4D-9E89-B9CD1C559DA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741524-8242-784A-A2B9-1A8F2E757683}" type="pres">
      <dgm:prSet presAssocID="{314FE0FB-BF79-8B4D-9E89-B9CD1C559DA0}" presName="dummyMaxCanvas" presStyleCnt="0"/>
      <dgm:spPr/>
    </dgm:pt>
    <dgm:pt modelId="{815C018D-B298-934E-94DB-6720F1161F30}" type="pres">
      <dgm:prSet presAssocID="{314FE0FB-BF79-8B4D-9E89-B9CD1C559DA0}" presName="parentComposite" presStyleCnt="0"/>
      <dgm:spPr/>
    </dgm:pt>
    <dgm:pt modelId="{0C8C76E2-6E34-724E-A14E-1A6319918F47}" type="pres">
      <dgm:prSet presAssocID="{314FE0FB-BF79-8B4D-9E89-B9CD1C559DA0}" presName="parent1" presStyleLbl="alignAccFollowNode1" presStyleIdx="0" presStyleCnt="4" custLinFactNeighborX="4309" custLinFactNeighborY="-11283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418FAC39-4CDF-4049-A727-F71FA6184055}" type="pres">
      <dgm:prSet presAssocID="{314FE0FB-BF79-8B4D-9E89-B9CD1C559DA0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8C35E8C1-CF24-6A4E-88CE-7D27CC09F086}" type="pres">
      <dgm:prSet presAssocID="{314FE0FB-BF79-8B4D-9E89-B9CD1C559DA0}" presName="childrenComposite" presStyleCnt="0"/>
      <dgm:spPr/>
    </dgm:pt>
    <dgm:pt modelId="{942C03AB-7EA2-AD4D-A9C9-5C15E4B8980A}" type="pres">
      <dgm:prSet presAssocID="{314FE0FB-BF79-8B4D-9E89-B9CD1C559DA0}" presName="dummyMaxCanvas_ChildArea" presStyleCnt="0"/>
      <dgm:spPr/>
    </dgm:pt>
    <dgm:pt modelId="{898C7DDF-574F-F149-8DDA-BBEB76F43104}" type="pres">
      <dgm:prSet presAssocID="{314FE0FB-BF79-8B4D-9E89-B9CD1C559DA0}" presName="fulcrum" presStyleLbl="alignAccFollowNode1" presStyleIdx="2" presStyleCnt="4"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B1C55B77-ACF3-B040-8203-72120D60198E}" type="pres">
      <dgm:prSet presAssocID="{314FE0FB-BF79-8B4D-9E89-B9CD1C559DA0}" presName="balance_23" presStyleLbl="alignAccFollowNode1" presStyleIdx="3" presStyleCnt="4">
        <dgm:presLayoutVars>
          <dgm:bulletEnabled val="1"/>
        </dgm:presLayoutVars>
      </dgm:prSet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B1F3F055-6B7E-974A-9493-D57B0F03CC06}" type="pres">
      <dgm:prSet presAssocID="{314FE0FB-BF79-8B4D-9E89-B9CD1C559DA0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B7641-1587-B94B-8DCF-C5D1C51F565F}" type="pres">
      <dgm:prSet presAssocID="{314FE0FB-BF79-8B4D-9E89-B9CD1C559DA0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B958B-A0BF-154D-A5C6-C6CE6ED1B6AF}" type="pres">
      <dgm:prSet presAssocID="{314FE0FB-BF79-8B4D-9E89-B9CD1C559DA0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3C4053-64FF-E142-A8BA-BE6C794D42C5}" type="pres">
      <dgm:prSet presAssocID="{314FE0FB-BF79-8B4D-9E89-B9CD1C559DA0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E3371-FA26-FF4D-AE28-C0ECB756C160}" type="pres">
      <dgm:prSet presAssocID="{314FE0FB-BF79-8B4D-9E89-B9CD1C559DA0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ABA75E-E46B-0E4A-A71B-7805327F11AF}" srcId="{314FE0FB-BF79-8B4D-9E89-B9CD1C559DA0}" destId="{7C2208B2-E105-134C-AE7D-D8BD05545118}" srcOrd="0" destOrd="0" parTransId="{AE26AA60-4D6E-CB4D-9E1D-6A6AFB08C2A5}" sibTransId="{75E8FDB6-D236-0846-991B-B60CD9C03A7D}"/>
    <dgm:cxn modelId="{FE2F6CB9-23FF-864E-923D-38F7F43DC299}" srcId="{314FE0FB-BF79-8B4D-9E89-B9CD1C559DA0}" destId="{2E39968B-E90E-9142-8D4F-ABFD7147DEDD}" srcOrd="1" destOrd="0" parTransId="{C2E629AA-F9A9-7649-9E31-1E83CE9AC423}" sibTransId="{025D2CAA-F02D-DA44-9591-7046FF0B744F}"/>
    <dgm:cxn modelId="{8AB6B9C7-B4F6-FE44-AA9C-3961591C7214}" srcId="{2E39968B-E90E-9142-8D4F-ABFD7147DEDD}" destId="{4AAF7DD2-7431-E44C-9D33-801C5F6DA208}" srcOrd="1" destOrd="0" parTransId="{CD88AA4F-67C1-DA4B-9F54-8B11AC527E87}" sibTransId="{4F8269E5-89B3-ED44-A7C2-A2C376C523FC}"/>
    <dgm:cxn modelId="{10376ED7-B009-D644-9149-6852744DC327}" srcId="{7C2208B2-E105-134C-AE7D-D8BD05545118}" destId="{EC08E438-4EF8-8F43-9C9C-E2ECD7C8365E}" srcOrd="0" destOrd="0" parTransId="{81A1187D-0ECA-F141-917B-3E32B2C040DD}" sibTransId="{2BEEC6CD-CAA9-D848-955C-2F86D9ABAA90}"/>
    <dgm:cxn modelId="{70F23252-B1BB-FD43-AA8E-F999FD8F9949}" type="presOf" srcId="{EC08E438-4EF8-8F43-9C9C-E2ECD7C8365E}" destId="{1F3C4053-64FF-E142-A8BA-BE6C794D42C5}" srcOrd="0" destOrd="0" presId="urn:microsoft.com/office/officeart/2005/8/layout/balance1"/>
    <dgm:cxn modelId="{930B1508-F288-CB4B-AF5E-3358029ADC62}" type="presOf" srcId="{7C2208B2-E105-134C-AE7D-D8BD05545118}" destId="{0C8C76E2-6E34-724E-A14E-1A6319918F47}" srcOrd="0" destOrd="0" presId="urn:microsoft.com/office/officeart/2005/8/layout/balance1"/>
    <dgm:cxn modelId="{53200675-4FC7-5F42-B456-7E1008E817E2}" type="presOf" srcId="{314FE0FB-BF79-8B4D-9E89-B9CD1C559DA0}" destId="{3EABCBF9-A5A8-E34F-AD8E-1E9D54E81A20}" srcOrd="0" destOrd="0" presId="urn:microsoft.com/office/officeart/2005/8/layout/balance1"/>
    <dgm:cxn modelId="{3D1520CB-8364-A94B-8B7F-EF6AFF167446}" srcId="{2E39968B-E90E-9142-8D4F-ABFD7147DEDD}" destId="{B8F3D6A2-2F0D-B54C-B1E8-A454B78DE331}" srcOrd="0" destOrd="0" parTransId="{CF9A121A-B5BF-EB42-A616-A8A3A180B4BF}" sibTransId="{E0155C53-58BF-5A44-888F-3205FAF179C6}"/>
    <dgm:cxn modelId="{BF5F52B3-2FB5-4940-8CB2-408321B5009B}" type="presOf" srcId="{B8F3D6A2-2F0D-B54C-B1E8-A454B78DE331}" destId="{B1F3F055-6B7E-974A-9493-D57B0F03CC06}" srcOrd="0" destOrd="0" presId="urn:microsoft.com/office/officeart/2005/8/layout/balance1"/>
    <dgm:cxn modelId="{D4F07DA4-AC27-EA4A-854C-8647E82298E7}" type="presOf" srcId="{6CEA0ADD-EBB7-5A45-A388-DFCE30B56547}" destId="{841E3371-FA26-FF4D-AE28-C0ECB756C160}" srcOrd="0" destOrd="0" presId="urn:microsoft.com/office/officeart/2005/8/layout/balance1"/>
    <dgm:cxn modelId="{9258DBBC-8603-224C-9198-FF9752D331E2}" type="presOf" srcId="{2E39968B-E90E-9142-8D4F-ABFD7147DEDD}" destId="{418FAC39-4CDF-4049-A727-F71FA6184055}" srcOrd="0" destOrd="0" presId="urn:microsoft.com/office/officeart/2005/8/layout/balance1"/>
    <dgm:cxn modelId="{0B554106-D73F-B242-9997-0E11CA68488A}" srcId="{7C2208B2-E105-134C-AE7D-D8BD05545118}" destId="{6CEA0ADD-EBB7-5A45-A388-DFCE30B56547}" srcOrd="1" destOrd="0" parTransId="{847A32CE-7AFD-BE47-B04A-D3587069B8E1}" sibTransId="{61748120-8887-384B-8BDF-10D7052E617F}"/>
    <dgm:cxn modelId="{1FBC5ECC-AA27-544A-B41A-CF06DFFB96A5}" type="presOf" srcId="{4AAF7DD2-7431-E44C-9D33-801C5F6DA208}" destId="{2A1B7641-1587-B94B-8DCF-C5D1C51F565F}" srcOrd="0" destOrd="0" presId="urn:microsoft.com/office/officeart/2005/8/layout/balance1"/>
    <dgm:cxn modelId="{9C1B5CD3-9012-7D4C-9C66-047507D641A3}" srcId="{2E39968B-E90E-9142-8D4F-ABFD7147DEDD}" destId="{9402B241-7CA9-A741-96DA-263DD399DED2}" srcOrd="2" destOrd="0" parTransId="{AA79D4D7-E380-F844-919C-410CC5750C9E}" sibTransId="{04D4743B-0160-E542-8CD3-3A2457E693E4}"/>
    <dgm:cxn modelId="{57077137-136B-6C45-8392-1CE8A31D2A4E}" type="presOf" srcId="{9402B241-7CA9-A741-96DA-263DD399DED2}" destId="{CB5B958B-A0BF-154D-A5C6-C6CE6ED1B6AF}" srcOrd="0" destOrd="0" presId="urn:microsoft.com/office/officeart/2005/8/layout/balance1"/>
    <dgm:cxn modelId="{33486AF6-A02C-6948-981A-445881B7C721}" type="presParOf" srcId="{3EABCBF9-A5A8-E34F-AD8E-1E9D54E81A20}" destId="{F5741524-8242-784A-A2B9-1A8F2E757683}" srcOrd="0" destOrd="0" presId="urn:microsoft.com/office/officeart/2005/8/layout/balance1"/>
    <dgm:cxn modelId="{FFF396E0-2AA6-2B44-8285-C4C9BFA24457}" type="presParOf" srcId="{3EABCBF9-A5A8-E34F-AD8E-1E9D54E81A20}" destId="{815C018D-B298-934E-94DB-6720F1161F30}" srcOrd="1" destOrd="0" presId="urn:microsoft.com/office/officeart/2005/8/layout/balance1"/>
    <dgm:cxn modelId="{900E0DF0-8131-4642-A007-66E34BF3C62B}" type="presParOf" srcId="{815C018D-B298-934E-94DB-6720F1161F30}" destId="{0C8C76E2-6E34-724E-A14E-1A6319918F47}" srcOrd="0" destOrd="0" presId="urn:microsoft.com/office/officeart/2005/8/layout/balance1"/>
    <dgm:cxn modelId="{5463BFD7-51D4-EB44-94C9-16F51AD1E71A}" type="presParOf" srcId="{815C018D-B298-934E-94DB-6720F1161F30}" destId="{418FAC39-4CDF-4049-A727-F71FA6184055}" srcOrd="1" destOrd="0" presId="urn:microsoft.com/office/officeart/2005/8/layout/balance1"/>
    <dgm:cxn modelId="{8112EE55-F501-7F4C-BF83-AF247398F85B}" type="presParOf" srcId="{3EABCBF9-A5A8-E34F-AD8E-1E9D54E81A20}" destId="{8C35E8C1-CF24-6A4E-88CE-7D27CC09F086}" srcOrd="2" destOrd="0" presId="urn:microsoft.com/office/officeart/2005/8/layout/balance1"/>
    <dgm:cxn modelId="{3B8884EB-4B11-734C-A29E-87B0820E918B}" type="presParOf" srcId="{8C35E8C1-CF24-6A4E-88CE-7D27CC09F086}" destId="{942C03AB-7EA2-AD4D-A9C9-5C15E4B8980A}" srcOrd="0" destOrd="0" presId="urn:microsoft.com/office/officeart/2005/8/layout/balance1"/>
    <dgm:cxn modelId="{0171546B-7D47-B749-9A71-8A7FA568A508}" type="presParOf" srcId="{8C35E8C1-CF24-6A4E-88CE-7D27CC09F086}" destId="{898C7DDF-574F-F149-8DDA-BBEB76F43104}" srcOrd="1" destOrd="0" presId="urn:microsoft.com/office/officeart/2005/8/layout/balance1"/>
    <dgm:cxn modelId="{A4A6C518-6FCE-0446-B425-396FA0A95116}" type="presParOf" srcId="{8C35E8C1-CF24-6A4E-88CE-7D27CC09F086}" destId="{B1C55B77-ACF3-B040-8203-72120D60198E}" srcOrd="2" destOrd="0" presId="urn:microsoft.com/office/officeart/2005/8/layout/balance1"/>
    <dgm:cxn modelId="{5B1CE3A8-E336-424A-9F35-71782E48D2DD}" type="presParOf" srcId="{8C35E8C1-CF24-6A4E-88CE-7D27CC09F086}" destId="{B1F3F055-6B7E-974A-9493-D57B0F03CC06}" srcOrd="3" destOrd="0" presId="urn:microsoft.com/office/officeart/2005/8/layout/balance1"/>
    <dgm:cxn modelId="{411F6FC1-5C59-644F-9FF2-C83E0E04ED90}" type="presParOf" srcId="{8C35E8C1-CF24-6A4E-88CE-7D27CC09F086}" destId="{2A1B7641-1587-B94B-8DCF-C5D1C51F565F}" srcOrd="4" destOrd="0" presId="urn:microsoft.com/office/officeart/2005/8/layout/balance1"/>
    <dgm:cxn modelId="{4DFDFF90-AFB3-5845-83E2-0E476735FAA3}" type="presParOf" srcId="{8C35E8C1-CF24-6A4E-88CE-7D27CC09F086}" destId="{CB5B958B-A0BF-154D-A5C6-C6CE6ED1B6AF}" srcOrd="5" destOrd="0" presId="urn:microsoft.com/office/officeart/2005/8/layout/balance1"/>
    <dgm:cxn modelId="{F6B3357A-5C8B-B844-B351-7F83D3FB8D47}" type="presParOf" srcId="{8C35E8C1-CF24-6A4E-88CE-7D27CC09F086}" destId="{1F3C4053-64FF-E142-A8BA-BE6C794D42C5}" srcOrd="6" destOrd="0" presId="urn:microsoft.com/office/officeart/2005/8/layout/balance1"/>
    <dgm:cxn modelId="{17938431-B3D0-3349-A7E0-8BC64A5D24E7}" type="presParOf" srcId="{8C35E8C1-CF24-6A4E-88CE-7D27CC09F086}" destId="{841E3371-FA26-FF4D-AE28-C0ECB756C160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15E402-5931-CC46-A7CF-D0CBE55FA2F4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CAD05F-1317-5946-8FFC-1B77ADBF2467}">
      <dgm:prSet phldrT="[Text]"/>
      <dgm:spPr>
        <a:ln>
          <a:solidFill>
            <a:srgbClr val="000000"/>
          </a:solidFill>
        </a:ln>
      </dgm:spPr>
      <dgm:t>
        <a:bodyPr/>
        <a:lstStyle/>
        <a:p>
          <a:r>
            <a:rPr lang="en-US" b="1" i="0" dirty="0" smtClean="0">
              <a:solidFill>
                <a:schemeClr val="tx1"/>
              </a:solidFill>
            </a:rPr>
            <a:t>PRIEST</a:t>
          </a:r>
          <a:endParaRPr lang="en-US" b="1" i="0" dirty="0">
            <a:solidFill>
              <a:schemeClr val="tx1"/>
            </a:solidFill>
          </a:endParaRPr>
        </a:p>
      </dgm:t>
    </dgm:pt>
    <dgm:pt modelId="{D0B600BD-1ACD-7648-A394-54D103253ABF}" type="parTrans" cxnId="{58F8898D-405C-E045-BF77-09EB1593AA77}">
      <dgm:prSet/>
      <dgm:spPr/>
      <dgm:t>
        <a:bodyPr/>
        <a:lstStyle/>
        <a:p>
          <a:endParaRPr lang="en-US"/>
        </a:p>
      </dgm:t>
    </dgm:pt>
    <dgm:pt modelId="{66F75B4F-5CE6-1C40-8DDE-7C6E77EC2A88}" type="sibTrans" cxnId="{58F8898D-405C-E045-BF77-09EB1593AA77}">
      <dgm:prSet/>
      <dgm:spPr/>
      <dgm:t>
        <a:bodyPr/>
        <a:lstStyle/>
        <a:p>
          <a:endParaRPr lang="en-US"/>
        </a:p>
      </dgm:t>
    </dgm:pt>
    <dgm:pt modelId="{E1971131-8990-4549-ACB5-FA77ADD5658F}">
      <dgm:prSet phldrT="[Text]"/>
      <dgm:spPr>
        <a:ln>
          <a:solidFill>
            <a:srgbClr val="000000"/>
          </a:solidFill>
        </a:ln>
      </dgm:spPr>
      <dgm:t>
        <a:bodyPr/>
        <a:lstStyle/>
        <a:p>
          <a:r>
            <a:rPr lang="en-US" dirty="0" smtClean="0"/>
            <a:t>Turn your life over to God</a:t>
          </a:r>
          <a:endParaRPr lang="en-US" dirty="0"/>
        </a:p>
      </dgm:t>
    </dgm:pt>
    <dgm:pt modelId="{CB198813-B4F2-5A4D-812E-1CA92CF33B01}" type="parTrans" cxnId="{E0CD2557-46A2-9742-A836-50E43033C008}">
      <dgm:prSet/>
      <dgm:spPr>
        <a:ln>
          <a:solidFill>
            <a:srgbClr val="000000"/>
          </a:solidFill>
        </a:ln>
      </dgm:spPr>
      <dgm:t>
        <a:bodyPr/>
        <a:lstStyle/>
        <a:p>
          <a:endParaRPr lang="en-US"/>
        </a:p>
      </dgm:t>
    </dgm:pt>
    <dgm:pt modelId="{10740A21-0B6B-3D47-A97E-A2DAD43220BC}" type="sibTrans" cxnId="{E0CD2557-46A2-9742-A836-50E43033C008}">
      <dgm:prSet/>
      <dgm:spPr/>
      <dgm:t>
        <a:bodyPr/>
        <a:lstStyle/>
        <a:p>
          <a:endParaRPr lang="en-US"/>
        </a:p>
      </dgm:t>
    </dgm:pt>
    <dgm:pt modelId="{276EA78C-7F63-B249-BDCB-686151DCBE4C}">
      <dgm:prSet phldrT="[Text]"/>
      <dgm:spPr>
        <a:ln>
          <a:solidFill>
            <a:srgbClr val="000000"/>
          </a:solidFill>
        </a:ln>
      </dgm:spPr>
      <dgm:t>
        <a:bodyPr/>
        <a:lstStyle/>
        <a:p>
          <a:r>
            <a:rPr lang="en-US" dirty="0" smtClean="0"/>
            <a:t>Have Faith.</a:t>
          </a:r>
        </a:p>
        <a:p>
          <a:r>
            <a:rPr lang="en-US" dirty="0" smtClean="0"/>
            <a:t>Trust the Lord</a:t>
          </a:r>
          <a:endParaRPr lang="en-US" dirty="0"/>
        </a:p>
      </dgm:t>
    </dgm:pt>
    <dgm:pt modelId="{6D72890F-A243-A546-B443-845DF1458BD7}" type="parTrans" cxnId="{853C3394-07B6-E14C-ABC1-37828347E69A}">
      <dgm:prSet/>
      <dgm:spPr>
        <a:ln>
          <a:solidFill>
            <a:srgbClr val="000000"/>
          </a:solidFill>
        </a:ln>
      </dgm:spPr>
      <dgm:t>
        <a:bodyPr/>
        <a:lstStyle/>
        <a:p>
          <a:endParaRPr lang="en-US"/>
        </a:p>
      </dgm:t>
    </dgm:pt>
    <dgm:pt modelId="{EB9C3A84-87D1-4048-A74E-B47873ED76A9}" type="sibTrans" cxnId="{853C3394-07B6-E14C-ABC1-37828347E69A}">
      <dgm:prSet/>
      <dgm:spPr/>
      <dgm:t>
        <a:bodyPr/>
        <a:lstStyle/>
        <a:p>
          <a:endParaRPr lang="en-US"/>
        </a:p>
      </dgm:t>
    </dgm:pt>
    <dgm:pt modelId="{09D47B91-C5B4-044E-B4C0-1638817D2CF5}">
      <dgm:prSet phldrT="[Text]"/>
      <dgm:spPr>
        <a:ln>
          <a:solidFill>
            <a:srgbClr val="000000"/>
          </a:solidFill>
        </a:ln>
      </dgm:spPr>
      <dgm:t>
        <a:bodyPr/>
        <a:lstStyle/>
        <a:p>
          <a:r>
            <a:rPr lang="en-US" dirty="0" smtClean="0"/>
            <a:t>Personal Sacrifice and Offering</a:t>
          </a:r>
          <a:endParaRPr lang="en-US" dirty="0"/>
        </a:p>
      </dgm:t>
    </dgm:pt>
    <dgm:pt modelId="{E3285427-6181-8F4A-A72A-CE0DE5A5D432}" type="parTrans" cxnId="{F5E2AFA1-54A0-6740-A358-DBD5EEEC1A45}">
      <dgm:prSet/>
      <dgm:spPr>
        <a:ln>
          <a:solidFill>
            <a:srgbClr val="000000"/>
          </a:solidFill>
        </a:ln>
      </dgm:spPr>
      <dgm:t>
        <a:bodyPr/>
        <a:lstStyle/>
        <a:p>
          <a:endParaRPr lang="en-US"/>
        </a:p>
      </dgm:t>
    </dgm:pt>
    <dgm:pt modelId="{B3A713BA-837E-BF43-B62F-474990452D9E}" type="sibTrans" cxnId="{F5E2AFA1-54A0-6740-A358-DBD5EEEC1A45}">
      <dgm:prSet/>
      <dgm:spPr/>
      <dgm:t>
        <a:bodyPr/>
        <a:lstStyle/>
        <a:p>
          <a:endParaRPr lang="en-US"/>
        </a:p>
      </dgm:t>
    </dgm:pt>
    <dgm:pt modelId="{42138696-5CFC-2E45-BF23-94B45E27A410}">
      <dgm:prSet phldrT="[Text]"/>
      <dgm:spPr>
        <a:ln>
          <a:solidFill>
            <a:srgbClr val="000000"/>
          </a:solidFill>
        </a:ln>
      </dgm:spPr>
      <dgm:t>
        <a:bodyPr/>
        <a:lstStyle/>
        <a:p>
          <a:r>
            <a:rPr lang="en-US" dirty="0" smtClean="0"/>
            <a:t>Praise, Fellowship, Instruction</a:t>
          </a:r>
          <a:endParaRPr lang="en-US" dirty="0"/>
        </a:p>
      </dgm:t>
    </dgm:pt>
    <dgm:pt modelId="{2BFD6ABE-250A-774C-BED0-98A4A9797679}" type="parTrans" cxnId="{70EF7889-5AE7-0B4C-862F-1AA63FA6285F}">
      <dgm:prSet/>
      <dgm:spPr>
        <a:ln>
          <a:solidFill>
            <a:srgbClr val="000000"/>
          </a:solidFill>
        </a:ln>
      </dgm:spPr>
      <dgm:t>
        <a:bodyPr/>
        <a:lstStyle/>
        <a:p>
          <a:endParaRPr lang="en-US"/>
        </a:p>
      </dgm:t>
    </dgm:pt>
    <dgm:pt modelId="{CCAEA18F-A240-8F49-B73E-A6B58F6516D8}" type="sibTrans" cxnId="{70EF7889-5AE7-0B4C-862F-1AA63FA6285F}">
      <dgm:prSet/>
      <dgm:spPr/>
      <dgm:t>
        <a:bodyPr/>
        <a:lstStyle/>
        <a:p>
          <a:endParaRPr lang="en-US"/>
        </a:p>
      </dgm:t>
    </dgm:pt>
    <dgm:pt modelId="{381AB88F-B4DA-2641-B003-BD4DBCF24802}" type="pres">
      <dgm:prSet presAssocID="{AA15E402-5931-CC46-A7CF-D0CBE55FA2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D09238-0CA6-B142-818A-23D9EBA1D271}" type="pres">
      <dgm:prSet presAssocID="{5CCAD05F-1317-5946-8FFC-1B77ADBF2467}" presName="centerShape" presStyleLbl="node0" presStyleIdx="0" presStyleCnt="1"/>
      <dgm:spPr/>
      <dgm:t>
        <a:bodyPr/>
        <a:lstStyle/>
        <a:p>
          <a:endParaRPr lang="en-US"/>
        </a:p>
      </dgm:t>
    </dgm:pt>
    <dgm:pt modelId="{CC6C7D0D-8561-CF45-A5BF-EDE3CF17FB34}" type="pres">
      <dgm:prSet presAssocID="{CB198813-B4F2-5A4D-812E-1CA92CF33B01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65493721-7FDB-8A43-A7CA-FC2EA1B5B3D0}" type="pres">
      <dgm:prSet presAssocID="{E1971131-8990-4549-ACB5-FA77ADD5658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47F22-A0FC-674A-B904-1F1109AF123C}" type="pres">
      <dgm:prSet presAssocID="{6D72890F-A243-A546-B443-845DF1458BD7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A7F56810-D04A-BE40-AFB4-997E00C08CDE}" type="pres">
      <dgm:prSet presAssocID="{276EA78C-7F63-B249-BDCB-686151DCBE4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F1338D-1C1E-284B-928B-50AC2DC2E034}" type="pres">
      <dgm:prSet presAssocID="{E3285427-6181-8F4A-A72A-CE0DE5A5D432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C4B67228-E46B-1044-A7DE-495BC2BFAD55}" type="pres">
      <dgm:prSet presAssocID="{09D47B91-C5B4-044E-B4C0-1638817D2CF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294BB-2C05-5546-AC1D-56FD82853C2B}" type="pres">
      <dgm:prSet presAssocID="{2BFD6ABE-250A-774C-BED0-98A4A9797679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1D985CB3-381F-074A-8EF2-91542C973A87}" type="pres">
      <dgm:prSet presAssocID="{42138696-5CFC-2E45-BF23-94B45E27A41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EF7889-5AE7-0B4C-862F-1AA63FA6285F}" srcId="{5CCAD05F-1317-5946-8FFC-1B77ADBF2467}" destId="{42138696-5CFC-2E45-BF23-94B45E27A410}" srcOrd="3" destOrd="0" parTransId="{2BFD6ABE-250A-774C-BED0-98A4A9797679}" sibTransId="{CCAEA18F-A240-8F49-B73E-A6B58F6516D8}"/>
    <dgm:cxn modelId="{FB48E5C9-C322-804E-97D0-1C0D398F38A8}" type="presOf" srcId="{42138696-5CFC-2E45-BF23-94B45E27A410}" destId="{1D985CB3-381F-074A-8EF2-91542C973A87}" srcOrd="0" destOrd="0" presId="urn:microsoft.com/office/officeart/2005/8/layout/radial4"/>
    <dgm:cxn modelId="{F5E2AFA1-54A0-6740-A358-DBD5EEEC1A45}" srcId="{5CCAD05F-1317-5946-8FFC-1B77ADBF2467}" destId="{09D47B91-C5B4-044E-B4C0-1638817D2CF5}" srcOrd="2" destOrd="0" parTransId="{E3285427-6181-8F4A-A72A-CE0DE5A5D432}" sibTransId="{B3A713BA-837E-BF43-B62F-474990452D9E}"/>
    <dgm:cxn modelId="{178D7DDB-2BE0-EA4F-B3EA-62C44FDBBF41}" type="presOf" srcId="{CB198813-B4F2-5A4D-812E-1CA92CF33B01}" destId="{CC6C7D0D-8561-CF45-A5BF-EDE3CF17FB34}" srcOrd="0" destOrd="0" presId="urn:microsoft.com/office/officeart/2005/8/layout/radial4"/>
    <dgm:cxn modelId="{8D79397A-0556-4F49-8B20-24A49DC1101A}" type="presOf" srcId="{6D72890F-A243-A546-B443-845DF1458BD7}" destId="{22E47F22-A0FC-674A-B904-1F1109AF123C}" srcOrd="0" destOrd="0" presId="urn:microsoft.com/office/officeart/2005/8/layout/radial4"/>
    <dgm:cxn modelId="{FF2D0850-9905-344F-82F7-8DDF6FD79363}" type="presOf" srcId="{2BFD6ABE-250A-774C-BED0-98A4A9797679}" destId="{5F2294BB-2C05-5546-AC1D-56FD82853C2B}" srcOrd="0" destOrd="0" presId="urn:microsoft.com/office/officeart/2005/8/layout/radial4"/>
    <dgm:cxn modelId="{350D45B3-50EE-DE40-ACDF-3AC6CF3F0C2A}" type="presOf" srcId="{E3285427-6181-8F4A-A72A-CE0DE5A5D432}" destId="{7BF1338D-1C1E-284B-928B-50AC2DC2E034}" srcOrd="0" destOrd="0" presId="urn:microsoft.com/office/officeart/2005/8/layout/radial4"/>
    <dgm:cxn modelId="{B50AED5C-452C-B647-9529-23E59C14A725}" type="presOf" srcId="{5CCAD05F-1317-5946-8FFC-1B77ADBF2467}" destId="{20D09238-0CA6-B142-818A-23D9EBA1D271}" srcOrd="0" destOrd="0" presId="urn:microsoft.com/office/officeart/2005/8/layout/radial4"/>
    <dgm:cxn modelId="{51DD33E4-23F8-1B4E-82D7-8372A9ADB186}" type="presOf" srcId="{E1971131-8990-4549-ACB5-FA77ADD5658F}" destId="{65493721-7FDB-8A43-A7CA-FC2EA1B5B3D0}" srcOrd="0" destOrd="0" presId="urn:microsoft.com/office/officeart/2005/8/layout/radial4"/>
    <dgm:cxn modelId="{58F8898D-405C-E045-BF77-09EB1593AA77}" srcId="{AA15E402-5931-CC46-A7CF-D0CBE55FA2F4}" destId="{5CCAD05F-1317-5946-8FFC-1B77ADBF2467}" srcOrd="0" destOrd="0" parTransId="{D0B600BD-1ACD-7648-A394-54D103253ABF}" sibTransId="{66F75B4F-5CE6-1C40-8DDE-7C6E77EC2A88}"/>
    <dgm:cxn modelId="{E0CD2557-46A2-9742-A836-50E43033C008}" srcId="{5CCAD05F-1317-5946-8FFC-1B77ADBF2467}" destId="{E1971131-8990-4549-ACB5-FA77ADD5658F}" srcOrd="0" destOrd="0" parTransId="{CB198813-B4F2-5A4D-812E-1CA92CF33B01}" sibTransId="{10740A21-0B6B-3D47-A97E-A2DAD43220BC}"/>
    <dgm:cxn modelId="{C7CA2AFE-E7A7-7643-ABC7-AABD141CFD61}" type="presOf" srcId="{09D47B91-C5B4-044E-B4C0-1638817D2CF5}" destId="{C4B67228-E46B-1044-A7DE-495BC2BFAD55}" srcOrd="0" destOrd="0" presId="urn:microsoft.com/office/officeart/2005/8/layout/radial4"/>
    <dgm:cxn modelId="{A37CDB76-0675-1143-B813-5AE12FCA528E}" type="presOf" srcId="{AA15E402-5931-CC46-A7CF-D0CBE55FA2F4}" destId="{381AB88F-B4DA-2641-B003-BD4DBCF24802}" srcOrd="0" destOrd="0" presId="urn:microsoft.com/office/officeart/2005/8/layout/radial4"/>
    <dgm:cxn modelId="{853C3394-07B6-E14C-ABC1-37828347E69A}" srcId="{5CCAD05F-1317-5946-8FFC-1B77ADBF2467}" destId="{276EA78C-7F63-B249-BDCB-686151DCBE4C}" srcOrd="1" destOrd="0" parTransId="{6D72890F-A243-A546-B443-845DF1458BD7}" sibTransId="{EB9C3A84-87D1-4048-A74E-B47873ED76A9}"/>
    <dgm:cxn modelId="{27EB3523-453D-1A47-9A44-46D768F9C3FE}" type="presOf" srcId="{276EA78C-7F63-B249-BDCB-686151DCBE4C}" destId="{A7F56810-D04A-BE40-AFB4-997E00C08CDE}" srcOrd="0" destOrd="0" presId="urn:microsoft.com/office/officeart/2005/8/layout/radial4"/>
    <dgm:cxn modelId="{EC64A5B4-7EA1-D545-B100-317CBE4D127E}" type="presParOf" srcId="{381AB88F-B4DA-2641-B003-BD4DBCF24802}" destId="{20D09238-0CA6-B142-818A-23D9EBA1D271}" srcOrd="0" destOrd="0" presId="urn:microsoft.com/office/officeart/2005/8/layout/radial4"/>
    <dgm:cxn modelId="{B0DB5649-6AF7-084D-9E64-31EAAE6E2C5F}" type="presParOf" srcId="{381AB88F-B4DA-2641-B003-BD4DBCF24802}" destId="{CC6C7D0D-8561-CF45-A5BF-EDE3CF17FB34}" srcOrd="1" destOrd="0" presId="urn:microsoft.com/office/officeart/2005/8/layout/radial4"/>
    <dgm:cxn modelId="{8C956A2A-D15F-7D48-A04F-EB3CDA773135}" type="presParOf" srcId="{381AB88F-B4DA-2641-B003-BD4DBCF24802}" destId="{65493721-7FDB-8A43-A7CA-FC2EA1B5B3D0}" srcOrd="2" destOrd="0" presId="urn:microsoft.com/office/officeart/2005/8/layout/radial4"/>
    <dgm:cxn modelId="{2B16FCAD-3B1E-6344-B787-03C5E01355AE}" type="presParOf" srcId="{381AB88F-B4DA-2641-B003-BD4DBCF24802}" destId="{22E47F22-A0FC-674A-B904-1F1109AF123C}" srcOrd="3" destOrd="0" presId="urn:microsoft.com/office/officeart/2005/8/layout/radial4"/>
    <dgm:cxn modelId="{6E2F8882-E3C5-6945-9C8C-07B6551420A0}" type="presParOf" srcId="{381AB88F-B4DA-2641-B003-BD4DBCF24802}" destId="{A7F56810-D04A-BE40-AFB4-997E00C08CDE}" srcOrd="4" destOrd="0" presId="urn:microsoft.com/office/officeart/2005/8/layout/radial4"/>
    <dgm:cxn modelId="{CE229488-C9D5-1641-9F92-06CD364398D4}" type="presParOf" srcId="{381AB88F-B4DA-2641-B003-BD4DBCF24802}" destId="{7BF1338D-1C1E-284B-928B-50AC2DC2E034}" srcOrd="5" destOrd="0" presId="urn:microsoft.com/office/officeart/2005/8/layout/radial4"/>
    <dgm:cxn modelId="{7850EE5C-94F9-984C-9B77-B44699E847B9}" type="presParOf" srcId="{381AB88F-B4DA-2641-B003-BD4DBCF24802}" destId="{C4B67228-E46B-1044-A7DE-495BC2BFAD55}" srcOrd="6" destOrd="0" presId="urn:microsoft.com/office/officeart/2005/8/layout/radial4"/>
    <dgm:cxn modelId="{B7E1F611-6D86-5E4D-AA52-74BF833BA09C}" type="presParOf" srcId="{381AB88F-B4DA-2641-B003-BD4DBCF24802}" destId="{5F2294BB-2C05-5546-AC1D-56FD82853C2B}" srcOrd="7" destOrd="0" presId="urn:microsoft.com/office/officeart/2005/8/layout/radial4"/>
    <dgm:cxn modelId="{8909F915-4063-5645-9C49-BF6EC391AD26}" type="presParOf" srcId="{381AB88F-B4DA-2641-B003-BD4DBCF24802}" destId="{1D985CB3-381F-074A-8EF2-91542C973A8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C76E2-6E34-724E-A14E-1A6319918F47}">
      <dsp:nvSpPr>
        <dsp:cNvPr id="0" name=""/>
        <dsp:cNvSpPr/>
      </dsp:nvSpPr>
      <dsp:spPr>
        <a:xfrm>
          <a:off x="1657436" y="0"/>
          <a:ext cx="2356313" cy="1309063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 dirty="0"/>
        </a:p>
      </dsp:txBody>
      <dsp:txXfrm>
        <a:off x="1695777" y="38341"/>
        <a:ext cx="2279631" cy="1232381"/>
      </dsp:txXfrm>
    </dsp:sp>
    <dsp:sp modelId="{418FAC39-4CDF-4049-A727-F71FA6184055}">
      <dsp:nvSpPr>
        <dsp:cNvPr id="0" name=""/>
        <dsp:cNvSpPr/>
      </dsp:nvSpPr>
      <dsp:spPr>
        <a:xfrm>
          <a:off x="4959467" y="0"/>
          <a:ext cx="2356313" cy="1309063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 dirty="0"/>
        </a:p>
      </dsp:txBody>
      <dsp:txXfrm>
        <a:off x="4997808" y="38341"/>
        <a:ext cx="2279631" cy="1232381"/>
      </dsp:txXfrm>
    </dsp:sp>
    <dsp:sp modelId="{898C7DDF-574F-F149-8DDA-BBEB76F43104}">
      <dsp:nvSpPr>
        <dsp:cNvPr id="0" name=""/>
        <dsp:cNvSpPr/>
      </dsp:nvSpPr>
      <dsp:spPr>
        <a:xfrm>
          <a:off x="3944943" y="5563517"/>
          <a:ext cx="981797" cy="981797"/>
        </a:xfrm>
        <a:prstGeom prst="triangle">
          <a:avLst/>
        </a:prstGeom>
        <a:solidFill>
          <a:schemeClr val="tx1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55B77-ACF3-B040-8203-72120D60198E}">
      <dsp:nvSpPr>
        <dsp:cNvPr id="0" name=""/>
        <dsp:cNvSpPr/>
      </dsp:nvSpPr>
      <dsp:spPr>
        <a:xfrm rot="240000">
          <a:off x="1489550" y="5142806"/>
          <a:ext cx="5892582" cy="412049"/>
        </a:xfrm>
        <a:prstGeom prst="rect">
          <a:avLst/>
        </a:prstGeom>
        <a:solidFill>
          <a:schemeClr val="tx1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3F055-6B7E-974A-9493-D57B0F03CC06}">
      <dsp:nvSpPr>
        <dsp:cNvPr id="0" name=""/>
        <dsp:cNvSpPr/>
      </dsp:nvSpPr>
      <dsp:spPr>
        <a:xfrm rot="240000">
          <a:off x="5027534" y="4112581"/>
          <a:ext cx="2351084" cy="10953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Courage</a:t>
          </a:r>
          <a:endParaRPr lang="en-US" sz="2400" kern="1200" dirty="0"/>
        </a:p>
      </dsp:txBody>
      <dsp:txXfrm>
        <a:off x="5081005" y="4166052"/>
        <a:ext cx="2244142" cy="988423"/>
      </dsp:txXfrm>
    </dsp:sp>
    <dsp:sp modelId="{2A1B7641-1587-B94B-8DCF-C5D1C51F565F}">
      <dsp:nvSpPr>
        <dsp:cNvPr id="0" name=""/>
        <dsp:cNvSpPr/>
      </dsp:nvSpPr>
      <dsp:spPr>
        <a:xfrm rot="240000">
          <a:off x="5112623" y="2934424"/>
          <a:ext cx="2351084" cy="10953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Humaneness</a:t>
          </a:r>
          <a:endParaRPr lang="en-US" sz="2400" kern="1200" dirty="0"/>
        </a:p>
      </dsp:txBody>
      <dsp:txXfrm>
        <a:off x="5166094" y="2987895"/>
        <a:ext cx="2244142" cy="988423"/>
      </dsp:txXfrm>
    </dsp:sp>
    <dsp:sp modelId="{CB5B958B-A0BF-154D-A5C6-C6CE6ED1B6AF}">
      <dsp:nvSpPr>
        <dsp:cNvPr id="0" name=""/>
        <dsp:cNvSpPr/>
      </dsp:nvSpPr>
      <dsp:spPr>
        <a:xfrm rot="240000">
          <a:off x="5197712" y="1782449"/>
          <a:ext cx="2351084" cy="10953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Trustworthiness</a:t>
          </a:r>
          <a:endParaRPr lang="en-US" sz="2400" kern="1200" dirty="0"/>
        </a:p>
      </dsp:txBody>
      <dsp:txXfrm>
        <a:off x="5251183" y="1835920"/>
        <a:ext cx="2244142" cy="988423"/>
      </dsp:txXfrm>
    </dsp:sp>
    <dsp:sp modelId="{1F3C4053-64FF-E142-A8BA-BE6C794D42C5}">
      <dsp:nvSpPr>
        <dsp:cNvPr id="0" name=""/>
        <dsp:cNvSpPr/>
      </dsp:nvSpPr>
      <dsp:spPr>
        <a:xfrm rot="240000">
          <a:off x="1656697" y="3876950"/>
          <a:ext cx="2351084" cy="10953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Discipline</a:t>
          </a:r>
          <a:endParaRPr lang="en-US" sz="2400" kern="1200" dirty="0"/>
        </a:p>
      </dsp:txBody>
      <dsp:txXfrm>
        <a:off x="1710168" y="3930421"/>
        <a:ext cx="2244142" cy="988423"/>
      </dsp:txXfrm>
    </dsp:sp>
    <dsp:sp modelId="{841E3371-FA26-FF4D-AE28-C0ECB756C160}">
      <dsp:nvSpPr>
        <dsp:cNvPr id="0" name=""/>
        <dsp:cNvSpPr/>
      </dsp:nvSpPr>
      <dsp:spPr>
        <a:xfrm rot="240000">
          <a:off x="1741786" y="2698793"/>
          <a:ext cx="2351084" cy="10953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Intelligence</a:t>
          </a:r>
          <a:endParaRPr lang="en-US" sz="2400" kern="1200" dirty="0"/>
        </a:p>
      </dsp:txBody>
      <dsp:txXfrm>
        <a:off x="1795257" y="2752264"/>
        <a:ext cx="2244142" cy="988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09238-0CA6-B142-818A-23D9EBA1D271}">
      <dsp:nvSpPr>
        <dsp:cNvPr id="0" name=""/>
        <dsp:cNvSpPr/>
      </dsp:nvSpPr>
      <dsp:spPr>
        <a:xfrm>
          <a:off x="2796520" y="2746284"/>
          <a:ext cx="2068659" cy="20686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i="0" kern="1200" dirty="0" smtClean="0">
              <a:solidFill>
                <a:schemeClr val="tx1"/>
              </a:solidFill>
            </a:rPr>
            <a:t>PRIEST</a:t>
          </a:r>
          <a:endParaRPr lang="en-US" sz="3900" b="1" i="0" kern="1200" dirty="0">
            <a:solidFill>
              <a:schemeClr val="tx1"/>
            </a:solidFill>
          </a:endParaRPr>
        </a:p>
      </dsp:txBody>
      <dsp:txXfrm>
        <a:off x="3099468" y="3049232"/>
        <a:ext cx="1462763" cy="1462763"/>
      </dsp:txXfrm>
    </dsp:sp>
    <dsp:sp modelId="{CC6C7D0D-8561-CF45-A5BF-EDE3CF17FB34}">
      <dsp:nvSpPr>
        <dsp:cNvPr id="0" name=""/>
        <dsp:cNvSpPr/>
      </dsp:nvSpPr>
      <dsp:spPr>
        <a:xfrm rot="11700000">
          <a:off x="953099" y="2956942"/>
          <a:ext cx="1807832" cy="5895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493721-7FDB-8A43-A7CA-FC2EA1B5B3D0}">
      <dsp:nvSpPr>
        <dsp:cNvPr id="0" name=""/>
        <dsp:cNvSpPr/>
      </dsp:nvSpPr>
      <dsp:spPr>
        <a:xfrm>
          <a:off x="1286" y="2231685"/>
          <a:ext cx="1965226" cy="1572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Turn your life over to God</a:t>
          </a:r>
          <a:endParaRPr lang="en-US" sz="2700" kern="1200" dirty="0"/>
        </a:p>
      </dsp:txBody>
      <dsp:txXfrm>
        <a:off x="47334" y="2277733"/>
        <a:ext cx="1873130" cy="1480085"/>
      </dsp:txXfrm>
    </dsp:sp>
    <dsp:sp modelId="{22E47F22-A0FC-674A-B904-1F1109AF123C}">
      <dsp:nvSpPr>
        <dsp:cNvPr id="0" name=""/>
        <dsp:cNvSpPr/>
      </dsp:nvSpPr>
      <dsp:spPr>
        <a:xfrm rot="14700000">
          <a:off x="2063329" y="1633823"/>
          <a:ext cx="1807832" cy="5895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F56810-D04A-BE40-AFB4-997E00C08CDE}">
      <dsp:nvSpPr>
        <dsp:cNvPr id="0" name=""/>
        <dsp:cNvSpPr/>
      </dsp:nvSpPr>
      <dsp:spPr>
        <a:xfrm>
          <a:off x="1602620" y="323290"/>
          <a:ext cx="1965226" cy="1572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Have Faith.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Trust the Lord</a:t>
          </a:r>
          <a:endParaRPr lang="en-US" sz="2700" kern="1200" dirty="0"/>
        </a:p>
      </dsp:txBody>
      <dsp:txXfrm>
        <a:off x="1648668" y="369338"/>
        <a:ext cx="1873130" cy="1480085"/>
      </dsp:txXfrm>
    </dsp:sp>
    <dsp:sp modelId="{7BF1338D-1C1E-284B-928B-50AC2DC2E034}">
      <dsp:nvSpPr>
        <dsp:cNvPr id="0" name=""/>
        <dsp:cNvSpPr/>
      </dsp:nvSpPr>
      <dsp:spPr>
        <a:xfrm rot="17700000">
          <a:off x="3790539" y="1633823"/>
          <a:ext cx="1807832" cy="5895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B67228-E46B-1044-A7DE-495BC2BFAD55}">
      <dsp:nvSpPr>
        <dsp:cNvPr id="0" name=""/>
        <dsp:cNvSpPr/>
      </dsp:nvSpPr>
      <dsp:spPr>
        <a:xfrm>
          <a:off x="4093853" y="323290"/>
          <a:ext cx="1965226" cy="1572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Personal Sacrifice and Offering</a:t>
          </a:r>
          <a:endParaRPr lang="en-US" sz="2700" kern="1200" dirty="0"/>
        </a:p>
      </dsp:txBody>
      <dsp:txXfrm>
        <a:off x="4139901" y="369338"/>
        <a:ext cx="1873130" cy="1480085"/>
      </dsp:txXfrm>
    </dsp:sp>
    <dsp:sp modelId="{5F2294BB-2C05-5546-AC1D-56FD82853C2B}">
      <dsp:nvSpPr>
        <dsp:cNvPr id="0" name=""/>
        <dsp:cNvSpPr/>
      </dsp:nvSpPr>
      <dsp:spPr>
        <a:xfrm rot="20700000">
          <a:off x="4900768" y="2956942"/>
          <a:ext cx="1807832" cy="5895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985CB3-381F-074A-8EF2-91542C973A87}">
      <dsp:nvSpPr>
        <dsp:cNvPr id="0" name=""/>
        <dsp:cNvSpPr/>
      </dsp:nvSpPr>
      <dsp:spPr>
        <a:xfrm>
          <a:off x="5695187" y="2231685"/>
          <a:ext cx="1965226" cy="1572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Praise, Fellowship, Instruction</a:t>
          </a:r>
          <a:endParaRPr lang="en-US" sz="2700" kern="1200" dirty="0"/>
        </a:p>
      </dsp:txBody>
      <dsp:txXfrm>
        <a:off x="5741235" y="2277733"/>
        <a:ext cx="1873130" cy="1480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76EC-8932-B14F-BAE0-E353BE5D6CB1}" type="datetimeFigureOut">
              <a:rPr lang="en-US" smtClean="0"/>
              <a:pPr/>
              <a:t>12/23/15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E854-FC3C-DF42-BFF7-FA47BDE07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76EC-8932-B14F-BAE0-E353BE5D6CB1}" type="datetimeFigureOut">
              <a:rPr lang="en-US" smtClean="0"/>
              <a:pPr/>
              <a:t>12/23/15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E854-FC3C-DF42-BFF7-FA47BDE07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76EC-8932-B14F-BAE0-E353BE5D6CB1}" type="datetimeFigureOut">
              <a:rPr lang="en-US" smtClean="0"/>
              <a:pPr/>
              <a:t>12/23/15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E854-FC3C-DF42-BFF7-FA47BDE07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76EC-8932-B14F-BAE0-E353BE5D6CB1}" type="datetimeFigureOut">
              <a:rPr lang="en-US" smtClean="0"/>
              <a:pPr/>
              <a:t>12/23/15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E854-FC3C-DF42-BFF7-FA47BDE07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76EC-8932-B14F-BAE0-E353BE5D6CB1}" type="datetimeFigureOut">
              <a:rPr lang="en-US" smtClean="0"/>
              <a:pPr/>
              <a:t>12/23/15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E854-FC3C-DF42-BFF7-FA47BDE07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76EC-8932-B14F-BAE0-E353BE5D6CB1}" type="datetimeFigureOut">
              <a:rPr lang="en-US" smtClean="0"/>
              <a:pPr/>
              <a:t>12/23/15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E854-FC3C-DF42-BFF7-FA47BDE07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76EC-8932-B14F-BAE0-E353BE5D6CB1}" type="datetimeFigureOut">
              <a:rPr lang="en-US" smtClean="0"/>
              <a:pPr/>
              <a:t>12/23/15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E854-FC3C-DF42-BFF7-FA47BDE07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76EC-8932-B14F-BAE0-E353BE5D6CB1}" type="datetimeFigureOut">
              <a:rPr lang="en-US" smtClean="0"/>
              <a:pPr/>
              <a:t>12/23/15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E854-FC3C-DF42-BFF7-FA47BDE07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76EC-8932-B14F-BAE0-E353BE5D6CB1}" type="datetimeFigureOut">
              <a:rPr lang="en-US" smtClean="0"/>
              <a:pPr/>
              <a:t>12/23/15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E854-FC3C-DF42-BFF7-FA47BDE07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76EC-8932-B14F-BAE0-E353BE5D6CB1}" type="datetimeFigureOut">
              <a:rPr lang="en-US" smtClean="0"/>
              <a:pPr/>
              <a:t>12/23/15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E854-FC3C-DF42-BFF7-FA47BDE07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476EC-8932-B14F-BAE0-E353BE5D6CB1}" type="datetimeFigureOut">
              <a:rPr lang="en-US" smtClean="0"/>
              <a:pPr/>
              <a:t>12/23/15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E854-FC3C-DF42-BFF7-FA47BDE07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476EC-8932-B14F-BAE0-E353BE5D6CB1}" type="datetimeFigureOut">
              <a:rPr lang="en-US" smtClean="0"/>
              <a:pPr/>
              <a:t>12/23/15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4E854-FC3C-DF42-BFF7-FA47BDE072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The Kingmaker</a:t>
            </a:r>
            <a:br>
              <a:rPr lang="en-US" b="1" u="sng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Ruling in the fear of God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ng-jam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14" y="213910"/>
            <a:ext cx="3971415" cy="64202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66940" y="117218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2400" i="1" dirty="0" smtClean="0"/>
              <a:t>“James I </a:t>
            </a:r>
            <a:r>
              <a:rPr lang="en-US" sz="2400" i="1" dirty="0"/>
              <a:t>was cunning, covetous</a:t>
            </a:r>
            <a:r>
              <a:rPr lang="en-US" sz="2400" i="1" dirty="0" smtClean="0"/>
              <a:t>, wasteful</a:t>
            </a:r>
            <a:r>
              <a:rPr lang="en-US" sz="2400" i="1" dirty="0"/>
              <a:t>, idle, drunken, greedy, dirty, cowardly, a great swearer, and the most conceited man on earth</a:t>
            </a:r>
            <a:r>
              <a:rPr lang="en-US" sz="2400" dirty="0"/>
              <a:t>” </a:t>
            </a:r>
          </a:p>
          <a:p>
            <a:pPr algn="r">
              <a:buNone/>
            </a:pPr>
            <a:r>
              <a:rPr lang="en-US" sz="2400" dirty="0"/>
              <a:t>Charles Dickens </a:t>
            </a:r>
          </a:p>
        </p:txBody>
      </p:sp>
    </p:spTree>
    <p:extLst>
      <p:ext uri="{BB962C8B-B14F-4D97-AF65-F5344CB8AC3E}">
        <p14:creationId xmlns:p14="http://schemas.microsoft.com/office/powerpoint/2010/main" val="2233753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32"/>
            <a:ext cx="8229600" cy="1143000"/>
          </a:xfrm>
        </p:spPr>
        <p:txBody>
          <a:bodyPr/>
          <a:lstStyle/>
          <a:p>
            <a:r>
              <a:rPr lang="en-US" dirty="0" smtClean="0"/>
              <a:t>‘to </a:t>
            </a:r>
            <a:r>
              <a:rPr lang="en-US" dirty="0"/>
              <a:t>g</a:t>
            </a:r>
            <a:r>
              <a:rPr lang="en-US" dirty="0" smtClean="0"/>
              <a:t>overn’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‘Reign</a:t>
            </a:r>
            <a:r>
              <a:rPr lang="en-US" dirty="0"/>
              <a:t>’</a:t>
            </a:r>
            <a:r>
              <a:rPr lang="en-US" dirty="0" smtClean="0"/>
              <a:t> from Latin </a:t>
            </a:r>
            <a:r>
              <a:rPr lang="en-US" dirty="0"/>
              <a:t>‘</a:t>
            </a:r>
            <a:r>
              <a:rPr lang="en-US" b="1" dirty="0" err="1"/>
              <a:t>regere</a:t>
            </a:r>
            <a:r>
              <a:rPr lang="en-US" dirty="0"/>
              <a:t>’ = “to GOVERN”</a:t>
            </a:r>
            <a:endParaRPr lang="en-US" dirty="0" smtClean="0"/>
          </a:p>
          <a:p>
            <a:pPr>
              <a:buNone/>
            </a:pPr>
            <a:endParaRPr lang="en-US" sz="1297" dirty="0" smtClean="0"/>
          </a:p>
          <a:p>
            <a:r>
              <a:rPr lang="en-US" dirty="0" smtClean="0"/>
              <a:t>‘Govern</a:t>
            </a:r>
            <a:r>
              <a:rPr lang="en-US" dirty="0"/>
              <a:t>’</a:t>
            </a:r>
            <a:r>
              <a:rPr lang="en-US" dirty="0" smtClean="0"/>
              <a:t> - from French ‘</a:t>
            </a:r>
            <a:r>
              <a:rPr lang="en-US" b="1" dirty="0" err="1" smtClean="0"/>
              <a:t>gouverner</a:t>
            </a:r>
            <a:r>
              <a:rPr lang="en-US" dirty="0" smtClean="0"/>
              <a:t>’</a:t>
            </a:r>
          </a:p>
          <a:p>
            <a:pPr>
              <a:buNone/>
            </a:pPr>
            <a:r>
              <a:rPr lang="en-US" dirty="0" smtClean="0"/>
              <a:t>					- from Latin </a:t>
            </a:r>
            <a:r>
              <a:rPr lang="en-US" dirty="0"/>
              <a:t>‘</a:t>
            </a:r>
            <a:r>
              <a:rPr lang="en-US" b="1" dirty="0" err="1" smtClean="0"/>
              <a:t>gubernare</a:t>
            </a:r>
            <a:r>
              <a:rPr lang="en-US" dirty="0" smtClean="0"/>
              <a:t>’</a:t>
            </a:r>
          </a:p>
          <a:p>
            <a:pPr>
              <a:buNone/>
            </a:pPr>
            <a:r>
              <a:rPr lang="en-US" dirty="0" smtClean="0"/>
              <a:t>					- from Greek </a:t>
            </a:r>
            <a:r>
              <a:rPr lang="en-US" dirty="0"/>
              <a:t>‘</a:t>
            </a:r>
            <a:r>
              <a:rPr lang="en-US" b="1" dirty="0" err="1"/>
              <a:t>kubernan</a:t>
            </a:r>
            <a:r>
              <a:rPr lang="en-US" dirty="0" smtClean="0"/>
              <a:t>’ </a:t>
            </a:r>
          </a:p>
          <a:p>
            <a:pPr>
              <a:buNone/>
            </a:pPr>
            <a:r>
              <a:rPr lang="en-US" dirty="0" smtClean="0"/>
              <a:t>					- “</a:t>
            </a:r>
            <a:r>
              <a:rPr lang="en-US" dirty="0"/>
              <a:t>TO STEER” </a:t>
            </a:r>
            <a:r>
              <a:rPr lang="en-US" dirty="0" smtClean="0"/>
              <a:t>(influence)</a:t>
            </a:r>
          </a:p>
          <a:p>
            <a:pPr>
              <a:buNone/>
            </a:pPr>
            <a:endParaRPr lang="en-US" sz="1297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King STEERS the nation.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2193"/>
            <a:ext cx="8229600" cy="1143000"/>
          </a:xfrm>
        </p:spPr>
        <p:txBody>
          <a:bodyPr/>
          <a:lstStyle/>
          <a:p>
            <a:r>
              <a:rPr lang="en-US" dirty="0" smtClean="0"/>
              <a:t>Judges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049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372"/>
            <a:ext cx="8229600" cy="834065"/>
          </a:xfrm>
        </p:spPr>
        <p:txBody>
          <a:bodyPr>
            <a:normAutofit/>
          </a:bodyPr>
          <a:lstStyle/>
          <a:p>
            <a:r>
              <a:rPr lang="en-US" b="1" dirty="0"/>
              <a:t>Judges </a:t>
            </a:r>
            <a:r>
              <a:rPr lang="en-US" b="1" dirty="0" smtClean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176" y="1236370"/>
            <a:ext cx="7277569" cy="48297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dirty="0" smtClean="0"/>
              <a:t>V2 …</a:t>
            </a:r>
            <a:r>
              <a:rPr lang="en-US" sz="2800" dirty="0" smtClean="0"/>
              <a:t>when the people willingly offered themselves.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NIV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- </a:t>
            </a:r>
            <a:r>
              <a:rPr lang="en-US" sz="2800" i="1" dirty="0">
                <a:solidFill>
                  <a:schemeClr val="bg1"/>
                </a:solidFill>
              </a:rPr>
              <a:t>“</a:t>
            </a:r>
            <a:r>
              <a:rPr lang="en-US" sz="2800" b="1" i="1" dirty="0">
                <a:solidFill>
                  <a:schemeClr val="bg1"/>
                </a:solidFill>
              </a:rPr>
              <a:t>When the princes in Israel take the </a:t>
            </a:r>
            <a:r>
              <a:rPr lang="en-US" sz="2800" b="1" i="1" dirty="0" smtClean="0">
                <a:solidFill>
                  <a:schemeClr val="bg1"/>
                </a:solidFill>
              </a:rPr>
              <a:t>lead</a:t>
            </a:r>
            <a:r>
              <a:rPr lang="en-US" sz="2800" i="1" dirty="0" smtClean="0">
                <a:solidFill>
                  <a:schemeClr val="bg1"/>
                </a:solidFill>
              </a:rPr>
              <a:t>” 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NKJV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- </a:t>
            </a:r>
            <a:r>
              <a:rPr lang="en-US" sz="2800" i="1" dirty="0">
                <a:solidFill>
                  <a:schemeClr val="bg1"/>
                </a:solidFill>
              </a:rPr>
              <a:t>“</a:t>
            </a:r>
            <a:r>
              <a:rPr lang="en-US" sz="2800" b="1" i="1" dirty="0">
                <a:solidFill>
                  <a:schemeClr val="bg1"/>
                </a:solidFill>
              </a:rPr>
              <a:t>When leaders lead in </a:t>
            </a:r>
            <a:r>
              <a:rPr lang="en-US" sz="2800" b="1" i="1" dirty="0" smtClean="0">
                <a:solidFill>
                  <a:schemeClr val="bg1"/>
                </a:solidFill>
              </a:rPr>
              <a:t>Israel”</a:t>
            </a:r>
            <a:r>
              <a:rPr lang="en-US" sz="2800" i="1" dirty="0" smtClean="0">
                <a:solidFill>
                  <a:schemeClr val="bg1"/>
                </a:solidFill>
              </a:rPr>
              <a:t> 			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NKJV </a:t>
            </a:r>
            <a:r>
              <a:rPr lang="en-US" sz="2800" b="1" dirty="0">
                <a:solidFill>
                  <a:schemeClr val="bg1"/>
                </a:solidFill>
              </a:rPr>
              <a:t>margin </a:t>
            </a:r>
            <a:r>
              <a:rPr lang="en-US" sz="2800" dirty="0">
                <a:solidFill>
                  <a:schemeClr val="bg1"/>
                </a:solidFill>
              </a:rPr>
              <a:t>-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“when locks are loosed</a:t>
            </a:r>
            <a:r>
              <a:rPr lang="en-US" sz="2800" b="1" dirty="0" smtClean="0">
                <a:solidFill>
                  <a:schemeClr val="bg1"/>
                </a:solidFill>
              </a:rPr>
              <a:t>”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US" sz="28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i="1" dirty="0" smtClean="0">
                <a:solidFill>
                  <a:schemeClr val="bg1"/>
                </a:solidFill>
              </a:rPr>
              <a:t>IE - “When leaders lead in Israel, locks are loosed, and the people willingly offer themselves” 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46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372"/>
            <a:ext cx="8229600" cy="834065"/>
          </a:xfrm>
        </p:spPr>
        <p:txBody>
          <a:bodyPr>
            <a:normAutofit/>
          </a:bodyPr>
          <a:lstStyle/>
          <a:p>
            <a:r>
              <a:rPr lang="en-US" b="1" dirty="0"/>
              <a:t>Judges </a:t>
            </a:r>
            <a:r>
              <a:rPr lang="en-US" b="1" dirty="0" smtClean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176" y="1236370"/>
            <a:ext cx="7277569" cy="48297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dirty="0" smtClean="0"/>
              <a:t>V2 …</a:t>
            </a:r>
            <a:r>
              <a:rPr lang="en-US" sz="2800" dirty="0" smtClean="0"/>
              <a:t>when the people willingly offered themselves.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b="1" dirty="0" smtClean="0"/>
              <a:t>NIV</a:t>
            </a:r>
            <a:r>
              <a:rPr lang="en-US" sz="2800" dirty="0" smtClean="0"/>
              <a:t> </a:t>
            </a:r>
            <a:r>
              <a:rPr lang="en-US" sz="2800" dirty="0"/>
              <a:t>- </a:t>
            </a:r>
            <a:r>
              <a:rPr lang="en-US" sz="2800" i="1" dirty="0"/>
              <a:t>“</a:t>
            </a:r>
            <a:r>
              <a:rPr lang="en-US" sz="2800" b="1" i="1" dirty="0"/>
              <a:t>When the princes in Israel take the </a:t>
            </a:r>
            <a:r>
              <a:rPr lang="en-US" sz="2800" b="1" i="1" dirty="0" smtClean="0"/>
              <a:t>lead</a:t>
            </a:r>
            <a:r>
              <a:rPr lang="en-US" sz="2800" i="1" dirty="0" smtClean="0"/>
              <a:t>” </a:t>
            </a:r>
          </a:p>
          <a:p>
            <a:pPr marL="0" indent="0">
              <a:buNone/>
            </a:pPr>
            <a:r>
              <a:rPr lang="en-US" sz="2800" b="1" dirty="0" smtClean="0"/>
              <a:t>NKJV</a:t>
            </a:r>
            <a:r>
              <a:rPr lang="en-US" sz="2800" dirty="0" smtClean="0"/>
              <a:t> </a:t>
            </a:r>
            <a:r>
              <a:rPr lang="en-US" sz="2800" dirty="0"/>
              <a:t>- </a:t>
            </a:r>
            <a:r>
              <a:rPr lang="en-US" sz="2800" i="1" dirty="0"/>
              <a:t>“</a:t>
            </a:r>
            <a:r>
              <a:rPr lang="en-US" sz="2800" b="1" i="1" dirty="0"/>
              <a:t>When leaders lead in </a:t>
            </a:r>
            <a:r>
              <a:rPr lang="en-US" sz="2800" b="1" i="1" dirty="0" smtClean="0"/>
              <a:t>Israel”</a:t>
            </a:r>
            <a:r>
              <a:rPr lang="en-US" sz="2800" i="1" dirty="0" smtClean="0"/>
              <a:t> 			</a:t>
            </a:r>
          </a:p>
          <a:p>
            <a:pPr marL="0" indent="0">
              <a:buNone/>
            </a:pPr>
            <a:r>
              <a:rPr lang="en-US" sz="2800" b="1" dirty="0" smtClean="0"/>
              <a:t>NKJV </a:t>
            </a:r>
            <a:r>
              <a:rPr lang="en-US" sz="2800" b="1" dirty="0"/>
              <a:t>margin </a:t>
            </a:r>
            <a:r>
              <a:rPr lang="en-US" sz="2800" dirty="0"/>
              <a:t>-</a:t>
            </a:r>
            <a:r>
              <a:rPr lang="en-US" sz="2800" dirty="0" smtClean="0"/>
              <a:t> </a:t>
            </a:r>
            <a:r>
              <a:rPr lang="en-US" sz="2800" b="1" dirty="0"/>
              <a:t>“when locks are loosed</a:t>
            </a:r>
            <a:r>
              <a:rPr lang="en-US" sz="2800" b="1" dirty="0" smtClean="0"/>
              <a:t>”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 smtClean="0"/>
              <a:t>IE - “When leaders lead in Israel, locks are loosed, and the people willingly offer themselves”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14974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228"/>
            <a:ext cx="8229600" cy="1143000"/>
          </a:xfrm>
        </p:spPr>
        <p:txBody>
          <a:bodyPr/>
          <a:lstStyle/>
          <a:p>
            <a:r>
              <a:rPr lang="en-US" dirty="0" smtClean="0"/>
              <a:t>Nehemiah 7:1-2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765" y="1600201"/>
            <a:ext cx="7590118" cy="238909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1 Then </a:t>
            </a:r>
            <a:r>
              <a:rPr lang="en-US" dirty="0"/>
              <a:t>it was, when the wall was built and I had hung the doors, when the gatekeepers, the singers, and the Levites had been appointed, </a:t>
            </a:r>
            <a:r>
              <a:rPr lang="en-US" b="1" dirty="0"/>
              <a:t>2 </a:t>
            </a:r>
            <a:r>
              <a:rPr lang="en-US" dirty="0"/>
              <a:t>that I gave the charge of Jerusalem to my brother </a:t>
            </a:r>
            <a:r>
              <a:rPr lang="en-US" dirty="0" err="1"/>
              <a:t>Hanani</a:t>
            </a:r>
            <a:r>
              <a:rPr lang="en-US" dirty="0"/>
              <a:t>, and </a:t>
            </a:r>
            <a:r>
              <a:rPr lang="en-US" dirty="0" err="1"/>
              <a:t>Hananiah</a:t>
            </a:r>
            <a:r>
              <a:rPr lang="en-US" dirty="0"/>
              <a:t> the leader of the citadel, </a:t>
            </a:r>
            <a:r>
              <a:rPr lang="en-US" b="1" dirty="0"/>
              <a:t>for he </a:t>
            </a:r>
            <a:r>
              <a:rPr lang="en-US" b="1" i="1" dirty="0"/>
              <a:t>was</a:t>
            </a:r>
            <a:r>
              <a:rPr lang="en-US" b="1" dirty="0"/>
              <a:t> a faithful man and feared God more than many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667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228"/>
            <a:ext cx="8229600" cy="1143000"/>
          </a:xfrm>
        </p:spPr>
        <p:txBody>
          <a:bodyPr/>
          <a:lstStyle/>
          <a:p>
            <a:r>
              <a:rPr lang="en-US" dirty="0" smtClean="0"/>
              <a:t>Nehemiah 7:1-2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765" y="1600201"/>
            <a:ext cx="7590118" cy="238909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1 Then </a:t>
            </a:r>
            <a:r>
              <a:rPr lang="en-US" dirty="0"/>
              <a:t>it was, when the wall was built and I had hung the doors, when the gatekeepers, the singers, and the Levites had been appointed, </a:t>
            </a:r>
            <a:r>
              <a:rPr lang="en-US" b="1" dirty="0"/>
              <a:t>2 </a:t>
            </a:r>
            <a:r>
              <a:rPr lang="en-US" dirty="0"/>
              <a:t>that I gave the charge of Jerusalem to my brother </a:t>
            </a:r>
            <a:r>
              <a:rPr lang="en-US" dirty="0" err="1"/>
              <a:t>Hanani</a:t>
            </a:r>
            <a:r>
              <a:rPr lang="en-US" dirty="0"/>
              <a:t>, and </a:t>
            </a:r>
            <a:r>
              <a:rPr lang="en-US" dirty="0" err="1"/>
              <a:t>Hananiah</a:t>
            </a:r>
            <a:r>
              <a:rPr lang="en-US" dirty="0"/>
              <a:t> the leader of the citadel, </a:t>
            </a:r>
            <a:r>
              <a:rPr lang="en-US" b="1" dirty="0"/>
              <a:t>for he </a:t>
            </a:r>
            <a:r>
              <a:rPr lang="en-US" b="1" i="1" dirty="0"/>
              <a:t>was</a:t>
            </a:r>
            <a:r>
              <a:rPr lang="en-US" b="1" dirty="0"/>
              <a:t> a faithful man and feared God more than many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74165" y="4273176"/>
            <a:ext cx="7019364" cy="2105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FAITH </a:t>
            </a:r>
          </a:p>
          <a:p>
            <a:r>
              <a:rPr lang="en-US" dirty="0" smtClean="0"/>
              <a:t>FEAR OF GOD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34327" y="3439686"/>
            <a:ext cx="2189555" cy="549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37080" y="3439687"/>
            <a:ext cx="1857861" cy="549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27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32"/>
            <a:ext cx="8229600" cy="11430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 judge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692" y="1600200"/>
            <a:ext cx="7042377" cy="472276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Hebrew</a:t>
            </a:r>
            <a:r>
              <a:rPr lang="en-US" b="1" dirty="0" smtClean="0"/>
              <a:t> - ‘</a:t>
            </a:r>
            <a:r>
              <a:rPr lang="en-US" b="1" dirty="0" err="1"/>
              <a:t>Mashal</a:t>
            </a:r>
            <a:r>
              <a:rPr lang="en-US" b="1" dirty="0"/>
              <a:t>’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		‘to </a:t>
            </a:r>
            <a:r>
              <a:rPr lang="en-US" dirty="0"/>
              <a:t>rule</a:t>
            </a:r>
            <a:r>
              <a:rPr lang="en-US" dirty="0" smtClean="0"/>
              <a:t>’, </a:t>
            </a:r>
            <a:r>
              <a:rPr lang="en-US" dirty="0"/>
              <a:t>‘to judge</a:t>
            </a:r>
            <a:r>
              <a:rPr lang="en-US" dirty="0" smtClean="0"/>
              <a:t>’ 		</a:t>
            </a:r>
          </a:p>
          <a:p>
            <a:pPr>
              <a:buNone/>
            </a:pPr>
            <a:r>
              <a:rPr lang="en-US" dirty="0" smtClean="0"/>
              <a:t>			‘TO ASSIMILATE’ - “</a:t>
            </a:r>
            <a:r>
              <a:rPr lang="en-US" dirty="0"/>
              <a:t>to MAKE LIKE</a:t>
            </a:r>
            <a:r>
              <a:rPr lang="en-US" dirty="0" smtClean="0"/>
              <a:t>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Genesis 45:7-8</a:t>
            </a:r>
          </a:p>
          <a:p>
            <a:pPr marL="0" indent="0">
              <a:buNone/>
            </a:pPr>
            <a:r>
              <a:rPr lang="en-US" b="1" dirty="0"/>
              <a:t>7</a:t>
            </a:r>
            <a:r>
              <a:rPr lang="en-US" dirty="0"/>
              <a:t> And God sent me before you to preserve a posterity for you in the earth, and to save your lives by a great deliverance.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8</a:t>
            </a:r>
            <a:r>
              <a:rPr lang="en-US" dirty="0" smtClean="0"/>
              <a:t> </a:t>
            </a:r>
            <a:r>
              <a:rPr lang="en-US" dirty="0"/>
              <a:t>So now it was not you who sent me here, but God; and He has made me a father to Pharaoh, and lord of all his house, and a </a:t>
            </a:r>
            <a:r>
              <a:rPr lang="en-US" b="1" dirty="0"/>
              <a:t>ruler </a:t>
            </a:r>
            <a:r>
              <a:rPr lang="en-US" dirty="0"/>
              <a:t>throughout all the land of Egypt. </a:t>
            </a:r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95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706" y="4378735"/>
            <a:ext cx="7107481" cy="18666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 smtClean="0"/>
              <a:t>“The </a:t>
            </a:r>
            <a:r>
              <a:rPr lang="en-US" i="1" dirty="0"/>
              <a:t>process of INFLUENCE in which one person can enlist </a:t>
            </a:r>
            <a:r>
              <a:rPr lang="en-US" b="1" i="1" dirty="0"/>
              <a:t>the aid and support of others</a:t>
            </a:r>
            <a:r>
              <a:rPr lang="en-US" i="1" dirty="0"/>
              <a:t> in the accomplishment of a common task</a:t>
            </a:r>
            <a:r>
              <a:rPr lang="en-US" i="1" dirty="0" smtClean="0"/>
              <a:t>”</a:t>
            </a:r>
          </a:p>
          <a:p>
            <a:pPr>
              <a:buNone/>
            </a:pPr>
            <a:endParaRPr lang="en-US" i="1" dirty="0" smtClean="0"/>
          </a:p>
          <a:p>
            <a:endParaRPr lang="en-US" dirty="0"/>
          </a:p>
        </p:txBody>
      </p:sp>
      <p:pic>
        <p:nvPicPr>
          <p:cNvPr id="4" name="Picture 3" descr="3-l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87" y="60379"/>
            <a:ext cx="6322630" cy="43183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5647" y="4557059"/>
            <a:ext cx="7092540" cy="18676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 smtClean="0"/>
              <a:t>“</a:t>
            </a:r>
            <a:r>
              <a:rPr lang="en-US" i="1" dirty="0"/>
              <a:t>C</a:t>
            </a:r>
            <a:r>
              <a:rPr lang="en-US" i="1" dirty="0" smtClean="0"/>
              <a:t>reating </a:t>
            </a:r>
            <a:r>
              <a:rPr lang="en-US" i="1" dirty="0"/>
              <a:t>a way </a:t>
            </a:r>
            <a:r>
              <a:rPr lang="en-US" b="1" i="1" dirty="0"/>
              <a:t>for people to contribute </a:t>
            </a:r>
            <a:r>
              <a:rPr lang="en-US" i="1" dirty="0"/>
              <a:t>to making something extraordinary happen”</a:t>
            </a:r>
            <a:r>
              <a:rPr lang="en-US" i="1" dirty="0" smtClean="0"/>
              <a:t> </a:t>
            </a:r>
          </a:p>
          <a:p>
            <a:pPr>
              <a:buNone/>
            </a:pPr>
            <a:r>
              <a:rPr lang="en-US" i="1" dirty="0" smtClean="0"/>
              <a:t> </a:t>
            </a:r>
            <a:endParaRPr lang="en-US" i="1" dirty="0"/>
          </a:p>
          <a:p>
            <a:endParaRPr lang="en-US" dirty="0"/>
          </a:p>
        </p:txBody>
      </p:sp>
      <p:pic>
        <p:nvPicPr>
          <p:cNvPr id="4" name="Picture 3" descr="3-l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87" y="60379"/>
            <a:ext cx="6322630" cy="431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22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-l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87" y="1046485"/>
            <a:ext cx="6322630" cy="431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7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765" y="4527176"/>
            <a:ext cx="7122422" cy="19722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 smtClean="0"/>
              <a:t>“</a:t>
            </a:r>
            <a:r>
              <a:rPr lang="en-US" b="1" i="1" dirty="0"/>
              <a:t>E</a:t>
            </a:r>
            <a:r>
              <a:rPr lang="en-US" b="1" i="1" dirty="0" smtClean="0"/>
              <a:t>ncouraging dialogue</a:t>
            </a:r>
            <a:r>
              <a:rPr lang="en-US" i="1" dirty="0" smtClean="0"/>
              <a:t>, </a:t>
            </a:r>
            <a:r>
              <a:rPr lang="en-US" i="1" dirty="0"/>
              <a:t>establishing processes and articulating values and visions clearly. Setting agendas, identifying problems, and initiating change”</a:t>
            </a:r>
          </a:p>
          <a:p>
            <a:endParaRPr lang="en-US" dirty="0"/>
          </a:p>
        </p:txBody>
      </p:sp>
      <p:pic>
        <p:nvPicPr>
          <p:cNvPr id="4" name="Picture 3" descr="3-l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87" y="60379"/>
            <a:ext cx="6322630" cy="431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612" y="2641709"/>
            <a:ext cx="3931097" cy="135634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i="1" dirty="0"/>
              <a:t>“I hate him - because he never prophesies anything good about me”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341" y="1391173"/>
            <a:ext cx="3111279" cy="385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62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7217"/>
            <a:ext cx="8229600" cy="1143000"/>
          </a:xfrm>
        </p:spPr>
        <p:txBody>
          <a:bodyPr/>
          <a:lstStyle/>
          <a:p>
            <a:r>
              <a:rPr lang="en-US" dirty="0" smtClean="0"/>
              <a:t>Deuteronomy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855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208"/>
            <a:ext cx="8229600" cy="1143000"/>
          </a:xfrm>
        </p:spPr>
        <p:txBody>
          <a:bodyPr/>
          <a:lstStyle/>
          <a:p>
            <a:r>
              <a:rPr lang="en-US" dirty="0" smtClean="0"/>
              <a:t>Proverbs for 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208" y="1770208"/>
            <a:ext cx="7277569" cy="25696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Proverbs </a:t>
            </a:r>
            <a:r>
              <a:rPr lang="en-US" sz="2800" dirty="0"/>
              <a:t>25</a:t>
            </a:r>
            <a:r>
              <a:rPr lang="en-US" sz="2800" dirty="0" smtClean="0"/>
              <a:t> 	- How </a:t>
            </a:r>
            <a:r>
              <a:rPr lang="en-US" sz="2800" dirty="0"/>
              <a:t>to handle </a:t>
            </a:r>
            <a:r>
              <a:rPr lang="en-US" sz="2800" b="1" i="1" dirty="0"/>
              <a:t>ISSUES</a:t>
            </a:r>
          </a:p>
          <a:p>
            <a:r>
              <a:rPr lang="en-US" sz="2800" dirty="0" smtClean="0"/>
              <a:t>Proverbs </a:t>
            </a:r>
            <a:r>
              <a:rPr lang="en-US" sz="2800" dirty="0"/>
              <a:t>26</a:t>
            </a:r>
            <a:r>
              <a:rPr lang="en-US" sz="2800" dirty="0" smtClean="0"/>
              <a:t> 	- </a:t>
            </a:r>
            <a:r>
              <a:rPr lang="en-US" sz="2800" dirty="0"/>
              <a:t>How to discern </a:t>
            </a:r>
            <a:r>
              <a:rPr lang="en-US" sz="2800" b="1" i="1" dirty="0"/>
              <a:t>CHARACTER</a:t>
            </a:r>
          </a:p>
          <a:p>
            <a:r>
              <a:rPr lang="en-US" sz="2800" dirty="0" smtClean="0"/>
              <a:t>Proverbs </a:t>
            </a:r>
            <a:r>
              <a:rPr lang="en-US" sz="2800" dirty="0"/>
              <a:t>27</a:t>
            </a:r>
            <a:r>
              <a:rPr lang="en-US" sz="2800" dirty="0" smtClean="0"/>
              <a:t> 	- How </a:t>
            </a:r>
            <a:r>
              <a:rPr lang="en-US" sz="2800" dirty="0"/>
              <a:t>to handle </a:t>
            </a:r>
            <a:r>
              <a:rPr lang="en-US" sz="2800" b="1" i="1" dirty="0"/>
              <a:t>RELATIONSHIPS</a:t>
            </a:r>
          </a:p>
          <a:p>
            <a:r>
              <a:rPr lang="en-US" sz="2800" dirty="0" smtClean="0"/>
              <a:t>Proverbs </a:t>
            </a:r>
            <a:r>
              <a:rPr lang="en-US" sz="2800" dirty="0"/>
              <a:t>28</a:t>
            </a:r>
            <a:r>
              <a:rPr lang="en-US" sz="2800" dirty="0" smtClean="0"/>
              <a:t> 	- How </a:t>
            </a:r>
            <a:r>
              <a:rPr lang="en-US" sz="2800" dirty="0"/>
              <a:t>to show </a:t>
            </a:r>
            <a:r>
              <a:rPr lang="en-US" sz="2800" b="1" i="1" dirty="0"/>
              <a:t>INTEGRITY</a:t>
            </a:r>
          </a:p>
          <a:p>
            <a:r>
              <a:rPr lang="en-US" sz="2800" dirty="0" smtClean="0"/>
              <a:t>Proverbs </a:t>
            </a:r>
            <a:r>
              <a:rPr lang="en-US" sz="2800" dirty="0"/>
              <a:t>29</a:t>
            </a:r>
            <a:r>
              <a:rPr lang="en-US" sz="2800" dirty="0" smtClean="0"/>
              <a:t> 	- How </a:t>
            </a:r>
            <a:r>
              <a:rPr lang="en-US" sz="2800" dirty="0"/>
              <a:t>to govern with </a:t>
            </a:r>
            <a:r>
              <a:rPr lang="en-US" sz="2800" b="1" i="1" dirty="0" smtClean="0"/>
              <a:t>WISDOM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Proverbs for 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577" y="1593517"/>
            <a:ext cx="7438845" cy="353054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Lead based on scriptural </a:t>
            </a:r>
            <a:r>
              <a:rPr lang="en-US" sz="2800" dirty="0"/>
              <a:t>principles and truths.  </a:t>
            </a:r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Resolve issues and problems with wisdom, understanding, and kindness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Be </a:t>
            </a:r>
            <a:r>
              <a:rPr lang="en-US" sz="2800" dirty="0">
                <a:solidFill>
                  <a:schemeClr val="bg1"/>
                </a:solidFill>
              </a:rPr>
              <a:t>able to identify different </a:t>
            </a:r>
            <a:r>
              <a:rPr lang="en-US" sz="2800" dirty="0" smtClean="0">
                <a:solidFill>
                  <a:schemeClr val="bg1"/>
                </a:solidFill>
              </a:rPr>
              <a:t>people and personalities - and </a:t>
            </a:r>
            <a:r>
              <a:rPr lang="en-US" sz="2800" dirty="0">
                <a:solidFill>
                  <a:schemeClr val="bg1"/>
                </a:solidFill>
              </a:rPr>
              <a:t>learn to work with </a:t>
            </a:r>
            <a:r>
              <a:rPr lang="en-US" sz="2800" dirty="0" smtClean="0">
                <a:solidFill>
                  <a:schemeClr val="bg1"/>
                </a:solidFill>
              </a:rPr>
              <a:t>them.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43063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Proverbs for 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577" y="1593517"/>
            <a:ext cx="7438845" cy="353054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Lead based on scriptural </a:t>
            </a:r>
            <a:r>
              <a:rPr lang="en-US" sz="2800" dirty="0"/>
              <a:t>principles and truths.  </a:t>
            </a:r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Resolve issues and problems with wisdom, understanding, and kindness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Be </a:t>
            </a:r>
            <a:r>
              <a:rPr lang="en-US" sz="2800" dirty="0">
                <a:solidFill>
                  <a:schemeClr val="bg1"/>
                </a:solidFill>
              </a:rPr>
              <a:t>able to identify different </a:t>
            </a:r>
            <a:r>
              <a:rPr lang="en-US" sz="2800" dirty="0" smtClean="0">
                <a:solidFill>
                  <a:schemeClr val="bg1"/>
                </a:solidFill>
              </a:rPr>
              <a:t>people and personalities - and </a:t>
            </a:r>
            <a:r>
              <a:rPr lang="en-US" sz="2800" dirty="0">
                <a:solidFill>
                  <a:schemeClr val="bg1"/>
                </a:solidFill>
              </a:rPr>
              <a:t>learn to work with </a:t>
            </a:r>
            <a:r>
              <a:rPr lang="en-US" sz="2800" dirty="0" smtClean="0">
                <a:solidFill>
                  <a:schemeClr val="bg1"/>
                </a:solidFill>
              </a:rPr>
              <a:t>them.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36098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Proverbs for 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577" y="1593517"/>
            <a:ext cx="7438845" cy="353054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Lead based on scriptural </a:t>
            </a:r>
            <a:r>
              <a:rPr lang="en-US" sz="2800" dirty="0"/>
              <a:t>principles and truths.  </a:t>
            </a:r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Resolve issues and problems with wisdom, understanding, and kindness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Be </a:t>
            </a:r>
            <a:r>
              <a:rPr lang="en-US" sz="2800" dirty="0"/>
              <a:t>able to identify different </a:t>
            </a:r>
            <a:r>
              <a:rPr lang="en-US" sz="2800" dirty="0" smtClean="0"/>
              <a:t>people and personalities - and </a:t>
            </a:r>
            <a:r>
              <a:rPr lang="en-US" sz="2800" dirty="0"/>
              <a:t>learn to work with </a:t>
            </a:r>
            <a:r>
              <a:rPr lang="en-US" sz="2800" dirty="0" smtClean="0"/>
              <a:t>them.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5816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Proverbs for 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577" y="1593517"/>
            <a:ext cx="7438845" cy="353054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Lead based on scriptural </a:t>
            </a:r>
            <a:r>
              <a:rPr lang="en-US" sz="2800" dirty="0"/>
              <a:t>principles and truths.  </a:t>
            </a:r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Resolve issues and problems with wisdom, understanding, and kindness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Be </a:t>
            </a:r>
            <a:r>
              <a:rPr lang="en-US" sz="2800" dirty="0"/>
              <a:t>able to identify different </a:t>
            </a:r>
            <a:r>
              <a:rPr lang="en-US" sz="2800" dirty="0" smtClean="0"/>
              <a:t>people and personalities - and </a:t>
            </a:r>
            <a:r>
              <a:rPr lang="en-US" sz="2800" dirty="0"/>
              <a:t>learn to work with </a:t>
            </a:r>
            <a:r>
              <a:rPr lang="en-US" sz="2800" dirty="0" smtClean="0"/>
              <a:t>them.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648865" y="2032764"/>
            <a:ext cx="160603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TRUTH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8865" y="3496084"/>
            <a:ext cx="17673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MERCY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4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Proverbs for 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577" y="1593517"/>
            <a:ext cx="7438845" cy="353054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Lead based on scriptural </a:t>
            </a:r>
            <a:r>
              <a:rPr lang="en-US" sz="2800" dirty="0"/>
              <a:t>principles and truths.  </a:t>
            </a:r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Resolve issues and problems with wisdom, understanding, and kindness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Be </a:t>
            </a:r>
            <a:r>
              <a:rPr lang="en-US" sz="2800" dirty="0"/>
              <a:t>able to identify different </a:t>
            </a:r>
            <a:r>
              <a:rPr lang="en-US" sz="2800" dirty="0" smtClean="0"/>
              <a:t>people and personalities - and </a:t>
            </a:r>
            <a:r>
              <a:rPr lang="en-US" sz="2800" dirty="0"/>
              <a:t>learn to work with </a:t>
            </a:r>
            <a:r>
              <a:rPr lang="en-US" sz="2800" dirty="0" smtClean="0"/>
              <a:t>them.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353191" y="5034414"/>
            <a:ext cx="25804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ASSIMILATE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6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9109"/>
            <a:ext cx="8229600" cy="1143000"/>
          </a:xfrm>
        </p:spPr>
        <p:txBody>
          <a:bodyPr/>
          <a:lstStyle/>
          <a:p>
            <a:r>
              <a:rPr lang="en-US" dirty="0" smtClean="0"/>
              <a:t>1 Samuel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71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average American’s statistical likelihood that you will become…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64" y="1987872"/>
            <a:ext cx="3582737" cy="4525963"/>
          </a:xfrm>
        </p:spPr>
        <p:txBody>
          <a:bodyPr>
            <a:norm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 BILLIONARE ?</a:t>
            </a:r>
          </a:p>
          <a:p>
            <a:endParaRPr lang="en-US" sz="2800" dirty="0" smtClean="0"/>
          </a:p>
          <a:p>
            <a:r>
              <a:rPr lang="en-US" sz="2800" dirty="0" smtClean="0"/>
              <a:t>A Governor ?</a:t>
            </a:r>
          </a:p>
          <a:p>
            <a:endParaRPr lang="en-US" sz="2800" dirty="0" smtClean="0"/>
          </a:p>
          <a:p>
            <a:r>
              <a:rPr lang="en-US" sz="2800" dirty="0" smtClean="0"/>
              <a:t>A Senator ?</a:t>
            </a:r>
          </a:p>
          <a:p>
            <a:endParaRPr lang="en-US" sz="2800" dirty="0" smtClean="0"/>
          </a:p>
          <a:p>
            <a:r>
              <a:rPr lang="en-US" sz="2800" dirty="0" smtClean="0"/>
              <a:t>President ?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2164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9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500BC – Confucius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230" y="1640346"/>
            <a:ext cx="6565576" cy="3240193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Leadership </a:t>
            </a:r>
            <a:r>
              <a:rPr lang="en-US" sz="2600" dirty="0"/>
              <a:t>is a matter of FIVE principles:</a:t>
            </a:r>
            <a:r>
              <a:rPr lang="en-US" sz="2600" dirty="0" smtClean="0"/>
              <a:t> </a:t>
            </a:r>
          </a:p>
          <a:p>
            <a:pPr>
              <a:buNone/>
            </a:pPr>
            <a:endParaRPr lang="en-US" sz="2600" dirty="0" smtClean="0"/>
          </a:p>
          <a:p>
            <a:pPr lvl="1">
              <a:buNone/>
            </a:pPr>
            <a:r>
              <a:rPr lang="en-US" sz="2600" dirty="0" smtClean="0"/>
              <a:t>		1</a:t>
            </a:r>
            <a:r>
              <a:rPr lang="en-US" sz="2600" dirty="0"/>
              <a:t>) i</a:t>
            </a:r>
            <a:r>
              <a:rPr lang="en-US" sz="2600" dirty="0" smtClean="0"/>
              <a:t>ntelligence</a:t>
            </a:r>
          </a:p>
          <a:p>
            <a:pPr lvl="1">
              <a:buNone/>
            </a:pPr>
            <a:r>
              <a:rPr lang="en-US" sz="2600" dirty="0" smtClean="0"/>
              <a:t>		2</a:t>
            </a:r>
            <a:r>
              <a:rPr lang="en-US" sz="2600" dirty="0"/>
              <a:t>) </a:t>
            </a:r>
            <a:r>
              <a:rPr lang="en-US" sz="2600" dirty="0" smtClean="0"/>
              <a:t>trustworthiness</a:t>
            </a:r>
          </a:p>
          <a:p>
            <a:pPr lvl="1">
              <a:buNone/>
            </a:pPr>
            <a:r>
              <a:rPr lang="en-US" sz="2600" dirty="0" smtClean="0"/>
              <a:t>		3</a:t>
            </a:r>
            <a:r>
              <a:rPr lang="en-US" sz="2600" dirty="0"/>
              <a:t>) </a:t>
            </a:r>
            <a:r>
              <a:rPr lang="en-US" sz="2600" dirty="0" smtClean="0"/>
              <a:t>humaneness</a:t>
            </a:r>
          </a:p>
          <a:p>
            <a:pPr lvl="1">
              <a:buNone/>
            </a:pPr>
            <a:r>
              <a:rPr lang="en-US" sz="2600" dirty="0" smtClean="0"/>
              <a:t>		4</a:t>
            </a:r>
            <a:r>
              <a:rPr lang="en-US" sz="2600" dirty="0"/>
              <a:t>) </a:t>
            </a:r>
            <a:r>
              <a:rPr lang="en-US" sz="2600" dirty="0" smtClean="0"/>
              <a:t>courage</a:t>
            </a:r>
          </a:p>
          <a:p>
            <a:pPr lvl="1">
              <a:buNone/>
            </a:pPr>
            <a:r>
              <a:rPr lang="en-US" sz="2600" dirty="0" smtClean="0"/>
              <a:t>		5</a:t>
            </a:r>
            <a:r>
              <a:rPr lang="en-US" sz="2600" dirty="0"/>
              <a:t>) </a:t>
            </a:r>
            <a:r>
              <a:rPr lang="en-US" sz="2600" dirty="0" smtClean="0"/>
              <a:t>discipline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224" y="1419411"/>
            <a:ext cx="8013575" cy="481105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intelligence</a:t>
            </a:r>
            <a:r>
              <a:rPr lang="en-US" dirty="0" smtClean="0"/>
              <a:t> </a:t>
            </a:r>
            <a:r>
              <a:rPr lang="en-US" b="1" dirty="0"/>
              <a:t>alone</a:t>
            </a:r>
            <a:r>
              <a:rPr lang="en-US" dirty="0" smtClean="0"/>
              <a:t> - results </a:t>
            </a:r>
            <a:r>
              <a:rPr lang="en-US" dirty="0"/>
              <a:t>in rebelliousness. 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humaneness</a:t>
            </a:r>
            <a:r>
              <a:rPr lang="en-US" dirty="0" smtClean="0"/>
              <a:t> </a:t>
            </a:r>
            <a:r>
              <a:rPr lang="en-US" b="1" dirty="0"/>
              <a:t>alone</a:t>
            </a:r>
            <a:r>
              <a:rPr lang="en-US" dirty="0" smtClean="0"/>
              <a:t> - results </a:t>
            </a:r>
            <a:r>
              <a:rPr lang="en-US" dirty="0"/>
              <a:t>in </a:t>
            </a:r>
            <a:r>
              <a:rPr lang="en-US" dirty="0" smtClean="0"/>
              <a:t>weakness 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trust</a:t>
            </a:r>
            <a:r>
              <a:rPr lang="en-US" dirty="0" smtClean="0"/>
              <a:t> </a:t>
            </a:r>
            <a:r>
              <a:rPr lang="en-US" b="1" dirty="0" smtClean="0"/>
              <a:t>alone</a:t>
            </a:r>
            <a:r>
              <a:rPr lang="en-US" dirty="0" smtClean="0"/>
              <a:t> - results </a:t>
            </a:r>
            <a:r>
              <a:rPr lang="en-US" dirty="0"/>
              <a:t>in folly. </a:t>
            </a:r>
          </a:p>
          <a:p>
            <a:endParaRPr lang="en-US" dirty="0" smtClean="0"/>
          </a:p>
          <a:p>
            <a:r>
              <a:rPr lang="en-US" b="1" dirty="0" smtClean="0"/>
              <a:t>courage</a:t>
            </a:r>
            <a:r>
              <a:rPr lang="en-US" dirty="0" smtClean="0"/>
              <a:t> </a:t>
            </a:r>
            <a:r>
              <a:rPr lang="en-US" b="1" dirty="0" smtClean="0"/>
              <a:t>alone</a:t>
            </a:r>
            <a:r>
              <a:rPr lang="en-US" dirty="0" smtClean="0"/>
              <a:t> - results </a:t>
            </a:r>
            <a:r>
              <a:rPr lang="en-US" dirty="0"/>
              <a:t>in violence.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/>
              <a:t>d</a:t>
            </a:r>
            <a:r>
              <a:rPr lang="en-US" b="1" dirty="0" smtClean="0"/>
              <a:t>iscipline</a:t>
            </a:r>
            <a:r>
              <a:rPr lang="en-US" dirty="0" smtClean="0"/>
              <a:t> </a:t>
            </a:r>
            <a:r>
              <a:rPr lang="en-US" b="1" dirty="0" smtClean="0"/>
              <a:t>alone</a:t>
            </a:r>
            <a:r>
              <a:rPr lang="en-US" dirty="0" smtClean="0"/>
              <a:t> - results </a:t>
            </a:r>
            <a:r>
              <a:rPr lang="en-US" dirty="0"/>
              <a:t>in cruelty.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224" y="1718235"/>
            <a:ext cx="7843247" cy="200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“</a:t>
            </a:r>
            <a:r>
              <a:rPr lang="en-US" i="1" dirty="0"/>
              <a:t>W</a:t>
            </a:r>
            <a:r>
              <a:rPr lang="en-US" i="1" dirty="0" smtClean="0"/>
              <a:t>hen </a:t>
            </a:r>
            <a:r>
              <a:rPr lang="en-US" i="1" dirty="0"/>
              <a:t>one has all five virtues together, each appropriate to </a:t>
            </a:r>
            <a:r>
              <a:rPr lang="en-US" i="1" dirty="0" smtClean="0"/>
              <a:t>its </a:t>
            </a:r>
            <a:r>
              <a:rPr lang="en-US" i="1" dirty="0"/>
              <a:t>function, then one can be a leader.</a:t>
            </a:r>
            <a:r>
              <a:rPr lang="en-US" i="1" dirty="0" smtClean="0"/>
              <a:t>”     Confucius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11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3318459"/>
              </p:ext>
            </p:extLst>
          </p:nvPr>
        </p:nvGraphicFramePr>
        <p:xfrm>
          <a:off x="104588" y="-927421"/>
          <a:ext cx="8871684" cy="654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53"/>
            <a:ext cx="8229600" cy="11430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972" y="1417638"/>
            <a:ext cx="8030190" cy="420651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New Testament </a:t>
            </a:r>
          </a:p>
          <a:p>
            <a:pPr marL="0" indent="0">
              <a:buNone/>
            </a:pPr>
            <a:endParaRPr lang="en-US" sz="1000" b="1" dirty="0" smtClean="0"/>
          </a:p>
          <a:p>
            <a:pPr lvl="2"/>
            <a:r>
              <a:rPr lang="en-US" b="1" dirty="0"/>
              <a:t>‘</a:t>
            </a:r>
            <a:r>
              <a:rPr lang="en-US" b="1" dirty="0" err="1"/>
              <a:t>Arkho</a:t>
            </a:r>
            <a:r>
              <a:rPr lang="en-US" b="1" dirty="0"/>
              <a:t>’ </a:t>
            </a:r>
            <a:r>
              <a:rPr lang="en-US" dirty="0"/>
              <a:t>– to rule, to be chief, to be first </a:t>
            </a:r>
          </a:p>
          <a:p>
            <a:pPr lvl="2"/>
            <a:r>
              <a:rPr lang="en-US" b="1" dirty="0"/>
              <a:t>‘</a:t>
            </a:r>
            <a:r>
              <a:rPr lang="en-US" b="1" dirty="0" err="1"/>
              <a:t>Brabeuo</a:t>
            </a:r>
            <a:r>
              <a:rPr lang="en-US" b="1" dirty="0"/>
              <a:t>’ </a:t>
            </a:r>
            <a:r>
              <a:rPr lang="en-US" dirty="0"/>
              <a:t>– to rule, UMPIRE, decide, to determine </a:t>
            </a:r>
          </a:p>
          <a:p>
            <a:pPr lvl="2"/>
            <a:r>
              <a:rPr lang="en-US" b="1" dirty="0" smtClean="0"/>
              <a:t>‘</a:t>
            </a:r>
            <a:r>
              <a:rPr lang="en-US" b="1" dirty="0" err="1" smtClean="0"/>
              <a:t>Hegeomai</a:t>
            </a:r>
            <a:r>
              <a:rPr lang="en-US" b="1" dirty="0" smtClean="0"/>
              <a:t>’ </a:t>
            </a:r>
            <a:r>
              <a:rPr lang="en-US" dirty="0"/>
              <a:t>– to rule, be a leader</a:t>
            </a:r>
            <a:r>
              <a:rPr lang="en-US" dirty="0" smtClean="0"/>
              <a:t>, have authority </a:t>
            </a:r>
          </a:p>
          <a:p>
            <a:pPr lvl="2"/>
            <a:r>
              <a:rPr lang="en-US" b="1" dirty="0" smtClean="0"/>
              <a:t>‘</a:t>
            </a:r>
            <a:r>
              <a:rPr lang="en-US" b="1" dirty="0" err="1" smtClean="0"/>
              <a:t>Proistemi</a:t>
            </a:r>
            <a:r>
              <a:rPr lang="en-US" b="1" dirty="0" smtClean="0"/>
              <a:t>’ </a:t>
            </a:r>
            <a:r>
              <a:rPr lang="en-US" dirty="0"/>
              <a:t>–</a:t>
            </a:r>
            <a:r>
              <a:rPr lang="en-US" dirty="0" smtClean="0"/>
              <a:t> to </a:t>
            </a:r>
            <a:r>
              <a:rPr lang="en-US" dirty="0"/>
              <a:t>set over, </a:t>
            </a:r>
            <a:r>
              <a:rPr lang="en-US" dirty="0" smtClean="0"/>
              <a:t>preside </a:t>
            </a:r>
            <a:r>
              <a:rPr lang="en-US" dirty="0"/>
              <a:t>over, </a:t>
            </a:r>
            <a:r>
              <a:rPr lang="en-US" dirty="0" smtClean="0"/>
              <a:t>superintend</a:t>
            </a:r>
            <a:r>
              <a:rPr lang="en-US" dirty="0"/>
              <a:t>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John 21:15-17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53805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i="1" dirty="0" smtClean="0"/>
              <a:t>	</a:t>
            </a:r>
            <a:r>
              <a:rPr lang="en-US" sz="3484" dirty="0" smtClean="0"/>
              <a:t>15 </a:t>
            </a:r>
            <a:r>
              <a:rPr lang="en-US" sz="3484" dirty="0"/>
              <a:t>Jesus said to Simon Peter, “Simon, son of Jonah</a:t>
            </a:r>
            <a:r>
              <a:rPr lang="en-US" sz="3484" dirty="0" smtClean="0"/>
              <a:t>, </a:t>
            </a:r>
            <a:r>
              <a:rPr lang="en-US" sz="3484" dirty="0"/>
              <a:t>do you love Me more than these?”  He said to Him, “Yes, Lord; You know that I love You.”</a:t>
            </a:r>
            <a:r>
              <a:rPr lang="en-US" sz="3484" dirty="0" smtClean="0"/>
              <a:t> He </a:t>
            </a:r>
            <a:r>
              <a:rPr lang="en-US" sz="3484" dirty="0"/>
              <a:t>said to him, “</a:t>
            </a:r>
            <a:r>
              <a:rPr lang="en-US" sz="3484" b="1" dirty="0"/>
              <a:t>Feed</a:t>
            </a:r>
            <a:r>
              <a:rPr lang="en-US" sz="3484" dirty="0"/>
              <a:t> My lambs.”</a:t>
            </a:r>
            <a:r>
              <a:rPr lang="en-US" sz="3484" dirty="0" smtClean="0"/>
              <a:t> </a:t>
            </a:r>
          </a:p>
          <a:p>
            <a:pPr algn="ctr">
              <a:buNone/>
            </a:pPr>
            <a:r>
              <a:rPr lang="en-US" sz="3484" dirty="0" smtClean="0">
                <a:solidFill>
                  <a:srgbClr val="FFFFFF"/>
                </a:solidFill>
              </a:rPr>
              <a:t>	</a:t>
            </a:r>
            <a:r>
              <a:rPr lang="en-US" sz="3484" b="1" dirty="0" err="1" smtClean="0">
                <a:solidFill>
                  <a:srgbClr val="FFFFFF"/>
                </a:solidFill>
              </a:rPr>
              <a:t>bosco</a:t>
            </a:r>
            <a:r>
              <a:rPr lang="en-US" sz="3484" b="1" dirty="0" smtClean="0">
                <a:solidFill>
                  <a:srgbClr val="FFFFFF"/>
                </a:solidFill>
              </a:rPr>
              <a:t> = FEED </a:t>
            </a:r>
          </a:p>
          <a:p>
            <a:pPr>
              <a:buNone/>
            </a:pPr>
            <a:r>
              <a:rPr lang="en-US" sz="3484" b="1" dirty="0" smtClean="0"/>
              <a:t>	</a:t>
            </a:r>
          </a:p>
          <a:p>
            <a:pPr>
              <a:buNone/>
            </a:pPr>
            <a:r>
              <a:rPr lang="en-US" sz="3484" b="1" dirty="0"/>
              <a:t>	</a:t>
            </a:r>
            <a:r>
              <a:rPr lang="en-US" sz="3484" b="1" dirty="0" smtClean="0"/>
              <a:t>16</a:t>
            </a:r>
            <a:r>
              <a:rPr lang="en-US" sz="3484" dirty="0" smtClean="0"/>
              <a:t> </a:t>
            </a:r>
            <a:r>
              <a:rPr lang="en-US" sz="3484" dirty="0"/>
              <a:t>He said to him again a second time, “Simon, son of Jonah, do you love Me?”</a:t>
            </a:r>
            <a:r>
              <a:rPr lang="en-US" sz="3484" dirty="0" smtClean="0"/>
              <a:t> He </a:t>
            </a:r>
            <a:r>
              <a:rPr lang="en-US" sz="3484" dirty="0"/>
              <a:t>said to Him, “Yes, Lord; You know that I love You.”</a:t>
            </a:r>
            <a:r>
              <a:rPr lang="en-US" sz="3484" dirty="0" smtClean="0"/>
              <a:t> He </a:t>
            </a:r>
            <a:r>
              <a:rPr lang="en-US" sz="3484" dirty="0"/>
              <a:t>said to him, “</a:t>
            </a:r>
            <a:r>
              <a:rPr lang="en-US" sz="3484" b="1" dirty="0"/>
              <a:t>Tend</a:t>
            </a:r>
            <a:r>
              <a:rPr lang="en-US" sz="3484" dirty="0"/>
              <a:t> (AV</a:t>
            </a:r>
            <a:r>
              <a:rPr lang="en-US" sz="3484" dirty="0" smtClean="0"/>
              <a:t> - Feed</a:t>
            </a:r>
            <a:r>
              <a:rPr lang="en-US" sz="3484" dirty="0"/>
              <a:t>)</a:t>
            </a:r>
            <a:r>
              <a:rPr lang="en-US" sz="3484" dirty="0" smtClean="0"/>
              <a:t> my </a:t>
            </a:r>
            <a:r>
              <a:rPr lang="en-US" sz="3484" dirty="0"/>
              <a:t>sheep.”</a:t>
            </a:r>
            <a:r>
              <a:rPr lang="en-US" sz="3484" dirty="0" smtClean="0"/>
              <a:t> </a:t>
            </a:r>
          </a:p>
          <a:p>
            <a:pPr algn="ctr">
              <a:buNone/>
            </a:pPr>
            <a:r>
              <a:rPr lang="en-US" sz="3484" dirty="0"/>
              <a:t>	</a:t>
            </a:r>
            <a:r>
              <a:rPr lang="en-US" sz="3484" b="1" dirty="0" err="1" smtClean="0">
                <a:solidFill>
                  <a:srgbClr val="FFFFFF"/>
                </a:solidFill>
              </a:rPr>
              <a:t>poimaino</a:t>
            </a:r>
            <a:r>
              <a:rPr lang="en-US" sz="3484" b="1" dirty="0" smtClean="0">
                <a:solidFill>
                  <a:srgbClr val="FFFFFF"/>
                </a:solidFill>
              </a:rPr>
              <a:t> </a:t>
            </a:r>
            <a:r>
              <a:rPr lang="en-US" sz="3484" b="1" dirty="0">
                <a:solidFill>
                  <a:srgbClr val="FFFFFF"/>
                </a:solidFill>
              </a:rPr>
              <a:t>= </a:t>
            </a:r>
            <a:r>
              <a:rPr lang="en-US" sz="3484" b="1" dirty="0" smtClean="0">
                <a:solidFill>
                  <a:srgbClr val="FFFFFF"/>
                </a:solidFill>
              </a:rPr>
              <a:t>RULE / NOURISH </a:t>
            </a:r>
          </a:p>
          <a:p>
            <a:pPr>
              <a:buNone/>
            </a:pPr>
            <a:r>
              <a:rPr lang="en-US" sz="3484" b="1" dirty="0" smtClean="0"/>
              <a:t>	</a:t>
            </a:r>
          </a:p>
          <a:p>
            <a:pPr>
              <a:buNone/>
            </a:pPr>
            <a:r>
              <a:rPr lang="en-US" sz="3484" b="1" dirty="0"/>
              <a:t>	</a:t>
            </a:r>
            <a:r>
              <a:rPr lang="en-US" sz="3484" b="1" dirty="0" smtClean="0"/>
              <a:t>17</a:t>
            </a:r>
            <a:r>
              <a:rPr lang="en-US" sz="3484" dirty="0" smtClean="0"/>
              <a:t> </a:t>
            </a:r>
            <a:r>
              <a:rPr lang="en-US" sz="3484" dirty="0"/>
              <a:t>He said to him the third time, “Simon, son of Jonah</a:t>
            </a:r>
            <a:r>
              <a:rPr lang="en-US" sz="3484" dirty="0" smtClean="0"/>
              <a:t>, </a:t>
            </a:r>
            <a:r>
              <a:rPr lang="en-US" sz="3484" dirty="0"/>
              <a:t>do you love Me?” Peter was grieved because He said to him the third time, “Do you love Me?”</a:t>
            </a:r>
            <a:r>
              <a:rPr lang="en-US" sz="3484" dirty="0" smtClean="0"/>
              <a:t> And </a:t>
            </a:r>
            <a:r>
              <a:rPr lang="en-US" sz="3484" dirty="0"/>
              <a:t>he said to Him, “Lord, You know all things; You know that I love You.” </a:t>
            </a:r>
            <a:endParaRPr lang="en-US" sz="3484" dirty="0" smtClean="0"/>
          </a:p>
          <a:p>
            <a:pPr>
              <a:buNone/>
            </a:pPr>
            <a:r>
              <a:rPr lang="en-US" sz="3484" dirty="0" smtClean="0"/>
              <a:t>	Jesus </a:t>
            </a:r>
            <a:r>
              <a:rPr lang="en-US" sz="3484" dirty="0"/>
              <a:t>said to him, “</a:t>
            </a:r>
            <a:r>
              <a:rPr lang="en-US" sz="3484" b="1" dirty="0"/>
              <a:t>Feed</a:t>
            </a:r>
            <a:r>
              <a:rPr lang="en-US" sz="3484" dirty="0"/>
              <a:t> My sheep.</a:t>
            </a:r>
            <a:r>
              <a:rPr lang="en-US" sz="3484" dirty="0" smtClean="0"/>
              <a:t> </a:t>
            </a:r>
          </a:p>
          <a:p>
            <a:pPr algn="ctr">
              <a:buNone/>
            </a:pPr>
            <a:r>
              <a:rPr lang="en-US" sz="3484" b="1" dirty="0">
                <a:solidFill>
                  <a:srgbClr val="FFFFFF"/>
                </a:solidFill>
              </a:rPr>
              <a:t>	</a:t>
            </a:r>
            <a:r>
              <a:rPr lang="en-US" sz="3484" b="1" dirty="0" err="1" smtClean="0">
                <a:solidFill>
                  <a:srgbClr val="FFFFFF"/>
                </a:solidFill>
              </a:rPr>
              <a:t>bosco</a:t>
            </a:r>
            <a:r>
              <a:rPr lang="en-US" sz="3484" b="1" dirty="0" smtClean="0">
                <a:solidFill>
                  <a:srgbClr val="FFFFFF"/>
                </a:solidFill>
              </a:rPr>
              <a:t> = FEED </a:t>
            </a:r>
            <a:endParaRPr lang="en-US" sz="3484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John 21:15-17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53805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i="1" dirty="0" smtClean="0"/>
              <a:t>	</a:t>
            </a:r>
            <a:r>
              <a:rPr lang="en-US" sz="3484" dirty="0" smtClean="0"/>
              <a:t>15 </a:t>
            </a:r>
            <a:r>
              <a:rPr lang="en-US" sz="3484" dirty="0"/>
              <a:t>Jesus said to Simon Peter, “Simon, son of Jonah</a:t>
            </a:r>
            <a:r>
              <a:rPr lang="en-US" sz="3484" dirty="0" smtClean="0"/>
              <a:t>, </a:t>
            </a:r>
            <a:r>
              <a:rPr lang="en-US" sz="3484" dirty="0"/>
              <a:t>do you love Me more than these?”  He said to Him, “Yes, Lord; You know that I love You.”</a:t>
            </a:r>
            <a:r>
              <a:rPr lang="en-US" sz="3484" dirty="0" smtClean="0"/>
              <a:t> He </a:t>
            </a:r>
            <a:r>
              <a:rPr lang="en-US" sz="3484" dirty="0"/>
              <a:t>said to him, “</a:t>
            </a:r>
            <a:r>
              <a:rPr lang="en-US" sz="3484" b="1" dirty="0"/>
              <a:t>Feed</a:t>
            </a:r>
            <a:r>
              <a:rPr lang="en-US" sz="3484" dirty="0"/>
              <a:t> My lambs.”</a:t>
            </a:r>
            <a:r>
              <a:rPr lang="en-US" sz="3484" dirty="0" smtClean="0"/>
              <a:t> </a:t>
            </a:r>
          </a:p>
          <a:p>
            <a:pPr algn="ctr">
              <a:buNone/>
            </a:pPr>
            <a:r>
              <a:rPr lang="en-US" sz="3484" dirty="0" smtClean="0"/>
              <a:t>	</a:t>
            </a:r>
            <a:r>
              <a:rPr lang="en-US" sz="3484" b="1" dirty="0" err="1" smtClean="0"/>
              <a:t>bosco</a:t>
            </a:r>
            <a:r>
              <a:rPr lang="en-US" sz="3484" b="1" dirty="0" smtClean="0"/>
              <a:t> = FEED </a:t>
            </a:r>
          </a:p>
          <a:p>
            <a:pPr>
              <a:buNone/>
            </a:pPr>
            <a:r>
              <a:rPr lang="en-US" sz="3484" b="1" dirty="0" smtClean="0"/>
              <a:t>	</a:t>
            </a:r>
          </a:p>
          <a:p>
            <a:pPr>
              <a:buNone/>
            </a:pPr>
            <a:r>
              <a:rPr lang="en-US" sz="3484" b="1" dirty="0"/>
              <a:t>	</a:t>
            </a:r>
            <a:r>
              <a:rPr lang="en-US" sz="3484" b="1" dirty="0" smtClean="0"/>
              <a:t>16</a:t>
            </a:r>
            <a:r>
              <a:rPr lang="en-US" sz="3484" dirty="0" smtClean="0"/>
              <a:t> </a:t>
            </a:r>
            <a:r>
              <a:rPr lang="en-US" sz="3484" dirty="0"/>
              <a:t>He said to him again a second time, “Simon, son of Jonah, do you love Me?”</a:t>
            </a:r>
            <a:r>
              <a:rPr lang="en-US" sz="3484" dirty="0" smtClean="0"/>
              <a:t> He </a:t>
            </a:r>
            <a:r>
              <a:rPr lang="en-US" sz="3484" dirty="0"/>
              <a:t>said to Him, “Yes, Lord; You know that I love You.”</a:t>
            </a:r>
            <a:r>
              <a:rPr lang="en-US" sz="3484" dirty="0" smtClean="0"/>
              <a:t> He </a:t>
            </a:r>
            <a:r>
              <a:rPr lang="en-US" sz="3484" dirty="0"/>
              <a:t>said to him, “</a:t>
            </a:r>
            <a:r>
              <a:rPr lang="en-US" sz="3484" b="1" dirty="0"/>
              <a:t>Tend</a:t>
            </a:r>
            <a:r>
              <a:rPr lang="en-US" sz="3484" dirty="0"/>
              <a:t> (AV</a:t>
            </a:r>
            <a:r>
              <a:rPr lang="en-US" sz="3484" dirty="0" smtClean="0"/>
              <a:t> - Feed</a:t>
            </a:r>
            <a:r>
              <a:rPr lang="en-US" sz="3484" dirty="0"/>
              <a:t>)</a:t>
            </a:r>
            <a:r>
              <a:rPr lang="en-US" sz="3484" dirty="0" smtClean="0"/>
              <a:t> my </a:t>
            </a:r>
            <a:r>
              <a:rPr lang="en-US" sz="3484" dirty="0"/>
              <a:t>sheep.”</a:t>
            </a:r>
            <a:r>
              <a:rPr lang="en-US" sz="3484" dirty="0" smtClean="0"/>
              <a:t> </a:t>
            </a:r>
          </a:p>
          <a:p>
            <a:pPr algn="ctr">
              <a:buNone/>
            </a:pPr>
            <a:r>
              <a:rPr lang="en-US" sz="3484" dirty="0"/>
              <a:t>	</a:t>
            </a:r>
            <a:r>
              <a:rPr lang="en-US" sz="3484" b="1" dirty="0" err="1" smtClean="0"/>
              <a:t>poimaino</a:t>
            </a:r>
            <a:r>
              <a:rPr lang="en-US" sz="3484" b="1" dirty="0" smtClean="0"/>
              <a:t> </a:t>
            </a:r>
            <a:r>
              <a:rPr lang="en-US" sz="3484" b="1" dirty="0"/>
              <a:t>= </a:t>
            </a:r>
            <a:r>
              <a:rPr lang="en-US" sz="3484" b="1" dirty="0" smtClean="0"/>
              <a:t>RULE / NOURISH </a:t>
            </a:r>
          </a:p>
          <a:p>
            <a:pPr>
              <a:buNone/>
            </a:pPr>
            <a:r>
              <a:rPr lang="en-US" sz="3484" b="1" dirty="0" smtClean="0"/>
              <a:t>	</a:t>
            </a:r>
          </a:p>
          <a:p>
            <a:pPr>
              <a:buNone/>
            </a:pPr>
            <a:r>
              <a:rPr lang="en-US" sz="3484" b="1" dirty="0"/>
              <a:t>	</a:t>
            </a:r>
            <a:r>
              <a:rPr lang="en-US" sz="3484" b="1" dirty="0" smtClean="0"/>
              <a:t>17</a:t>
            </a:r>
            <a:r>
              <a:rPr lang="en-US" sz="3484" dirty="0" smtClean="0"/>
              <a:t> </a:t>
            </a:r>
            <a:r>
              <a:rPr lang="en-US" sz="3484" dirty="0"/>
              <a:t>He said to him the third time, “Simon, son of Jonah</a:t>
            </a:r>
            <a:r>
              <a:rPr lang="en-US" sz="3484" dirty="0" smtClean="0"/>
              <a:t>, </a:t>
            </a:r>
            <a:r>
              <a:rPr lang="en-US" sz="3484" dirty="0"/>
              <a:t>do you love Me?” Peter was grieved because He said to him the third time, “Do you love Me?”</a:t>
            </a:r>
            <a:r>
              <a:rPr lang="en-US" sz="3484" dirty="0" smtClean="0"/>
              <a:t> And </a:t>
            </a:r>
            <a:r>
              <a:rPr lang="en-US" sz="3484" dirty="0"/>
              <a:t>he said to Him, “Lord, You know all things; You know that I love You.” </a:t>
            </a:r>
            <a:endParaRPr lang="en-US" sz="3484" dirty="0" smtClean="0"/>
          </a:p>
          <a:p>
            <a:pPr>
              <a:buNone/>
            </a:pPr>
            <a:r>
              <a:rPr lang="en-US" sz="3484" dirty="0" smtClean="0"/>
              <a:t>	Jesus </a:t>
            </a:r>
            <a:r>
              <a:rPr lang="en-US" sz="3484" dirty="0"/>
              <a:t>said to him, “</a:t>
            </a:r>
            <a:r>
              <a:rPr lang="en-US" sz="3484" b="1" dirty="0"/>
              <a:t>Feed</a:t>
            </a:r>
            <a:r>
              <a:rPr lang="en-US" sz="3484" dirty="0"/>
              <a:t> My sheep.</a:t>
            </a:r>
            <a:r>
              <a:rPr lang="en-US" sz="3484" dirty="0" smtClean="0"/>
              <a:t> </a:t>
            </a:r>
          </a:p>
          <a:p>
            <a:pPr algn="ctr">
              <a:buNone/>
            </a:pPr>
            <a:r>
              <a:rPr lang="en-US" sz="3484" b="1" dirty="0"/>
              <a:t>	</a:t>
            </a:r>
            <a:r>
              <a:rPr lang="en-US" sz="3484" b="1" dirty="0" err="1" smtClean="0"/>
              <a:t>bosco</a:t>
            </a:r>
            <a:r>
              <a:rPr lang="en-US" sz="3484" b="1" dirty="0" smtClean="0"/>
              <a:t> = FEED </a:t>
            </a:r>
            <a:endParaRPr lang="en-US" sz="3484" b="1" dirty="0"/>
          </a:p>
        </p:txBody>
      </p:sp>
      <p:sp>
        <p:nvSpPr>
          <p:cNvPr id="4" name="Oval 3"/>
          <p:cNvSpPr/>
          <p:nvPr/>
        </p:nvSpPr>
        <p:spPr>
          <a:xfrm>
            <a:off x="5503536" y="1935191"/>
            <a:ext cx="1088611" cy="5375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56618" y="3565863"/>
            <a:ext cx="1088611" cy="5375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12888" y="5935670"/>
            <a:ext cx="1088611" cy="5375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0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974" y="1236369"/>
            <a:ext cx="7351488" cy="5133631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‘</a:t>
            </a:r>
            <a:r>
              <a:rPr lang="en-US" b="1" dirty="0" err="1"/>
              <a:t>Poimaino</a:t>
            </a:r>
            <a:r>
              <a:rPr lang="en-US" b="1" dirty="0"/>
              <a:t>’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	‘</a:t>
            </a:r>
            <a:r>
              <a:rPr lang="en-US" dirty="0"/>
              <a:t>to rule’, ‘to </a:t>
            </a:r>
            <a:r>
              <a:rPr lang="en-US" dirty="0" smtClean="0"/>
              <a:t>govern’</a:t>
            </a:r>
          </a:p>
          <a:p>
            <a:pPr>
              <a:buNone/>
            </a:pPr>
            <a:r>
              <a:rPr lang="en-US" dirty="0" smtClean="0"/>
              <a:t>		‘to tend’, ‘to keep’, </a:t>
            </a:r>
            <a:r>
              <a:rPr lang="en-US" dirty="0"/>
              <a:t>‘</a:t>
            </a:r>
            <a:r>
              <a:rPr lang="en-US" dirty="0" smtClean="0"/>
              <a:t>to NOURISH’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1 Peter 5:2</a:t>
            </a:r>
          </a:p>
          <a:p>
            <a:pPr marL="0" indent="0">
              <a:buNone/>
            </a:pPr>
            <a:r>
              <a:rPr lang="en-US" b="1" i="1" dirty="0" smtClean="0"/>
              <a:t>2 Feed</a:t>
            </a:r>
            <a:r>
              <a:rPr lang="en-US" i="1" dirty="0" smtClean="0"/>
              <a:t> </a:t>
            </a:r>
            <a:r>
              <a:rPr lang="en-US" i="1" dirty="0"/>
              <a:t>the flock of God, taking the oversight not by constraint but willingly, not for filthy lucre, but of a ready mind </a:t>
            </a:r>
            <a:endParaRPr lang="en-US" dirty="0"/>
          </a:p>
          <a:p>
            <a:endParaRPr lang="en-US" dirty="0"/>
          </a:p>
          <a:p>
            <a:r>
              <a:rPr lang="en-US" b="1" dirty="0" smtClean="0"/>
              <a:t>Acts 20:28</a:t>
            </a:r>
          </a:p>
          <a:p>
            <a:pPr marL="0" indent="0">
              <a:buNone/>
            </a:pPr>
            <a:r>
              <a:rPr lang="en-US" b="1" i="1" dirty="0"/>
              <a:t>28</a:t>
            </a:r>
            <a:r>
              <a:rPr lang="en-US" i="1" dirty="0"/>
              <a:t> Therefore take heed to yourselves and to all the flock, among which the Holy Spirit has made you overseers, to </a:t>
            </a:r>
            <a:r>
              <a:rPr lang="en-US" b="1" i="1" dirty="0"/>
              <a:t>shepherd</a:t>
            </a:r>
            <a:r>
              <a:rPr lang="en-US" i="1" dirty="0"/>
              <a:t> </a:t>
            </a:r>
            <a:r>
              <a:rPr lang="en-US" i="1" dirty="0" smtClean="0"/>
              <a:t>the </a:t>
            </a:r>
            <a:r>
              <a:rPr lang="en-US" i="1" dirty="0"/>
              <a:t>church of </a:t>
            </a:r>
            <a:r>
              <a:rPr lang="en-US" i="1" dirty="0" smtClean="0"/>
              <a:t>God </a:t>
            </a:r>
            <a:r>
              <a:rPr lang="en-US" i="1" dirty="0"/>
              <a:t>which He purchased with His own blood</a:t>
            </a:r>
            <a:r>
              <a:rPr lang="en-US" i="1" dirty="0" smtClean="0"/>
              <a:t>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09626" y="3144589"/>
            <a:ext cx="967699" cy="4081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93809" y="5505466"/>
            <a:ext cx="1509634" cy="4081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 nourish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136" y="1417637"/>
            <a:ext cx="7270851" cy="529505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Latin ‘</a:t>
            </a:r>
            <a:r>
              <a:rPr lang="en-US" b="1" dirty="0" err="1" smtClean="0"/>
              <a:t>nutrir</a:t>
            </a:r>
            <a:r>
              <a:rPr lang="en-US" b="1" dirty="0" smtClean="0"/>
              <a:t>’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‘to feed and </a:t>
            </a:r>
            <a:r>
              <a:rPr lang="en-US" b="1" dirty="0" smtClean="0"/>
              <a:t>cherish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endParaRPr lang="en-US" sz="1300" dirty="0"/>
          </a:p>
          <a:p>
            <a:pPr>
              <a:buNone/>
            </a:pPr>
            <a:endParaRPr lang="en-US" sz="1412" dirty="0" smtClean="0"/>
          </a:p>
          <a:p>
            <a:r>
              <a:rPr lang="en-US" b="1" dirty="0"/>
              <a:t>Revelation </a:t>
            </a:r>
            <a:r>
              <a:rPr lang="en-US" b="1" dirty="0" smtClean="0"/>
              <a:t>7:15-17</a:t>
            </a:r>
          </a:p>
          <a:p>
            <a:pPr>
              <a:buNone/>
            </a:pPr>
            <a:r>
              <a:rPr lang="en-US" b="1" i="1" dirty="0"/>
              <a:t>	</a:t>
            </a:r>
            <a:r>
              <a:rPr lang="en-US" b="1" i="1" dirty="0" smtClean="0"/>
              <a:t>15</a:t>
            </a:r>
            <a:r>
              <a:rPr lang="en-US" i="1" dirty="0" smtClean="0"/>
              <a:t> </a:t>
            </a:r>
            <a:r>
              <a:rPr lang="en-US" i="1" dirty="0"/>
              <a:t>Therefore they are before the throne of God, and serve Him day and night in His temple. And He who sits on the throne will dwell among them. </a:t>
            </a:r>
            <a:endParaRPr lang="en-US" i="1" dirty="0" smtClean="0"/>
          </a:p>
          <a:p>
            <a:pPr>
              <a:buNone/>
            </a:pPr>
            <a:r>
              <a:rPr lang="en-US" b="1" i="1" dirty="0"/>
              <a:t>	</a:t>
            </a:r>
            <a:r>
              <a:rPr lang="en-US" b="1" i="1" dirty="0" smtClean="0"/>
              <a:t>16</a:t>
            </a:r>
            <a:r>
              <a:rPr lang="en-US" i="1" dirty="0" smtClean="0"/>
              <a:t> </a:t>
            </a:r>
            <a:r>
              <a:rPr lang="en-US" i="1" dirty="0"/>
              <a:t>They shall neither hunger anymore nor thirst anymore; the sun shall not strike them, nor any heat; </a:t>
            </a:r>
            <a:endParaRPr lang="en-US" i="1" dirty="0" smtClean="0"/>
          </a:p>
          <a:p>
            <a:pPr>
              <a:buNone/>
            </a:pPr>
            <a:r>
              <a:rPr lang="en-US" b="1" i="1" dirty="0"/>
              <a:t>	</a:t>
            </a:r>
            <a:r>
              <a:rPr lang="en-US" b="1" i="1" dirty="0" smtClean="0"/>
              <a:t>17</a:t>
            </a:r>
            <a:r>
              <a:rPr lang="en-US" i="1" dirty="0" smtClean="0"/>
              <a:t> </a:t>
            </a:r>
            <a:r>
              <a:rPr lang="en-US" i="1" dirty="0"/>
              <a:t>for the Lamb who is in the midst of the throne will </a:t>
            </a:r>
            <a:r>
              <a:rPr lang="en-US" b="1" i="1" dirty="0"/>
              <a:t>shepherd</a:t>
            </a:r>
            <a:r>
              <a:rPr lang="en-US" i="1" dirty="0" smtClean="0"/>
              <a:t> them </a:t>
            </a:r>
            <a:r>
              <a:rPr lang="en-US" i="1" dirty="0"/>
              <a:t>and lead them to living fountains of waters</a:t>
            </a:r>
            <a:r>
              <a:rPr lang="en-US" i="1" dirty="0" smtClean="0"/>
              <a:t>. </a:t>
            </a:r>
            <a:r>
              <a:rPr lang="en-US" i="1" dirty="0"/>
              <a:t>And God will wipe away every tear from their eyes.</a:t>
            </a:r>
            <a:r>
              <a:rPr lang="en-US" i="1" dirty="0" smtClean="0"/>
              <a:t>”</a:t>
            </a: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1635387" y="5172864"/>
            <a:ext cx="1645717" cy="4081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81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57"/>
            <a:ext cx="8229600" cy="1143000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eaders, rulers, chiefs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774" y="1303408"/>
            <a:ext cx="7358207" cy="201484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Hebrew ‘</a:t>
            </a:r>
            <a:r>
              <a:rPr lang="en-US" sz="2400" b="1" dirty="0" err="1" smtClean="0"/>
              <a:t>nasi</a:t>
            </a:r>
            <a:r>
              <a:rPr lang="en-US" sz="2400" b="1" dirty="0" smtClean="0"/>
              <a:t>’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‘leader’, ‘ruler’, ‘chief’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- ‘one who is lifted up’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	- </a:t>
            </a:r>
            <a:r>
              <a:rPr lang="en-US" sz="2400" b="1" i="1" dirty="0" smtClean="0"/>
              <a:t>Lexicon</a:t>
            </a:r>
            <a:r>
              <a:rPr lang="en-US" sz="2400" dirty="0" smtClean="0"/>
              <a:t> – ‘a rising mist’, ‘a rising </a:t>
            </a:r>
            <a:r>
              <a:rPr lang="en-US" sz="2400" dirty="0" err="1" smtClean="0"/>
              <a:t>vapour</a:t>
            </a:r>
            <a:r>
              <a:rPr lang="en-US" sz="2400" dirty="0" smtClean="0"/>
              <a:t>’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57" y="3102168"/>
            <a:ext cx="7344767" cy="37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7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average American’s statistical likelihood that you will become…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64" y="1987872"/>
            <a:ext cx="3582737" cy="4525963"/>
          </a:xfrm>
        </p:spPr>
        <p:txBody>
          <a:bodyPr>
            <a:norm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 BILLIONARE ?</a:t>
            </a:r>
          </a:p>
          <a:p>
            <a:endParaRPr lang="en-US" sz="2800" dirty="0" smtClean="0"/>
          </a:p>
          <a:p>
            <a:r>
              <a:rPr lang="en-US" sz="2800" dirty="0" smtClean="0"/>
              <a:t>A Governor ?</a:t>
            </a:r>
          </a:p>
          <a:p>
            <a:endParaRPr lang="en-US" sz="2800" dirty="0" smtClean="0"/>
          </a:p>
          <a:p>
            <a:r>
              <a:rPr lang="en-US" sz="2800" dirty="0" smtClean="0"/>
              <a:t>A Senator ?</a:t>
            </a:r>
          </a:p>
          <a:p>
            <a:endParaRPr lang="en-US" sz="2800" dirty="0" smtClean="0"/>
          </a:p>
          <a:p>
            <a:r>
              <a:rPr lang="en-US" sz="2800" dirty="0" smtClean="0"/>
              <a:t>President ?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13243" y="2015933"/>
            <a:ext cx="28287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1 in 260,000 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1 in 300,000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1 in 400,000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1 in 18,700,000</a:t>
            </a:r>
          </a:p>
        </p:txBody>
      </p:sp>
    </p:spTree>
    <p:extLst>
      <p:ext uri="{BB962C8B-B14F-4D97-AF65-F5344CB8AC3E}">
        <p14:creationId xmlns:p14="http://schemas.microsoft.com/office/powerpoint/2010/main" val="8627373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Scriptural guidance for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3077" y="1705075"/>
            <a:ext cx="6108319" cy="381409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Assimilate to the people</a:t>
            </a:r>
          </a:p>
          <a:p>
            <a:endParaRPr lang="en-US" dirty="0" smtClean="0"/>
          </a:p>
          <a:p>
            <a:r>
              <a:rPr lang="en-US" dirty="0"/>
              <a:t>Steer and influence </a:t>
            </a:r>
            <a:r>
              <a:rPr lang="en-US" dirty="0" smtClean="0"/>
              <a:t>them towards </a:t>
            </a:r>
            <a:r>
              <a:rPr lang="en-US" dirty="0"/>
              <a:t>God </a:t>
            </a:r>
          </a:p>
          <a:p>
            <a:endParaRPr lang="en-US" dirty="0" smtClean="0"/>
          </a:p>
          <a:p>
            <a:r>
              <a:rPr lang="en-US" dirty="0"/>
              <a:t>Be a source of nourishment</a:t>
            </a:r>
          </a:p>
          <a:p>
            <a:endParaRPr lang="en-US" dirty="0" smtClean="0"/>
          </a:p>
          <a:p>
            <a:r>
              <a:rPr lang="en-US" dirty="0" smtClean="0"/>
              <a:t>Practice </a:t>
            </a:r>
            <a:r>
              <a:rPr lang="en-US" dirty="0"/>
              <a:t>righteousness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Be a servant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journey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48126765"/>
              </p:ext>
            </p:extLst>
          </p:nvPr>
        </p:nvGraphicFramePr>
        <p:xfrm>
          <a:off x="815789" y="1396999"/>
          <a:ext cx="7661701" cy="5138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01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53"/>
            <a:ext cx="8229600" cy="847504"/>
          </a:xfrm>
        </p:spPr>
        <p:txBody>
          <a:bodyPr/>
          <a:lstStyle/>
          <a:p>
            <a:r>
              <a:rPr lang="en-US" dirty="0" smtClean="0"/>
              <a:t>2 Samuel 23:1-4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974" y="1303569"/>
            <a:ext cx="7819944" cy="31190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1 </a:t>
            </a:r>
            <a:r>
              <a:rPr lang="en-US" dirty="0"/>
              <a:t>Now these </a:t>
            </a:r>
            <a:r>
              <a:rPr lang="en-US" i="1" dirty="0"/>
              <a:t>are</a:t>
            </a:r>
            <a:r>
              <a:rPr lang="en-US" dirty="0"/>
              <a:t> the last words of </a:t>
            </a:r>
            <a:r>
              <a:rPr lang="en-US" dirty="0" smtClean="0"/>
              <a:t>David…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i="1" dirty="0"/>
              <a:t> </a:t>
            </a:r>
            <a:r>
              <a:rPr lang="en-US" i="1" dirty="0" smtClean="0"/>
              <a:t>The </a:t>
            </a:r>
            <a:r>
              <a:rPr lang="en-US" i="1" dirty="0"/>
              <a:t>God of Israel said</a:t>
            </a:r>
            <a:r>
              <a:rPr lang="en-US" i="1" dirty="0" smtClean="0"/>
              <a:t>, The </a:t>
            </a:r>
            <a:r>
              <a:rPr lang="en-US" i="1" dirty="0"/>
              <a:t>Rock of Israel spoke to me</a:t>
            </a:r>
            <a:r>
              <a:rPr lang="en-US" i="1" dirty="0" smtClean="0"/>
              <a:t>: ‘</a:t>
            </a:r>
            <a:r>
              <a:rPr lang="en-US" i="1" dirty="0"/>
              <a:t>He who rules over men must be just</a:t>
            </a:r>
            <a:r>
              <a:rPr lang="en-US" i="1" dirty="0" smtClean="0"/>
              <a:t>, ruling </a:t>
            </a:r>
            <a:r>
              <a:rPr lang="en-US" i="1" dirty="0"/>
              <a:t>in the fear of God</a:t>
            </a:r>
            <a:r>
              <a:rPr lang="en-US" i="1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 </a:t>
            </a:r>
            <a:r>
              <a:rPr lang="en-US" i="1" dirty="0" smtClean="0"/>
              <a:t>And </a:t>
            </a:r>
            <a:r>
              <a:rPr lang="en-US" i="1" dirty="0"/>
              <a:t>he shall be like the light of the morning when the sun rises</a:t>
            </a:r>
            <a:r>
              <a:rPr lang="en-US" i="1" dirty="0" smtClean="0"/>
              <a:t>, a </a:t>
            </a:r>
            <a:r>
              <a:rPr lang="en-US" i="1" dirty="0"/>
              <a:t>morning without clouds</a:t>
            </a:r>
            <a:r>
              <a:rPr lang="en-US" i="1" dirty="0" smtClean="0"/>
              <a:t>, Like </a:t>
            </a:r>
            <a:r>
              <a:rPr lang="en-US" i="1" dirty="0"/>
              <a:t>the tender grass springing out of the earth</a:t>
            </a:r>
            <a:r>
              <a:rPr lang="en-US" i="1" dirty="0" smtClean="0"/>
              <a:t>, a </a:t>
            </a:r>
            <a:r>
              <a:rPr lang="en-US" i="1" dirty="0"/>
              <a:t>clear shining after rain.</a:t>
            </a:r>
            <a:r>
              <a:rPr lang="en-US" dirty="0"/>
              <a:t>’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statistical likelihood if your FATHER was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64" y="1987872"/>
            <a:ext cx="3582737" cy="4525963"/>
          </a:xfrm>
        </p:spPr>
        <p:txBody>
          <a:bodyPr>
            <a:norm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 BILLIONARE ?</a:t>
            </a:r>
          </a:p>
          <a:p>
            <a:endParaRPr lang="en-US" sz="2800" dirty="0" smtClean="0"/>
          </a:p>
          <a:p>
            <a:r>
              <a:rPr lang="en-US" sz="2800" dirty="0" smtClean="0"/>
              <a:t>A Governor ?</a:t>
            </a:r>
          </a:p>
          <a:p>
            <a:endParaRPr lang="en-US" sz="2800" dirty="0" smtClean="0"/>
          </a:p>
          <a:p>
            <a:r>
              <a:rPr lang="en-US" sz="2800" dirty="0" smtClean="0"/>
              <a:t>A Senator ?</a:t>
            </a:r>
          </a:p>
          <a:p>
            <a:endParaRPr lang="en-US" sz="2800" dirty="0" smtClean="0"/>
          </a:p>
          <a:p>
            <a:r>
              <a:rPr lang="en-US" sz="2800" dirty="0" smtClean="0"/>
              <a:t>President ?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13243" y="2015933"/>
            <a:ext cx="28287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1 in 260,000 </a:t>
            </a:r>
          </a:p>
          <a:p>
            <a:endParaRPr lang="en-US" sz="2800" dirty="0" smtClean="0"/>
          </a:p>
          <a:p>
            <a:r>
              <a:rPr lang="en-US" sz="2800" dirty="0" smtClean="0"/>
              <a:t>1 in 300,000</a:t>
            </a:r>
          </a:p>
          <a:p>
            <a:endParaRPr lang="en-US" sz="2800" dirty="0" smtClean="0"/>
          </a:p>
          <a:p>
            <a:r>
              <a:rPr lang="en-US" sz="2800" dirty="0" smtClean="0"/>
              <a:t>1 in 400,000</a:t>
            </a:r>
          </a:p>
          <a:p>
            <a:endParaRPr lang="en-US" sz="2800" dirty="0" smtClean="0"/>
          </a:p>
          <a:p>
            <a:r>
              <a:rPr lang="en-US" sz="2800" dirty="0" smtClean="0"/>
              <a:t>1 in 18,700,000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66565" y="2029253"/>
            <a:ext cx="28287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1 in </a:t>
            </a:r>
            <a:r>
              <a:rPr lang="en-US" sz="2800" b="1" dirty="0">
                <a:solidFill>
                  <a:srgbClr val="FF0000"/>
                </a:solidFill>
              </a:rPr>
              <a:t>9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1 in 51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1 in 47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1 in 13</a:t>
            </a:r>
          </a:p>
        </p:txBody>
      </p:sp>
    </p:spTree>
    <p:extLst>
      <p:ext uri="{BB962C8B-B14F-4D97-AF65-F5344CB8AC3E}">
        <p14:creationId xmlns:p14="http://schemas.microsoft.com/office/powerpoint/2010/main" val="1975941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959" y="93579"/>
            <a:ext cx="8229600" cy="78031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John </a:t>
            </a:r>
            <a:r>
              <a:rPr lang="en-US" dirty="0" err="1" smtClean="0">
                <a:solidFill>
                  <a:srgbClr val="FFFFFF"/>
                </a:solidFill>
              </a:rPr>
              <a:t>Dalberg</a:t>
            </a:r>
            <a:r>
              <a:rPr lang="en-US" dirty="0" smtClean="0">
                <a:solidFill>
                  <a:srgbClr val="FFFFFF"/>
                </a:solidFill>
              </a:rPr>
              <a:t>-Acton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721" y="2530908"/>
            <a:ext cx="7217016" cy="19419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FFFF"/>
                </a:solidFill>
              </a:rPr>
              <a:t>POWER CORRUPTS.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FF"/>
                </a:solidFill>
              </a:rPr>
              <a:t>ABSOLUTE POWER CORRUPTS ABSOLUTELY.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6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959" y="53472"/>
            <a:ext cx="8229600" cy="78031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</a:t>
            </a:r>
            <a:r>
              <a:rPr lang="en-US" dirty="0" smtClean="0">
                <a:solidFill>
                  <a:srgbClr val="FFFFFF"/>
                </a:solidFill>
              </a:rPr>
              <a:t>he king’s dilemma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3309"/>
            <a:ext cx="8229600" cy="36582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dirty="0">
                <a:solidFill>
                  <a:srgbClr val="FFFFFF"/>
                </a:solidFill>
              </a:rPr>
              <a:t>W</a:t>
            </a:r>
            <a:r>
              <a:rPr lang="en-US" dirty="0" smtClean="0">
                <a:solidFill>
                  <a:srgbClr val="FFFFFF"/>
                </a:solidFill>
              </a:rPr>
              <a:t>ithout power a King is IMPOTENT</a:t>
            </a:r>
          </a:p>
          <a:p>
            <a:pPr algn="ctr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algn="ctr">
              <a:buNone/>
            </a:pPr>
            <a:endParaRPr lang="en-US" i="1" dirty="0" smtClean="0">
              <a:solidFill>
                <a:srgbClr val="FFFFFF"/>
              </a:solidFill>
            </a:endParaRPr>
          </a:p>
          <a:p>
            <a:pPr algn="ctr">
              <a:buNone/>
            </a:pPr>
            <a:endParaRPr lang="en-US" i="1" dirty="0" smtClean="0">
              <a:solidFill>
                <a:srgbClr val="FFFFFF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algn="ctr">
              <a:buNone/>
            </a:pPr>
            <a:r>
              <a:rPr lang="en-US" dirty="0">
                <a:solidFill>
                  <a:srgbClr val="FFFFFF"/>
                </a:solidFill>
              </a:rPr>
              <a:t>W</a:t>
            </a:r>
            <a:r>
              <a:rPr lang="en-US" dirty="0" smtClean="0">
                <a:solidFill>
                  <a:srgbClr val="FFFFFF"/>
                </a:solidFill>
              </a:rPr>
              <a:t>ith all </a:t>
            </a:r>
            <a:r>
              <a:rPr lang="en-US" dirty="0">
                <a:solidFill>
                  <a:srgbClr val="FFFFFF"/>
                </a:solidFill>
              </a:rPr>
              <a:t>the </a:t>
            </a:r>
            <a:r>
              <a:rPr lang="en-US" dirty="0" smtClean="0">
                <a:solidFill>
                  <a:srgbClr val="FFFFFF"/>
                </a:solidFill>
              </a:rPr>
              <a:t>power a King becomes a TYRANT 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Up-Down Arrow 3"/>
          <p:cNvSpPr/>
          <p:nvPr/>
        </p:nvSpPr>
        <p:spPr>
          <a:xfrm>
            <a:off x="4183529" y="2871845"/>
            <a:ext cx="776942" cy="1897529"/>
          </a:xfrm>
          <a:prstGeom prst="upDown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1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128"/>
            <a:ext cx="8229600" cy="1143000"/>
          </a:xfrm>
        </p:spPr>
        <p:txBody>
          <a:bodyPr/>
          <a:lstStyle/>
          <a:p>
            <a:r>
              <a:rPr lang="en-US" dirty="0" smtClean="0"/>
              <a:t>The Authorized Version c1600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103" y="1286440"/>
            <a:ext cx="7492603" cy="55715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i="1" dirty="0" smtClean="0"/>
              <a:t>	</a:t>
            </a:r>
            <a:r>
              <a:rPr lang="en-US" sz="2800" i="1" dirty="0" smtClean="0">
                <a:solidFill>
                  <a:srgbClr val="FF0000"/>
                </a:solidFill>
              </a:rPr>
              <a:t>To </a:t>
            </a:r>
            <a:r>
              <a:rPr lang="en-US" sz="2800" i="1" dirty="0">
                <a:solidFill>
                  <a:srgbClr val="FF0000"/>
                </a:solidFill>
              </a:rPr>
              <a:t>the most high and mighty</a:t>
            </a:r>
            <a:r>
              <a:rPr lang="en-US" sz="2800" i="1" dirty="0"/>
              <a:t> prince, James, by the Grace of God, King of Great Britain…</a:t>
            </a:r>
            <a:endParaRPr lang="en-US" sz="2800" dirty="0" smtClean="0"/>
          </a:p>
          <a:p>
            <a:pPr>
              <a:buNone/>
            </a:pPr>
            <a:r>
              <a:rPr lang="en-US" sz="2800" i="1" dirty="0" smtClean="0"/>
              <a:t>	Great </a:t>
            </a:r>
            <a:r>
              <a:rPr lang="en-US" sz="2800" i="1" dirty="0"/>
              <a:t>and manifold were the blessings, most dread Sovereign, </a:t>
            </a:r>
            <a:r>
              <a:rPr lang="en-US" sz="2800" i="1" dirty="0">
                <a:solidFill>
                  <a:srgbClr val="FF0000"/>
                </a:solidFill>
              </a:rPr>
              <a:t>which Almighty God, the Father of all mercies, bestowed upon us the people of England, when first he sent Your Majesty's Royal Person to rule and reign over us</a:t>
            </a:r>
            <a:r>
              <a:rPr lang="en-US" sz="2800" i="1" dirty="0"/>
              <a:t>. … the appearance of Your Majesty, </a:t>
            </a:r>
            <a:r>
              <a:rPr lang="en-US" sz="2800" i="1" dirty="0">
                <a:solidFill>
                  <a:srgbClr val="FF0000"/>
                </a:solidFill>
              </a:rPr>
              <a:t>as of the Sun </a:t>
            </a:r>
            <a:r>
              <a:rPr lang="en-US" sz="2800" i="1" dirty="0"/>
              <a:t>in his strength… gave unto all that were well affected exceeding cause of comfort; especially when we beheld the Government established in Your Highness and </a:t>
            </a:r>
            <a:r>
              <a:rPr lang="en-US" sz="2800" i="1" dirty="0">
                <a:solidFill>
                  <a:srgbClr val="FF0000"/>
                </a:solidFill>
              </a:rPr>
              <a:t>Your hopeful </a:t>
            </a:r>
            <a:r>
              <a:rPr lang="en-US" sz="2800" i="1" dirty="0" smtClean="0">
                <a:solidFill>
                  <a:srgbClr val="FF0000"/>
                </a:solidFill>
              </a:rPr>
              <a:t>Seed</a:t>
            </a:r>
            <a:r>
              <a:rPr lang="en-US" sz="2800" i="1" dirty="0" smtClean="0"/>
              <a:t>.… </a:t>
            </a:r>
            <a:r>
              <a:rPr lang="en-US" sz="2800" i="1" dirty="0">
                <a:solidFill>
                  <a:srgbClr val="FF0000"/>
                </a:solidFill>
              </a:rPr>
              <a:t>Your very name is precious </a:t>
            </a:r>
            <a:r>
              <a:rPr lang="en-US" sz="2800" i="1" dirty="0"/>
              <a:t>among (the people): their eye doth behold You with comfort, and they bless You in their hearts, as </a:t>
            </a:r>
            <a:r>
              <a:rPr lang="en-US" sz="2800" i="1" dirty="0">
                <a:solidFill>
                  <a:srgbClr val="FF0000"/>
                </a:solidFill>
              </a:rPr>
              <a:t>that sanctified Person, who, under God, is the immediate author of their true happiness</a:t>
            </a:r>
            <a:r>
              <a:rPr lang="en-US" sz="2800" i="1" dirty="0"/>
              <a:t>…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ng-jam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14" y="213910"/>
            <a:ext cx="3971415" cy="64202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96822" y="99289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2400" u="sng" dirty="0" smtClean="0"/>
              <a:t>1614 to 1621</a:t>
            </a:r>
          </a:p>
          <a:p>
            <a:pPr>
              <a:buNone/>
            </a:pPr>
            <a:endParaRPr lang="en-US" sz="2400" u="sng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Allowed no Parliamentary Session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Ignored Bills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Tore up Bills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805</Words>
  <Application>Microsoft Macintosh PowerPoint</Application>
  <PresentationFormat>On-screen Show (4:3)</PresentationFormat>
  <Paragraphs>254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The Kingmaker  Ruling in the fear of God</vt:lpstr>
      <vt:lpstr>PowerPoint Presentation</vt:lpstr>
      <vt:lpstr>The average American’s statistical likelihood that you will become… </vt:lpstr>
      <vt:lpstr>The average American’s statistical likelihood that you will become… </vt:lpstr>
      <vt:lpstr>The statistical likelihood if your FATHER was … </vt:lpstr>
      <vt:lpstr>John Dalberg-Acton</vt:lpstr>
      <vt:lpstr>The king’s dilemma</vt:lpstr>
      <vt:lpstr>The Authorized Version c1600</vt:lpstr>
      <vt:lpstr>PowerPoint Presentation</vt:lpstr>
      <vt:lpstr>PowerPoint Presentation</vt:lpstr>
      <vt:lpstr>‘to govern’</vt:lpstr>
      <vt:lpstr>Judges 5</vt:lpstr>
      <vt:lpstr>Judges 5</vt:lpstr>
      <vt:lpstr>Judges 5</vt:lpstr>
      <vt:lpstr>Nehemiah 7:1-2</vt:lpstr>
      <vt:lpstr>Nehemiah 7:1-2</vt:lpstr>
      <vt:lpstr>to judge</vt:lpstr>
      <vt:lpstr>PowerPoint Presentation</vt:lpstr>
      <vt:lpstr>PowerPoint Presentation</vt:lpstr>
      <vt:lpstr>PowerPoint Presentation</vt:lpstr>
      <vt:lpstr>PowerPoint Presentation</vt:lpstr>
      <vt:lpstr>Deuteronomy 17</vt:lpstr>
      <vt:lpstr>Proverbs for Kings</vt:lpstr>
      <vt:lpstr>Proverbs for Kings</vt:lpstr>
      <vt:lpstr>Proverbs for Kings</vt:lpstr>
      <vt:lpstr>Proverbs for Kings</vt:lpstr>
      <vt:lpstr>Proverbs for Kings</vt:lpstr>
      <vt:lpstr>Proverbs for Kings</vt:lpstr>
      <vt:lpstr>1 Samuel 22</vt:lpstr>
      <vt:lpstr>500BC – Confucius</vt:lpstr>
      <vt:lpstr>BALANCE</vt:lpstr>
      <vt:lpstr>BALANCE</vt:lpstr>
      <vt:lpstr>PowerPoint Presentation</vt:lpstr>
      <vt:lpstr>to rule</vt:lpstr>
      <vt:lpstr>John 21:15-17</vt:lpstr>
      <vt:lpstr>John 21:15-17</vt:lpstr>
      <vt:lpstr>to rule</vt:lpstr>
      <vt:lpstr>to nourish</vt:lpstr>
      <vt:lpstr>leaders, rulers, chiefs</vt:lpstr>
      <vt:lpstr>Scriptural guidance for leadership</vt:lpstr>
      <vt:lpstr>Our journey</vt:lpstr>
      <vt:lpstr>2 Samuel 23:1-4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Ruling in the fear of God</dc:title>
  <dc:creator>Christian Russell</dc:creator>
  <cp:lastModifiedBy>Christian Russell</cp:lastModifiedBy>
  <cp:revision>138</cp:revision>
  <dcterms:created xsi:type="dcterms:W3CDTF">2010-07-21T04:59:53Z</dcterms:created>
  <dcterms:modified xsi:type="dcterms:W3CDTF">2015-12-23T20:51:04Z</dcterms:modified>
</cp:coreProperties>
</file>