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6" r:id="rId2"/>
    <p:sldId id="347" r:id="rId3"/>
    <p:sldId id="371" r:id="rId4"/>
    <p:sldId id="374" r:id="rId5"/>
    <p:sldId id="261" r:id="rId6"/>
    <p:sldId id="257" r:id="rId7"/>
    <p:sldId id="350" r:id="rId8"/>
    <p:sldId id="351" r:id="rId9"/>
    <p:sldId id="349" r:id="rId10"/>
    <p:sldId id="264" r:id="rId11"/>
    <p:sldId id="266" r:id="rId12"/>
    <p:sldId id="267" r:id="rId13"/>
    <p:sldId id="269" r:id="rId14"/>
    <p:sldId id="273" r:id="rId15"/>
    <p:sldId id="338" r:id="rId16"/>
    <p:sldId id="270" r:id="rId17"/>
    <p:sldId id="337" r:id="rId18"/>
    <p:sldId id="340" r:id="rId19"/>
    <p:sldId id="274" r:id="rId20"/>
    <p:sldId id="275" r:id="rId21"/>
    <p:sldId id="276" r:id="rId22"/>
    <p:sldId id="339" r:id="rId23"/>
    <p:sldId id="277" r:id="rId24"/>
    <p:sldId id="278" r:id="rId25"/>
    <p:sldId id="280" r:id="rId26"/>
    <p:sldId id="281" r:id="rId27"/>
    <p:sldId id="330" r:id="rId28"/>
    <p:sldId id="282" r:id="rId29"/>
    <p:sldId id="284" r:id="rId30"/>
    <p:sldId id="285" r:id="rId31"/>
    <p:sldId id="314" r:id="rId32"/>
    <p:sldId id="352" r:id="rId33"/>
    <p:sldId id="331" r:id="rId34"/>
    <p:sldId id="287" r:id="rId35"/>
    <p:sldId id="345" r:id="rId36"/>
    <p:sldId id="288" r:id="rId37"/>
    <p:sldId id="346" r:id="rId38"/>
    <p:sldId id="372" r:id="rId39"/>
    <p:sldId id="353" r:id="rId40"/>
    <p:sldId id="291" r:id="rId41"/>
    <p:sldId id="293" r:id="rId42"/>
    <p:sldId id="294" r:id="rId43"/>
    <p:sldId id="295" r:id="rId44"/>
    <p:sldId id="296" r:id="rId45"/>
    <p:sldId id="303" r:id="rId46"/>
    <p:sldId id="342" r:id="rId47"/>
    <p:sldId id="343" r:id="rId48"/>
    <p:sldId id="304" r:id="rId49"/>
    <p:sldId id="344" r:id="rId50"/>
    <p:sldId id="289" r:id="rId51"/>
    <p:sldId id="373" r:id="rId52"/>
    <p:sldId id="362" r:id="rId53"/>
    <p:sldId id="355" r:id="rId54"/>
    <p:sldId id="334" r:id="rId55"/>
    <p:sldId id="336" r:id="rId56"/>
    <p:sldId id="356" r:id="rId57"/>
    <p:sldId id="357" r:id="rId58"/>
    <p:sldId id="309" r:id="rId59"/>
    <p:sldId id="363" r:id="rId60"/>
    <p:sldId id="364" r:id="rId61"/>
    <p:sldId id="335"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7" d="100"/>
          <a:sy n="67" d="100"/>
        </p:scale>
        <p:origin x="-68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5F2BC-AAA8-F046-8DFC-D3F46495AB82}"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B3B52D07-2FCF-B44B-B220-7D22E2A10FBD}">
      <dgm:prSet phldrT="[Text]"/>
      <dgm:spPr/>
      <dgm:t>
        <a:bodyPr/>
        <a:lstStyle/>
        <a:p>
          <a:r>
            <a:rPr lang="en-US" dirty="0" smtClean="0"/>
            <a:t>King</a:t>
          </a:r>
          <a:endParaRPr lang="en-US" dirty="0"/>
        </a:p>
      </dgm:t>
    </dgm:pt>
    <dgm:pt modelId="{4FFC38E5-8D9D-7A43-8B24-5B4F65619450}" type="sibTrans" cxnId="{7C7E32BD-443D-C447-AA0B-54238802D73F}">
      <dgm:prSet/>
      <dgm:spPr/>
      <dgm:t>
        <a:bodyPr/>
        <a:lstStyle/>
        <a:p>
          <a:endParaRPr lang="en-US"/>
        </a:p>
      </dgm:t>
    </dgm:pt>
    <dgm:pt modelId="{5CD6C727-AF9A-054E-8EEB-2608F425EF7E}" type="parTrans" cxnId="{7C7E32BD-443D-C447-AA0B-54238802D73F}">
      <dgm:prSet/>
      <dgm:spPr/>
      <dgm:t>
        <a:bodyPr/>
        <a:lstStyle/>
        <a:p>
          <a:endParaRPr lang="en-US"/>
        </a:p>
      </dgm:t>
    </dgm:pt>
    <dgm:pt modelId="{A34B1CC8-5306-3142-955D-03FD632C50FD}">
      <dgm:prSet phldrT="[Text]"/>
      <dgm:spPr>
        <a:solidFill>
          <a:schemeClr val="bg1">
            <a:lumMod val="50000"/>
          </a:schemeClr>
        </a:solidFill>
      </dgm:spPr>
      <dgm:t>
        <a:bodyPr/>
        <a:lstStyle/>
        <a:p>
          <a:r>
            <a:rPr lang="en-US" dirty="0" smtClean="0"/>
            <a:t>Ruler</a:t>
          </a:r>
          <a:endParaRPr lang="en-US" dirty="0"/>
        </a:p>
      </dgm:t>
    </dgm:pt>
    <dgm:pt modelId="{4D337355-FAF9-5F4A-9083-8A598966D2FD}" type="sibTrans" cxnId="{43B5DA77-0BC0-204A-8B1D-08580314652D}">
      <dgm:prSet/>
      <dgm:spPr/>
      <dgm:t>
        <a:bodyPr/>
        <a:lstStyle/>
        <a:p>
          <a:endParaRPr lang="en-US"/>
        </a:p>
      </dgm:t>
    </dgm:pt>
    <dgm:pt modelId="{B74A45AF-D986-4A49-AB81-2BD3212D6440}" type="parTrans" cxnId="{43B5DA77-0BC0-204A-8B1D-08580314652D}">
      <dgm:prSet/>
      <dgm:spPr/>
      <dgm:t>
        <a:bodyPr/>
        <a:lstStyle/>
        <a:p>
          <a:endParaRPr lang="en-US"/>
        </a:p>
      </dgm:t>
    </dgm:pt>
    <dgm:pt modelId="{081F142A-910D-5942-82E8-3A44D788AC09}">
      <dgm:prSet phldrT="[Text]"/>
      <dgm:spPr>
        <a:solidFill>
          <a:schemeClr val="bg1">
            <a:lumMod val="50000"/>
          </a:schemeClr>
        </a:solidFill>
      </dgm:spPr>
      <dgm:t>
        <a:bodyPr/>
        <a:lstStyle/>
        <a:p>
          <a:r>
            <a:rPr lang="en-US" dirty="0" smtClean="0"/>
            <a:t>People</a:t>
          </a:r>
          <a:endParaRPr lang="en-US" dirty="0"/>
        </a:p>
      </dgm:t>
    </dgm:pt>
    <dgm:pt modelId="{586ED10B-6DE4-FC4E-BD56-FAFF8FB8131D}" type="sibTrans" cxnId="{F948FDD3-1D77-6B4E-81E7-9E4915EF3A4A}">
      <dgm:prSet/>
      <dgm:spPr/>
      <dgm:t>
        <a:bodyPr/>
        <a:lstStyle/>
        <a:p>
          <a:endParaRPr lang="en-US"/>
        </a:p>
      </dgm:t>
    </dgm:pt>
    <dgm:pt modelId="{20EF34C5-67E0-5441-AC77-E2F90A6B097A}" type="parTrans" cxnId="{F948FDD3-1D77-6B4E-81E7-9E4915EF3A4A}">
      <dgm:prSet/>
      <dgm:spPr/>
      <dgm:t>
        <a:bodyPr/>
        <a:lstStyle/>
        <a:p>
          <a:endParaRPr lang="en-US"/>
        </a:p>
      </dgm:t>
    </dgm:pt>
    <dgm:pt modelId="{BE63CA67-0038-634D-A5E0-C5F83A3FBF7E}" type="pres">
      <dgm:prSet presAssocID="{A135F2BC-AAA8-F046-8DFC-D3F46495AB82}" presName="outerComposite" presStyleCnt="0">
        <dgm:presLayoutVars>
          <dgm:chMax val="2"/>
          <dgm:animLvl val="lvl"/>
          <dgm:resizeHandles val="exact"/>
        </dgm:presLayoutVars>
      </dgm:prSet>
      <dgm:spPr/>
      <dgm:t>
        <a:bodyPr/>
        <a:lstStyle/>
        <a:p>
          <a:endParaRPr lang="en-US"/>
        </a:p>
      </dgm:t>
    </dgm:pt>
    <dgm:pt modelId="{1D11DD9C-D0CC-E842-83B8-D5D45CB25054}" type="pres">
      <dgm:prSet presAssocID="{A135F2BC-AAA8-F046-8DFC-D3F46495AB82}" presName="dummyMaxCanvas" presStyleCnt="0"/>
      <dgm:spPr/>
    </dgm:pt>
    <dgm:pt modelId="{F7798B84-6B86-EA45-B130-B7C89C6B5125}" type="pres">
      <dgm:prSet presAssocID="{A135F2BC-AAA8-F046-8DFC-D3F46495AB82}" presName="parentComposite" presStyleCnt="0"/>
      <dgm:spPr/>
    </dgm:pt>
    <dgm:pt modelId="{570B4EA5-A854-834F-BC8C-A7E3BF8605D1}" type="pres">
      <dgm:prSet presAssocID="{A135F2BC-AAA8-F046-8DFC-D3F46495AB82}" presName="parent1" presStyleLbl="alignAccFollowNode1" presStyleIdx="0" presStyleCnt="4" custLinFactNeighborX="-74382">
        <dgm:presLayoutVars>
          <dgm:chMax val="4"/>
        </dgm:presLayoutVars>
      </dgm:prSet>
      <dgm:spPr/>
      <dgm:t>
        <a:bodyPr/>
        <a:lstStyle/>
        <a:p>
          <a:endParaRPr lang="en-US"/>
        </a:p>
      </dgm:t>
    </dgm:pt>
    <dgm:pt modelId="{7585A450-7AA8-DA46-8501-7D52648A8A78}" type="pres">
      <dgm:prSet presAssocID="{A135F2BC-AAA8-F046-8DFC-D3F46495AB82}" presName="parent2" presStyleLbl="alignAccFollowNode1" presStyleIdx="1" presStyleCnt="4" custLinFactNeighborX="80173">
        <dgm:presLayoutVars>
          <dgm:chMax val="4"/>
        </dgm:presLayoutVars>
      </dgm:prSet>
      <dgm:spPr/>
      <dgm:t>
        <a:bodyPr/>
        <a:lstStyle/>
        <a:p>
          <a:endParaRPr lang="en-US"/>
        </a:p>
      </dgm:t>
    </dgm:pt>
    <dgm:pt modelId="{A71D8BA5-9583-4D42-9C87-A87E5C1B3A31}" type="pres">
      <dgm:prSet presAssocID="{A135F2BC-AAA8-F046-8DFC-D3F46495AB82}" presName="childrenComposite" presStyleCnt="0"/>
      <dgm:spPr/>
    </dgm:pt>
    <dgm:pt modelId="{CE7C8B8A-A909-FF49-8300-45B0C943B3F1}" type="pres">
      <dgm:prSet presAssocID="{A135F2BC-AAA8-F046-8DFC-D3F46495AB82}" presName="dummyMaxCanvas_ChildArea" presStyleCnt="0"/>
      <dgm:spPr/>
    </dgm:pt>
    <dgm:pt modelId="{1E886B1F-095A-3F45-B107-C104AF8FF5B0}" type="pres">
      <dgm:prSet presAssocID="{A135F2BC-AAA8-F046-8DFC-D3F46495AB82}" presName="fulcrum" presStyleLbl="alignAccFollowNode1" presStyleIdx="2" presStyleCnt="4"/>
      <dgm:spPr>
        <a:solidFill>
          <a:schemeClr val="tx1"/>
        </a:solidFill>
      </dgm:spPr>
      <dgm:t>
        <a:bodyPr/>
        <a:lstStyle/>
        <a:p>
          <a:endParaRPr lang="en-US"/>
        </a:p>
      </dgm:t>
    </dgm:pt>
    <dgm:pt modelId="{53500A37-4323-B44A-9AF3-7ED7EAD58C50}" type="pres">
      <dgm:prSet presAssocID="{A135F2BC-AAA8-F046-8DFC-D3F46495AB82}" presName="balance_10" presStyleLbl="alignAccFollowNode1" presStyleIdx="3" presStyleCnt="4" custAng="21156756" custScaleX="181831" custScaleY="141630" custLinFactNeighborY="2553">
        <dgm:presLayoutVars>
          <dgm:bulletEnabled val="1"/>
        </dgm:presLayoutVars>
      </dgm:prSet>
      <dgm:spPr>
        <a:solidFill>
          <a:schemeClr val="tx1"/>
        </a:solidFill>
      </dgm:spPr>
      <dgm:t>
        <a:bodyPr/>
        <a:lstStyle/>
        <a:p>
          <a:endParaRPr lang="en-US"/>
        </a:p>
      </dgm:t>
    </dgm:pt>
    <dgm:pt modelId="{353443B4-4F69-7F41-B6E3-721C738C5107}" type="pres">
      <dgm:prSet presAssocID="{A135F2BC-AAA8-F046-8DFC-D3F46495AB82}" presName="left_10_1" presStyleLbl="node1" presStyleIdx="0" presStyleCnt="1" custAng="21090655" custLinFactNeighborX="-58125" custLinFactNeighborY="10594">
        <dgm:presLayoutVars>
          <dgm:bulletEnabled val="1"/>
        </dgm:presLayoutVars>
      </dgm:prSet>
      <dgm:spPr/>
      <dgm:t>
        <a:bodyPr/>
        <a:lstStyle/>
        <a:p>
          <a:endParaRPr lang="en-US"/>
        </a:p>
      </dgm:t>
    </dgm:pt>
  </dgm:ptLst>
  <dgm:cxnLst>
    <dgm:cxn modelId="{43B5DA77-0BC0-204A-8B1D-08580314652D}" srcId="{A135F2BC-AAA8-F046-8DFC-D3F46495AB82}" destId="{A34B1CC8-5306-3142-955D-03FD632C50FD}" srcOrd="0" destOrd="0" parTransId="{B74A45AF-D986-4A49-AB81-2BD3212D6440}" sibTransId="{4D337355-FAF9-5F4A-9083-8A598966D2FD}"/>
    <dgm:cxn modelId="{1A3555A7-AD78-F74B-BE79-8A2D393F10FD}" type="presOf" srcId="{A34B1CC8-5306-3142-955D-03FD632C50FD}" destId="{570B4EA5-A854-834F-BC8C-A7E3BF8605D1}" srcOrd="0" destOrd="0" presId="urn:microsoft.com/office/officeart/2005/8/layout/balance1"/>
    <dgm:cxn modelId="{A4D48787-CE2D-8640-BAC9-8F8F92BAD86F}" type="presOf" srcId="{081F142A-910D-5942-82E8-3A44D788AC09}" destId="{7585A450-7AA8-DA46-8501-7D52648A8A78}" srcOrd="0" destOrd="0" presId="urn:microsoft.com/office/officeart/2005/8/layout/balance1"/>
    <dgm:cxn modelId="{F948FDD3-1D77-6B4E-81E7-9E4915EF3A4A}" srcId="{A135F2BC-AAA8-F046-8DFC-D3F46495AB82}" destId="{081F142A-910D-5942-82E8-3A44D788AC09}" srcOrd="1" destOrd="0" parTransId="{20EF34C5-67E0-5441-AC77-E2F90A6B097A}" sibTransId="{586ED10B-6DE4-FC4E-BD56-FAFF8FB8131D}"/>
    <dgm:cxn modelId="{546981E9-A08D-2541-8205-29A265FE61C5}" type="presOf" srcId="{A135F2BC-AAA8-F046-8DFC-D3F46495AB82}" destId="{BE63CA67-0038-634D-A5E0-C5F83A3FBF7E}" srcOrd="0" destOrd="0" presId="urn:microsoft.com/office/officeart/2005/8/layout/balance1"/>
    <dgm:cxn modelId="{7C7E32BD-443D-C447-AA0B-54238802D73F}" srcId="{A34B1CC8-5306-3142-955D-03FD632C50FD}" destId="{B3B52D07-2FCF-B44B-B220-7D22E2A10FBD}" srcOrd="0" destOrd="0" parTransId="{5CD6C727-AF9A-054E-8EEB-2608F425EF7E}" sibTransId="{4FFC38E5-8D9D-7A43-8B24-5B4F65619450}"/>
    <dgm:cxn modelId="{F81A1E2D-DAA6-3F40-8D12-3608C7F59F90}" type="presOf" srcId="{B3B52D07-2FCF-B44B-B220-7D22E2A10FBD}" destId="{353443B4-4F69-7F41-B6E3-721C738C5107}" srcOrd="0" destOrd="0" presId="urn:microsoft.com/office/officeart/2005/8/layout/balance1"/>
    <dgm:cxn modelId="{79A03F56-B51F-C04D-B3C4-0BBD925BA895}" type="presParOf" srcId="{BE63CA67-0038-634D-A5E0-C5F83A3FBF7E}" destId="{1D11DD9C-D0CC-E842-83B8-D5D45CB25054}" srcOrd="0" destOrd="0" presId="urn:microsoft.com/office/officeart/2005/8/layout/balance1"/>
    <dgm:cxn modelId="{A658B787-8C1B-6D4F-9EB0-F8AB2A1459C8}" type="presParOf" srcId="{BE63CA67-0038-634D-A5E0-C5F83A3FBF7E}" destId="{F7798B84-6B86-EA45-B130-B7C89C6B5125}" srcOrd="1" destOrd="0" presId="urn:microsoft.com/office/officeart/2005/8/layout/balance1"/>
    <dgm:cxn modelId="{8C9154C8-630D-7E46-B240-C63A60410512}" type="presParOf" srcId="{F7798B84-6B86-EA45-B130-B7C89C6B5125}" destId="{570B4EA5-A854-834F-BC8C-A7E3BF8605D1}" srcOrd="0" destOrd="0" presId="urn:microsoft.com/office/officeart/2005/8/layout/balance1"/>
    <dgm:cxn modelId="{CF5A07E5-8221-0942-9A23-84FEAB541D0F}" type="presParOf" srcId="{F7798B84-6B86-EA45-B130-B7C89C6B5125}" destId="{7585A450-7AA8-DA46-8501-7D52648A8A78}" srcOrd="1" destOrd="0" presId="urn:microsoft.com/office/officeart/2005/8/layout/balance1"/>
    <dgm:cxn modelId="{2BC32F14-007D-F942-9B33-83DE26165A3C}" type="presParOf" srcId="{BE63CA67-0038-634D-A5E0-C5F83A3FBF7E}" destId="{A71D8BA5-9583-4D42-9C87-A87E5C1B3A31}" srcOrd="2" destOrd="0" presId="urn:microsoft.com/office/officeart/2005/8/layout/balance1"/>
    <dgm:cxn modelId="{59209D3D-7A38-0E44-B6BB-904C46600630}" type="presParOf" srcId="{A71D8BA5-9583-4D42-9C87-A87E5C1B3A31}" destId="{CE7C8B8A-A909-FF49-8300-45B0C943B3F1}" srcOrd="0" destOrd="0" presId="urn:microsoft.com/office/officeart/2005/8/layout/balance1"/>
    <dgm:cxn modelId="{EB43E3C6-072F-C241-9F12-03AFA8EF7C04}" type="presParOf" srcId="{A71D8BA5-9583-4D42-9C87-A87E5C1B3A31}" destId="{1E886B1F-095A-3F45-B107-C104AF8FF5B0}" srcOrd="1" destOrd="0" presId="urn:microsoft.com/office/officeart/2005/8/layout/balance1"/>
    <dgm:cxn modelId="{6C6C21A6-EA85-B04A-93B2-34E85B4B0DAA}" type="presParOf" srcId="{A71D8BA5-9583-4D42-9C87-A87E5C1B3A31}" destId="{53500A37-4323-B44A-9AF3-7ED7EAD58C50}" srcOrd="2" destOrd="0" presId="urn:microsoft.com/office/officeart/2005/8/layout/balance1"/>
    <dgm:cxn modelId="{4B307606-8911-F04E-8E3C-B0CF1F1A1374}" type="presParOf" srcId="{A71D8BA5-9583-4D42-9C87-A87E5C1B3A31}" destId="{353443B4-4F69-7F41-B6E3-721C738C5107}" srcOrd="3"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35F2BC-AAA8-F046-8DFC-D3F46495AB82}"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A3D9C8FE-DE38-7C46-8A13-60D53BF2D833}">
      <dgm:prSet phldrT="[Text]"/>
      <dgm:spPr/>
      <dgm:t>
        <a:bodyPr/>
        <a:lstStyle/>
        <a:p>
          <a:r>
            <a:rPr lang="en-US" dirty="0" smtClean="0"/>
            <a:t>Tribes</a:t>
          </a:r>
          <a:endParaRPr lang="en-US" dirty="0"/>
        </a:p>
      </dgm:t>
    </dgm:pt>
    <dgm:pt modelId="{9821DCF0-6C8D-594E-AA35-E78493D37A9A}" type="parTrans" cxnId="{3D4C4109-034B-C648-A235-5F289445A4C3}">
      <dgm:prSet/>
      <dgm:spPr/>
      <dgm:t>
        <a:bodyPr/>
        <a:lstStyle/>
        <a:p>
          <a:endParaRPr lang="en-US"/>
        </a:p>
      </dgm:t>
    </dgm:pt>
    <dgm:pt modelId="{55765492-67AB-7242-BEB9-481721DF5E54}" type="sibTrans" cxnId="{3D4C4109-034B-C648-A235-5F289445A4C3}">
      <dgm:prSet/>
      <dgm:spPr/>
      <dgm:t>
        <a:bodyPr/>
        <a:lstStyle/>
        <a:p>
          <a:endParaRPr lang="en-US"/>
        </a:p>
      </dgm:t>
    </dgm:pt>
    <dgm:pt modelId="{B3B52D07-2FCF-B44B-B220-7D22E2A10FBD}">
      <dgm:prSet phldrT="[Text]"/>
      <dgm:spPr/>
      <dgm:t>
        <a:bodyPr/>
        <a:lstStyle/>
        <a:p>
          <a:r>
            <a:rPr lang="en-US" dirty="0" smtClean="0"/>
            <a:t>King</a:t>
          </a:r>
          <a:endParaRPr lang="en-US" dirty="0"/>
        </a:p>
      </dgm:t>
    </dgm:pt>
    <dgm:pt modelId="{4FFC38E5-8D9D-7A43-8B24-5B4F65619450}" type="sibTrans" cxnId="{7C7E32BD-443D-C447-AA0B-54238802D73F}">
      <dgm:prSet/>
      <dgm:spPr/>
      <dgm:t>
        <a:bodyPr/>
        <a:lstStyle/>
        <a:p>
          <a:endParaRPr lang="en-US"/>
        </a:p>
      </dgm:t>
    </dgm:pt>
    <dgm:pt modelId="{5CD6C727-AF9A-054E-8EEB-2608F425EF7E}" type="parTrans" cxnId="{7C7E32BD-443D-C447-AA0B-54238802D73F}">
      <dgm:prSet/>
      <dgm:spPr/>
      <dgm:t>
        <a:bodyPr/>
        <a:lstStyle/>
        <a:p>
          <a:endParaRPr lang="en-US"/>
        </a:p>
      </dgm:t>
    </dgm:pt>
    <dgm:pt modelId="{A34B1CC8-5306-3142-955D-03FD632C50FD}">
      <dgm:prSet phldrT="[Text]"/>
      <dgm:spPr>
        <a:solidFill>
          <a:schemeClr val="bg1">
            <a:lumMod val="50000"/>
          </a:schemeClr>
        </a:solidFill>
      </dgm:spPr>
      <dgm:t>
        <a:bodyPr/>
        <a:lstStyle/>
        <a:p>
          <a:r>
            <a:rPr lang="en-US" dirty="0" smtClean="0"/>
            <a:t>Ruler</a:t>
          </a:r>
          <a:endParaRPr lang="en-US" dirty="0"/>
        </a:p>
      </dgm:t>
    </dgm:pt>
    <dgm:pt modelId="{4D337355-FAF9-5F4A-9083-8A598966D2FD}" type="sibTrans" cxnId="{43B5DA77-0BC0-204A-8B1D-08580314652D}">
      <dgm:prSet/>
      <dgm:spPr/>
      <dgm:t>
        <a:bodyPr/>
        <a:lstStyle/>
        <a:p>
          <a:endParaRPr lang="en-US"/>
        </a:p>
      </dgm:t>
    </dgm:pt>
    <dgm:pt modelId="{B74A45AF-D986-4A49-AB81-2BD3212D6440}" type="parTrans" cxnId="{43B5DA77-0BC0-204A-8B1D-08580314652D}">
      <dgm:prSet/>
      <dgm:spPr/>
      <dgm:t>
        <a:bodyPr/>
        <a:lstStyle/>
        <a:p>
          <a:endParaRPr lang="en-US"/>
        </a:p>
      </dgm:t>
    </dgm:pt>
    <dgm:pt modelId="{081F142A-910D-5942-82E8-3A44D788AC09}">
      <dgm:prSet phldrT="[Text]"/>
      <dgm:spPr>
        <a:solidFill>
          <a:schemeClr val="bg1">
            <a:lumMod val="50000"/>
          </a:schemeClr>
        </a:solidFill>
      </dgm:spPr>
      <dgm:t>
        <a:bodyPr/>
        <a:lstStyle/>
        <a:p>
          <a:r>
            <a:rPr lang="en-US" dirty="0" smtClean="0"/>
            <a:t>People</a:t>
          </a:r>
          <a:endParaRPr lang="en-US" dirty="0"/>
        </a:p>
      </dgm:t>
    </dgm:pt>
    <dgm:pt modelId="{586ED10B-6DE4-FC4E-BD56-FAFF8FB8131D}" type="sibTrans" cxnId="{F948FDD3-1D77-6B4E-81E7-9E4915EF3A4A}">
      <dgm:prSet/>
      <dgm:spPr/>
      <dgm:t>
        <a:bodyPr/>
        <a:lstStyle/>
        <a:p>
          <a:endParaRPr lang="en-US"/>
        </a:p>
      </dgm:t>
    </dgm:pt>
    <dgm:pt modelId="{20EF34C5-67E0-5441-AC77-E2F90A6B097A}" type="parTrans" cxnId="{F948FDD3-1D77-6B4E-81E7-9E4915EF3A4A}">
      <dgm:prSet/>
      <dgm:spPr/>
      <dgm:t>
        <a:bodyPr/>
        <a:lstStyle/>
        <a:p>
          <a:endParaRPr lang="en-US"/>
        </a:p>
      </dgm:t>
    </dgm:pt>
    <dgm:pt modelId="{BE63CA67-0038-634D-A5E0-C5F83A3FBF7E}" type="pres">
      <dgm:prSet presAssocID="{A135F2BC-AAA8-F046-8DFC-D3F46495AB82}" presName="outerComposite" presStyleCnt="0">
        <dgm:presLayoutVars>
          <dgm:chMax val="2"/>
          <dgm:animLvl val="lvl"/>
          <dgm:resizeHandles val="exact"/>
        </dgm:presLayoutVars>
      </dgm:prSet>
      <dgm:spPr/>
      <dgm:t>
        <a:bodyPr/>
        <a:lstStyle/>
        <a:p>
          <a:endParaRPr lang="en-US"/>
        </a:p>
      </dgm:t>
    </dgm:pt>
    <dgm:pt modelId="{1D11DD9C-D0CC-E842-83B8-D5D45CB25054}" type="pres">
      <dgm:prSet presAssocID="{A135F2BC-AAA8-F046-8DFC-D3F46495AB82}" presName="dummyMaxCanvas" presStyleCnt="0"/>
      <dgm:spPr/>
    </dgm:pt>
    <dgm:pt modelId="{F7798B84-6B86-EA45-B130-B7C89C6B5125}" type="pres">
      <dgm:prSet presAssocID="{A135F2BC-AAA8-F046-8DFC-D3F46495AB82}" presName="parentComposite" presStyleCnt="0"/>
      <dgm:spPr/>
    </dgm:pt>
    <dgm:pt modelId="{570B4EA5-A854-834F-BC8C-A7E3BF8605D1}" type="pres">
      <dgm:prSet presAssocID="{A135F2BC-AAA8-F046-8DFC-D3F46495AB82}" presName="parent1" presStyleLbl="alignAccFollowNode1" presStyleIdx="0" presStyleCnt="4" custLinFactNeighborX="-74382">
        <dgm:presLayoutVars>
          <dgm:chMax val="4"/>
        </dgm:presLayoutVars>
      </dgm:prSet>
      <dgm:spPr/>
      <dgm:t>
        <a:bodyPr/>
        <a:lstStyle/>
        <a:p>
          <a:endParaRPr lang="en-US"/>
        </a:p>
      </dgm:t>
    </dgm:pt>
    <dgm:pt modelId="{7585A450-7AA8-DA46-8501-7D52648A8A78}" type="pres">
      <dgm:prSet presAssocID="{A135F2BC-AAA8-F046-8DFC-D3F46495AB82}" presName="parent2" presStyleLbl="alignAccFollowNode1" presStyleIdx="1" presStyleCnt="4" custLinFactNeighborX="80173">
        <dgm:presLayoutVars>
          <dgm:chMax val="4"/>
        </dgm:presLayoutVars>
      </dgm:prSet>
      <dgm:spPr/>
      <dgm:t>
        <a:bodyPr/>
        <a:lstStyle/>
        <a:p>
          <a:endParaRPr lang="en-US"/>
        </a:p>
      </dgm:t>
    </dgm:pt>
    <dgm:pt modelId="{A71D8BA5-9583-4D42-9C87-A87E5C1B3A31}" type="pres">
      <dgm:prSet presAssocID="{A135F2BC-AAA8-F046-8DFC-D3F46495AB82}" presName="childrenComposite" presStyleCnt="0"/>
      <dgm:spPr/>
    </dgm:pt>
    <dgm:pt modelId="{CE7C8B8A-A909-FF49-8300-45B0C943B3F1}" type="pres">
      <dgm:prSet presAssocID="{A135F2BC-AAA8-F046-8DFC-D3F46495AB82}" presName="dummyMaxCanvas_ChildArea" presStyleCnt="0"/>
      <dgm:spPr/>
    </dgm:pt>
    <dgm:pt modelId="{1E886B1F-095A-3F45-B107-C104AF8FF5B0}" type="pres">
      <dgm:prSet presAssocID="{A135F2BC-AAA8-F046-8DFC-D3F46495AB82}" presName="fulcrum" presStyleLbl="alignAccFollowNode1" presStyleIdx="2" presStyleCnt="4"/>
      <dgm:spPr>
        <a:solidFill>
          <a:schemeClr val="tx1"/>
        </a:solidFill>
      </dgm:spPr>
      <dgm:t>
        <a:bodyPr/>
        <a:lstStyle/>
        <a:p>
          <a:endParaRPr lang="en-US"/>
        </a:p>
      </dgm:t>
    </dgm:pt>
    <dgm:pt modelId="{BB77E1F5-B3F8-724D-9B1B-A66383E9ED67}" type="pres">
      <dgm:prSet presAssocID="{A135F2BC-AAA8-F046-8DFC-D3F46495AB82}" presName="balance_11" presStyleLbl="alignAccFollowNode1" presStyleIdx="3" presStyleCnt="4" custScaleX="161414">
        <dgm:presLayoutVars>
          <dgm:bulletEnabled val="1"/>
        </dgm:presLayoutVars>
      </dgm:prSet>
      <dgm:spPr>
        <a:solidFill>
          <a:schemeClr val="tx1"/>
        </a:solidFill>
      </dgm:spPr>
      <dgm:t>
        <a:bodyPr/>
        <a:lstStyle/>
        <a:p>
          <a:endParaRPr lang="en-US"/>
        </a:p>
      </dgm:t>
    </dgm:pt>
    <dgm:pt modelId="{BFE38360-B123-614D-9F5D-68F1FF33C4A3}" type="pres">
      <dgm:prSet presAssocID="{A135F2BC-AAA8-F046-8DFC-D3F46495AB82}" presName="left_11_1" presStyleLbl="node1" presStyleIdx="0" presStyleCnt="2" custLinFactNeighborX="-73046" custLinFactNeighborY="-2239">
        <dgm:presLayoutVars>
          <dgm:bulletEnabled val="1"/>
        </dgm:presLayoutVars>
      </dgm:prSet>
      <dgm:spPr/>
      <dgm:t>
        <a:bodyPr/>
        <a:lstStyle/>
        <a:p>
          <a:endParaRPr lang="en-US"/>
        </a:p>
      </dgm:t>
    </dgm:pt>
    <dgm:pt modelId="{35297322-EB64-EB47-A3DC-DB40A8601E7C}" type="pres">
      <dgm:prSet presAssocID="{A135F2BC-AAA8-F046-8DFC-D3F46495AB82}" presName="right_11_1" presStyleLbl="node1" presStyleIdx="1" presStyleCnt="2" custScaleX="218383" custScaleY="53445" custLinFactNeighborX="36969" custLinFactNeighborY="20796">
        <dgm:presLayoutVars>
          <dgm:bulletEnabled val="1"/>
        </dgm:presLayoutVars>
      </dgm:prSet>
      <dgm:spPr/>
      <dgm:t>
        <a:bodyPr/>
        <a:lstStyle/>
        <a:p>
          <a:endParaRPr lang="en-US"/>
        </a:p>
      </dgm:t>
    </dgm:pt>
  </dgm:ptLst>
  <dgm:cxnLst>
    <dgm:cxn modelId="{7C7E32BD-443D-C447-AA0B-54238802D73F}" srcId="{A34B1CC8-5306-3142-955D-03FD632C50FD}" destId="{B3B52D07-2FCF-B44B-B220-7D22E2A10FBD}" srcOrd="0" destOrd="0" parTransId="{5CD6C727-AF9A-054E-8EEB-2608F425EF7E}" sibTransId="{4FFC38E5-8D9D-7A43-8B24-5B4F65619450}"/>
    <dgm:cxn modelId="{F948FDD3-1D77-6B4E-81E7-9E4915EF3A4A}" srcId="{A135F2BC-AAA8-F046-8DFC-D3F46495AB82}" destId="{081F142A-910D-5942-82E8-3A44D788AC09}" srcOrd="1" destOrd="0" parTransId="{20EF34C5-67E0-5441-AC77-E2F90A6B097A}" sibTransId="{586ED10B-6DE4-FC4E-BD56-FAFF8FB8131D}"/>
    <dgm:cxn modelId="{A7DC5F59-7047-BA48-90AB-022F71EDAD94}" type="presOf" srcId="{A3D9C8FE-DE38-7C46-8A13-60D53BF2D833}" destId="{35297322-EB64-EB47-A3DC-DB40A8601E7C}" srcOrd="0" destOrd="0" presId="urn:microsoft.com/office/officeart/2005/8/layout/balance1"/>
    <dgm:cxn modelId="{FCA445D3-75DA-EF42-84E1-FF6C873D3565}" type="presOf" srcId="{081F142A-910D-5942-82E8-3A44D788AC09}" destId="{7585A450-7AA8-DA46-8501-7D52648A8A78}" srcOrd="0" destOrd="0" presId="urn:microsoft.com/office/officeart/2005/8/layout/balance1"/>
    <dgm:cxn modelId="{BC46AA73-7FE9-5A4B-A70A-94F45AA37C21}" type="presOf" srcId="{B3B52D07-2FCF-B44B-B220-7D22E2A10FBD}" destId="{BFE38360-B123-614D-9F5D-68F1FF33C4A3}" srcOrd="0" destOrd="0" presId="urn:microsoft.com/office/officeart/2005/8/layout/balance1"/>
    <dgm:cxn modelId="{3D4C4109-034B-C648-A235-5F289445A4C3}" srcId="{081F142A-910D-5942-82E8-3A44D788AC09}" destId="{A3D9C8FE-DE38-7C46-8A13-60D53BF2D833}" srcOrd="0" destOrd="0" parTransId="{9821DCF0-6C8D-594E-AA35-E78493D37A9A}" sibTransId="{55765492-67AB-7242-BEB9-481721DF5E54}"/>
    <dgm:cxn modelId="{D72CC770-4749-5247-B636-DBDEF9609FFB}" type="presOf" srcId="{A34B1CC8-5306-3142-955D-03FD632C50FD}" destId="{570B4EA5-A854-834F-BC8C-A7E3BF8605D1}" srcOrd="0" destOrd="0" presId="urn:microsoft.com/office/officeart/2005/8/layout/balance1"/>
    <dgm:cxn modelId="{43B5DA77-0BC0-204A-8B1D-08580314652D}" srcId="{A135F2BC-AAA8-F046-8DFC-D3F46495AB82}" destId="{A34B1CC8-5306-3142-955D-03FD632C50FD}" srcOrd="0" destOrd="0" parTransId="{B74A45AF-D986-4A49-AB81-2BD3212D6440}" sibTransId="{4D337355-FAF9-5F4A-9083-8A598966D2FD}"/>
    <dgm:cxn modelId="{6199C677-200A-C745-AA7D-B5FD9C922872}" type="presOf" srcId="{A135F2BC-AAA8-F046-8DFC-D3F46495AB82}" destId="{BE63CA67-0038-634D-A5E0-C5F83A3FBF7E}" srcOrd="0" destOrd="0" presId="urn:microsoft.com/office/officeart/2005/8/layout/balance1"/>
    <dgm:cxn modelId="{4CEF455B-2A7C-A441-9D17-90CDB6347478}" type="presParOf" srcId="{BE63CA67-0038-634D-A5E0-C5F83A3FBF7E}" destId="{1D11DD9C-D0CC-E842-83B8-D5D45CB25054}" srcOrd="0" destOrd="0" presId="urn:microsoft.com/office/officeart/2005/8/layout/balance1"/>
    <dgm:cxn modelId="{B5CA16F9-614B-A142-84E1-230F247FF4DA}" type="presParOf" srcId="{BE63CA67-0038-634D-A5E0-C5F83A3FBF7E}" destId="{F7798B84-6B86-EA45-B130-B7C89C6B5125}" srcOrd="1" destOrd="0" presId="urn:microsoft.com/office/officeart/2005/8/layout/balance1"/>
    <dgm:cxn modelId="{0BB1C813-3B04-4046-B418-4DF9B194B572}" type="presParOf" srcId="{F7798B84-6B86-EA45-B130-B7C89C6B5125}" destId="{570B4EA5-A854-834F-BC8C-A7E3BF8605D1}" srcOrd="0" destOrd="0" presId="urn:microsoft.com/office/officeart/2005/8/layout/balance1"/>
    <dgm:cxn modelId="{4D50AF4A-DDBE-CA4C-8AFB-073B3DA3198B}" type="presParOf" srcId="{F7798B84-6B86-EA45-B130-B7C89C6B5125}" destId="{7585A450-7AA8-DA46-8501-7D52648A8A78}" srcOrd="1" destOrd="0" presId="urn:microsoft.com/office/officeart/2005/8/layout/balance1"/>
    <dgm:cxn modelId="{A40050B7-724B-0340-A86D-A16996214E7C}" type="presParOf" srcId="{BE63CA67-0038-634D-A5E0-C5F83A3FBF7E}" destId="{A71D8BA5-9583-4D42-9C87-A87E5C1B3A31}" srcOrd="2" destOrd="0" presId="urn:microsoft.com/office/officeart/2005/8/layout/balance1"/>
    <dgm:cxn modelId="{F79C4D4A-4216-764B-AFF4-6D0656F57836}" type="presParOf" srcId="{A71D8BA5-9583-4D42-9C87-A87E5C1B3A31}" destId="{CE7C8B8A-A909-FF49-8300-45B0C943B3F1}" srcOrd="0" destOrd="0" presId="urn:microsoft.com/office/officeart/2005/8/layout/balance1"/>
    <dgm:cxn modelId="{37F52C7D-2101-1E48-B6A5-A7A721283354}" type="presParOf" srcId="{A71D8BA5-9583-4D42-9C87-A87E5C1B3A31}" destId="{1E886B1F-095A-3F45-B107-C104AF8FF5B0}" srcOrd="1" destOrd="0" presId="urn:microsoft.com/office/officeart/2005/8/layout/balance1"/>
    <dgm:cxn modelId="{81EDEDE8-C031-8D4C-8A54-ED6E8DE267A7}" type="presParOf" srcId="{A71D8BA5-9583-4D42-9C87-A87E5C1B3A31}" destId="{BB77E1F5-B3F8-724D-9B1B-A66383E9ED67}" srcOrd="2" destOrd="0" presId="urn:microsoft.com/office/officeart/2005/8/layout/balance1"/>
    <dgm:cxn modelId="{24C94EC3-8C5F-4F4A-B78B-952C6190DFFC}" type="presParOf" srcId="{A71D8BA5-9583-4D42-9C87-A87E5C1B3A31}" destId="{BFE38360-B123-614D-9F5D-68F1FF33C4A3}" srcOrd="3" destOrd="0" presId="urn:microsoft.com/office/officeart/2005/8/layout/balance1"/>
    <dgm:cxn modelId="{B0F2D065-3F09-2D49-B216-AE00178FD7E0}" type="presParOf" srcId="{A71D8BA5-9583-4D42-9C87-A87E5C1B3A31}" destId="{35297322-EB64-EB47-A3DC-DB40A8601E7C}" srcOrd="4"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35F2BC-AAA8-F046-8DFC-D3F46495AB82}" type="doc">
      <dgm:prSet loTypeId="urn:microsoft.com/office/officeart/2005/8/layout/balance1" loCatId="relationship" qsTypeId="urn:microsoft.com/office/officeart/2005/8/quickstyle/simple4" qsCatId="simple" csTypeId="urn:microsoft.com/office/officeart/2005/8/colors/accent1_2" csCatId="accent1" phldr="1"/>
      <dgm:spPr/>
      <dgm:t>
        <a:bodyPr/>
        <a:lstStyle/>
        <a:p>
          <a:endParaRPr lang="en-US"/>
        </a:p>
      </dgm:t>
    </dgm:pt>
    <dgm:pt modelId="{A3D9C8FE-DE38-7C46-8A13-60D53BF2D833}">
      <dgm:prSet phldrT="[Text]"/>
      <dgm:spPr/>
      <dgm:t>
        <a:bodyPr/>
        <a:lstStyle/>
        <a:p>
          <a:r>
            <a:rPr lang="en-US" dirty="0" smtClean="0"/>
            <a:t>Levites</a:t>
          </a:r>
          <a:endParaRPr lang="en-US" dirty="0"/>
        </a:p>
      </dgm:t>
    </dgm:pt>
    <dgm:pt modelId="{9821DCF0-6C8D-594E-AA35-E78493D37A9A}" type="parTrans" cxnId="{3D4C4109-034B-C648-A235-5F289445A4C3}">
      <dgm:prSet/>
      <dgm:spPr/>
      <dgm:t>
        <a:bodyPr/>
        <a:lstStyle/>
        <a:p>
          <a:endParaRPr lang="en-US"/>
        </a:p>
      </dgm:t>
    </dgm:pt>
    <dgm:pt modelId="{55765492-67AB-7242-BEB9-481721DF5E54}" type="sibTrans" cxnId="{3D4C4109-034B-C648-A235-5F289445A4C3}">
      <dgm:prSet/>
      <dgm:spPr/>
      <dgm:t>
        <a:bodyPr/>
        <a:lstStyle/>
        <a:p>
          <a:endParaRPr lang="en-US"/>
        </a:p>
      </dgm:t>
    </dgm:pt>
    <dgm:pt modelId="{B3B52D07-2FCF-B44B-B220-7D22E2A10FBD}">
      <dgm:prSet phldrT="[Text]"/>
      <dgm:spPr/>
      <dgm:t>
        <a:bodyPr/>
        <a:lstStyle/>
        <a:p>
          <a:r>
            <a:rPr lang="en-US" dirty="0" smtClean="0"/>
            <a:t>King</a:t>
          </a:r>
          <a:endParaRPr lang="en-US" dirty="0"/>
        </a:p>
      </dgm:t>
    </dgm:pt>
    <dgm:pt modelId="{4FFC38E5-8D9D-7A43-8B24-5B4F65619450}" type="sibTrans" cxnId="{7C7E32BD-443D-C447-AA0B-54238802D73F}">
      <dgm:prSet/>
      <dgm:spPr/>
      <dgm:t>
        <a:bodyPr/>
        <a:lstStyle/>
        <a:p>
          <a:endParaRPr lang="en-US"/>
        </a:p>
      </dgm:t>
    </dgm:pt>
    <dgm:pt modelId="{5CD6C727-AF9A-054E-8EEB-2608F425EF7E}" type="parTrans" cxnId="{7C7E32BD-443D-C447-AA0B-54238802D73F}">
      <dgm:prSet/>
      <dgm:spPr/>
      <dgm:t>
        <a:bodyPr/>
        <a:lstStyle/>
        <a:p>
          <a:endParaRPr lang="en-US"/>
        </a:p>
      </dgm:t>
    </dgm:pt>
    <dgm:pt modelId="{A34B1CC8-5306-3142-955D-03FD632C50FD}">
      <dgm:prSet phldrT="[Text]"/>
      <dgm:spPr>
        <a:solidFill>
          <a:schemeClr val="bg1">
            <a:lumMod val="50000"/>
          </a:schemeClr>
        </a:solidFill>
      </dgm:spPr>
      <dgm:t>
        <a:bodyPr/>
        <a:lstStyle/>
        <a:p>
          <a:r>
            <a:rPr lang="en-US" dirty="0" smtClean="0"/>
            <a:t>Ruler</a:t>
          </a:r>
          <a:endParaRPr lang="en-US" dirty="0"/>
        </a:p>
      </dgm:t>
    </dgm:pt>
    <dgm:pt modelId="{4D337355-FAF9-5F4A-9083-8A598966D2FD}" type="sibTrans" cxnId="{43B5DA77-0BC0-204A-8B1D-08580314652D}">
      <dgm:prSet/>
      <dgm:spPr/>
      <dgm:t>
        <a:bodyPr/>
        <a:lstStyle/>
        <a:p>
          <a:endParaRPr lang="en-US"/>
        </a:p>
      </dgm:t>
    </dgm:pt>
    <dgm:pt modelId="{B74A45AF-D986-4A49-AB81-2BD3212D6440}" type="parTrans" cxnId="{43B5DA77-0BC0-204A-8B1D-08580314652D}">
      <dgm:prSet/>
      <dgm:spPr/>
      <dgm:t>
        <a:bodyPr/>
        <a:lstStyle/>
        <a:p>
          <a:endParaRPr lang="en-US"/>
        </a:p>
      </dgm:t>
    </dgm:pt>
    <dgm:pt modelId="{081F142A-910D-5942-82E8-3A44D788AC09}">
      <dgm:prSet phldrT="[Text]"/>
      <dgm:spPr>
        <a:solidFill>
          <a:schemeClr val="bg1">
            <a:lumMod val="50000"/>
          </a:schemeClr>
        </a:solidFill>
      </dgm:spPr>
      <dgm:t>
        <a:bodyPr/>
        <a:lstStyle/>
        <a:p>
          <a:r>
            <a:rPr lang="en-US" dirty="0" smtClean="0"/>
            <a:t>People</a:t>
          </a:r>
          <a:endParaRPr lang="en-US" dirty="0"/>
        </a:p>
      </dgm:t>
    </dgm:pt>
    <dgm:pt modelId="{586ED10B-6DE4-FC4E-BD56-FAFF8FB8131D}" type="sibTrans" cxnId="{F948FDD3-1D77-6B4E-81E7-9E4915EF3A4A}">
      <dgm:prSet/>
      <dgm:spPr/>
      <dgm:t>
        <a:bodyPr/>
        <a:lstStyle/>
        <a:p>
          <a:endParaRPr lang="en-US"/>
        </a:p>
      </dgm:t>
    </dgm:pt>
    <dgm:pt modelId="{20EF34C5-67E0-5441-AC77-E2F90A6B097A}" type="parTrans" cxnId="{F948FDD3-1D77-6B4E-81E7-9E4915EF3A4A}">
      <dgm:prSet/>
      <dgm:spPr/>
      <dgm:t>
        <a:bodyPr/>
        <a:lstStyle/>
        <a:p>
          <a:endParaRPr lang="en-US"/>
        </a:p>
      </dgm:t>
    </dgm:pt>
    <dgm:pt modelId="{BE63CA67-0038-634D-A5E0-C5F83A3FBF7E}" type="pres">
      <dgm:prSet presAssocID="{A135F2BC-AAA8-F046-8DFC-D3F46495AB82}" presName="outerComposite" presStyleCnt="0">
        <dgm:presLayoutVars>
          <dgm:chMax val="2"/>
          <dgm:animLvl val="lvl"/>
          <dgm:resizeHandles val="exact"/>
        </dgm:presLayoutVars>
      </dgm:prSet>
      <dgm:spPr/>
      <dgm:t>
        <a:bodyPr/>
        <a:lstStyle/>
        <a:p>
          <a:endParaRPr lang="en-US"/>
        </a:p>
      </dgm:t>
    </dgm:pt>
    <dgm:pt modelId="{1D11DD9C-D0CC-E842-83B8-D5D45CB25054}" type="pres">
      <dgm:prSet presAssocID="{A135F2BC-AAA8-F046-8DFC-D3F46495AB82}" presName="dummyMaxCanvas" presStyleCnt="0"/>
      <dgm:spPr/>
    </dgm:pt>
    <dgm:pt modelId="{F7798B84-6B86-EA45-B130-B7C89C6B5125}" type="pres">
      <dgm:prSet presAssocID="{A135F2BC-AAA8-F046-8DFC-D3F46495AB82}" presName="parentComposite" presStyleCnt="0"/>
      <dgm:spPr/>
    </dgm:pt>
    <dgm:pt modelId="{570B4EA5-A854-834F-BC8C-A7E3BF8605D1}" type="pres">
      <dgm:prSet presAssocID="{A135F2BC-AAA8-F046-8DFC-D3F46495AB82}" presName="parent1" presStyleLbl="alignAccFollowNode1" presStyleIdx="0" presStyleCnt="4" custLinFactNeighborX="-74382">
        <dgm:presLayoutVars>
          <dgm:chMax val="4"/>
        </dgm:presLayoutVars>
      </dgm:prSet>
      <dgm:spPr/>
      <dgm:t>
        <a:bodyPr/>
        <a:lstStyle/>
        <a:p>
          <a:endParaRPr lang="en-US"/>
        </a:p>
      </dgm:t>
    </dgm:pt>
    <dgm:pt modelId="{7585A450-7AA8-DA46-8501-7D52648A8A78}" type="pres">
      <dgm:prSet presAssocID="{A135F2BC-AAA8-F046-8DFC-D3F46495AB82}" presName="parent2" presStyleLbl="alignAccFollowNode1" presStyleIdx="1" presStyleCnt="4" custLinFactNeighborX="80173">
        <dgm:presLayoutVars>
          <dgm:chMax val="4"/>
        </dgm:presLayoutVars>
      </dgm:prSet>
      <dgm:spPr/>
      <dgm:t>
        <a:bodyPr/>
        <a:lstStyle/>
        <a:p>
          <a:endParaRPr lang="en-US"/>
        </a:p>
      </dgm:t>
    </dgm:pt>
    <dgm:pt modelId="{A71D8BA5-9583-4D42-9C87-A87E5C1B3A31}" type="pres">
      <dgm:prSet presAssocID="{A135F2BC-AAA8-F046-8DFC-D3F46495AB82}" presName="childrenComposite" presStyleCnt="0"/>
      <dgm:spPr/>
    </dgm:pt>
    <dgm:pt modelId="{CE7C8B8A-A909-FF49-8300-45B0C943B3F1}" type="pres">
      <dgm:prSet presAssocID="{A135F2BC-AAA8-F046-8DFC-D3F46495AB82}" presName="dummyMaxCanvas_ChildArea" presStyleCnt="0"/>
      <dgm:spPr/>
    </dgm:pt>
    <dgm:pt modelId="{1E886B1F-095A-3F45-B107-C104AF8FF5B0}" type="pres">
      <dgm:prSet presAssocID="{A135F2BC-AAA8-F046-8DFC-D3F46495AB82}" presName="fulcrum" presStyleLbl="alignAccFollowNode1" presStyleIdx="2" presStyleCnt="4"/>
      <dgm:spPr>
        <a:solidFill>
          <a:schemeClr val="tx1"/>
        </a:solidFill>
      </dgm:spPr>
      <dgm:t>
        <a:bodyPr/>
        <a:lstStyle/>
        <a:p>
          <a:endParaRPr lang="en-US"/>
        </a:p>
      </dgm:t>
    </dgm:pt>
    <dgm:pt modelId="{BB77E1F5-B3F8-724D-9B1B-A66383E9ED67}" type="pres">
      <dgm:prSet presAssocID="{A135F2BC-AAA8-F046-8DFC-D3F46495AB82}" presName="balance_11" presStyleLbl="alignAccFollowNode1" presStyleIdx="3" presStyleCnt="4" custScaleX="161414">
        <dgm:presLayoutVars>
          <dgm:bulletEnabled val="1"/>
        </dgm:presLayoutVars>
      </dgm:prSet>
      <dgm:spPr>
        <a:solidFill>
          <a:schemeClr val="tx1"/>
        </a:solidFill>
      </dgm:spPr>
      <dgm:t>
        <a:bodyPr/>
        <a:lstStyle/>
        <a:p>
          <a:endParaRPr lang="en-US"/>
        </a:p>
      </dgm:t>
    </dgm:pt>
    <dgm:pt modelId="{BFE38360-B123-614D-9F5D-68F1FF33C4A3}" type="pres">
      <dgm:prSet presAssocID="{A135F2BC-AAA8-F046-8DFC-D3F46495AB82}" presName="left_11_1" presStyleLbl="node1" presStyleIdx="0" presStyleCnt="2" custLinFactNeighborX="-73046" custLinFactNeighborY="-2239">
        <dgm:presLayoutVars>
          <dgm:bulletEnabled val="1"/>
        </dgm:presLayoutVars>
      </dgm:prSet>
      <dgm:spPr/>
      <dgm:t>
        <a:bodyPr/>
        <a:lstStyle/>
        <a:p>
          <a:endParaRPr lang="en-US"/>
        </a:p>
      </dgm:t>
    </dgm:pt>
    <dgm:pt modelId="{35297322-EB64-EB47-A3DC-DB40A8601E7C}" type="pres">
      <dgm:prSet presAssocID="{A135F2BC-AAA8-F046-8DFC-D3F46495AB82}" presName="right_11_1" presStyleLbl="node1" presStyleIdx="1" presStyleCnt="2" custScaleX="218383" custScaleY="53445" custLinFactNeighborX="36969" custLinFactNeighborY="20796">
        <dgm:presLayoutVars>
          <dgm:bulletEnabled val="1"/>
        </dgm:presLayoutVars>
      </dgm:prSet>
      <dgm:spPr/>
      <dgm:t>
        <a:bodyPr/>
        <a:lstStyle/>
        <a:p>
          <a:endParaRPr lang="en-US"/>
        </a:p>
      </dgm:t>
    </dgm:pt>
  </dgm:ptLst>
  <dgm:cxnLst>
    <dgm:cxn modelId="{7C7E32BD-443D-C447-AA0B-54238802D73F}" srcId="{A34B1CC8-5306-3142-955D-03FD632C50FD}" destId="{B3B52D07-2FCF-B44B-B220-7D22E2A10FBD}" srcOrd="0" destOrd="0" parTransId="{5CD6C727-AF9A-054E-8EEB-2608F425EF7E}" sibTransId="{4FFC38E5-8D9D-7A43-8B24-5B4F65619450}"/>
    <dgm:cxn modelId="{C25FBC1B-7DF8-A344-81AE-87069495DD81}" type="presOf" srcId="{081F142A-910D-5942-82E8-3A44D788AC09}" destId="{7585A450-7AA8-DA46-8501-7D52648A8A78}" srcOrd="0" destOrd="0" presId="urn:microsoft.com/office/officeart/2005/8/layout/balance1"/>
    <dgm:cxn modelId="{676469CD-2DB3-B242-9E90-5221B71877AD}" type="presOf" srcId="{A34B1CC8-5306-3142-955D-03FD632C50FD}" destId="{570B4EA5-A854-834F-BC8C-A7E3BF8605D1}" srcOrd="0" destOrd="0" presId="urn:microsoft.com/office/officeart/2005/8/layout/balance1"/>
    <dgm:cxn modelId="{F948FDD3-1D77-6B4E-81E7-9E4915EF3A4A}" srcId="{A135F2BC-AAA8-F046-8DFC-D3F46495AB82}" destId="{081F142A-910D-5942-82E8-3A44D788AC09}" srcOrd="1" destOrd="0" parTransId="{20EF34C5-67E0-5441-AC77-E2F90A6B097A}" sibTransId="{586ED10B-6DE4-FC4E-BD56-FAFF8FB8131D}"/>
    <dgm:cxn modelId="{907BD126-BEA9-124F-94FC-D681B2FECC4A}" type="presOf" srcId="{A135F2BC-AAA8-F046-8DFC-D3F46495AB82}" destId="{BE63CA67-0038-634D-A5E0-C5F83A3FBF7E}" srcOrd="0" destOrd="0" presId="urn:microsoft.com/office/officeart/2005/8/layout/balance1"/>
    <dgm:cxn modelId="{3D4C4109-034B-C648-A235-5F289445A4C3}" srcId="{081F142A-910D-5942-82E8-3A44D788AC09}" destId="{A3D9C8FE-DE38-7C46-8A13-60D53BF2D833}" srcOrd="0" destOrd="0" parTransId="{9821DCF0-6C8D-594E-AA35-E78493D37A9A}" sibTransId="{55765492-67AB-7242-BEB9-481721DF5E54}"/>
    <dgm:cxn modelId="{5338716B-6DA1-8B4B-AD64-466BCCBEA2A2}" type="presOf" srcId="{A3D9C8FE-DE38-7C46-8A13-60D53BF2D833}" destId="{35297322-EB64-EB47-A3DC-DB40A8601E7C}" srcOrd="0" destOrd="0" presId="urn:microsoft.com/office/officeart/2005/8/layout/balance1"/>
    <dgm:cxn modelId="{702FC450-696B-134A-A81A-6CE9B9083E8B}" type="presOf" srcId="{B3B52D07-2FCF-B44B-B220-7D22E2A10FBD}" destId="{BFE38360-B123-614D-9F5D-68F1FF33C4A3}" srcOrd="0" destOrd="0" presId="urn:microsoft.com/office/officeart/2005/8/layout/balance1"/>
    <dgm:cxn modelId="{43B5DA77-0BC0-204A-8B1D-08580314652D}" srcId="{A135F2BC-AAA8-F046-8DFC-D3F46495AB82}" destId="{A34B1CC8-5306-3142-955D-03FD632C50FD}" srcOrd="0" destOrd="0" parTransId="{B74A45AF-D986-4A49-AB81-2BD3212D6440}" sibTransId="{4D337355-FAF9-5F4A-9083-8A598966D2FD}"/>
    <dgm:cxn modelId="{50271B4A-4C3F-3B4A-BDB5-7464787BBD0E}" type="presParOf" srcId="{BE63CA67-0038-634D-A5E0-C5F83A3FBF7E}" destId="{1D11DD9C-D0CC-E842-83B8-D5D45CB25054}" srcOrd="0" destOrd="0" presId="urn:microsoft.com/office/officeart/2005/8/layout/balance1"/>
    <dgm:cxn modelId="{38304FA3-547D-3746-BFE8-245E3A8A290A}" type="presParOf" srcId="{BE63CA67-0038-634D-A5E0-C5F83A3FBF7E}" destId="{F7798B84-6B86-EA45-B130-B7C89C6B5125}" srcOrd="1" destOrd="0" presId="urn:microsoft.com/office/officeart/2005/8/layout/balance1"/>
    <dgm:cxn modelId="{2D1401EB-FC2E-8246-BD18-DCB034DFA0B3}" type="presParOf" srcId="{F7798B84-6B86-EA45-B130-B7C89C6B5125}" destId="{570B4EA5-A854-834F-BC8C-A7E3BF8605D1}" srcOrd="0" destOrd="0" presId="urn:microsoft.com/office/officeart/2005/8/layout/balance1"/>
    <dgm:cxn modelId="{15C3E361-7153-154E-955F-9EE22048628E}" type="presParOf" srcId="{F7798B84-6B86-EA45-B130-B7C89C6B5125}" destId="{7585A450-7AA8-DA46-8501-7D52648A8A78}" srcOrd="1" destOrd="0" presId="urn:microsoft.com/office/officeart/2005/8/layout/balance1"/>
    <dgm:cxn modelId="{FAF0FBE0-D8BC-B84C-B9D5-DBFF1C78A87F}" type="presParOf" srcId="{BE63CA67-0038-634D-A5E0-C5F83A3FBF7E}" destId="{A71D8BA5-9583-4D42-9C87-A87E5C1B3A31}" srcOrd="2" destOrd="0" presId="urn:microsoft.com/office/officeart/2005/8/layout/balance1"/>
    <dgm:cxn modelId="{2111A62A-CD5F-2141-ABF9-B6CF967181F9}" type="presParOf" srcId="{A71D8BA5-9583-4D42-9C87-A87E5C1B3A31}" destId="{CE7C8B8A-A909-FF49-8300-45B0C943B3F1}" srcOrd="0" destOrd="0" presId="urn:microsoft.com/office/officeart/2005/8/layout/balance1"/>
    <dgm:cxn modelId="{9089585E-8031-4240-A2EF-1E40F5978877}" type="presParOf" srcId="{A71D8BA5-9583-4D42-9C87-A87E5C1B3A31}" destId="{1E886B1F-095A-3F45-B107-C104AF8FF5B0}" srcOrd="1" destOrd="0" presId="urn:microsoft.com/office/officeart/2005/8/layout/balance1"/>
    <dgm:cxn modelId="{0F61200A-C66F-044B-A743-247766776456}" type="presParOf" srcId="{A71D8BA5-9583-4D42-9C87-A87E5C1B3A31}" destId="{BB77E1F5-B3F8-724D-9B1B-A66383E9ED67}" srcOrd="2" destOrd="0" presId="urn:microsoft.com/office/officeart/2005/8/layout/balance1"/>
    <dgm:cxn modelId="{9F7B4860-5BC7-7945-8CC5-2912DA159959}" type="presParOf" srcId="{A71D8BA5-9583-4D42-9C87-A87E5C1B3A31}" destId="{BFE38360-B123-614D-9F5D-68F1FF33C4A3}" srcOrd="3" destOrd="0" presId="urn:microsoft.com/office/officeart/2005/8/layout/balance1"/>
    <dgm:cxn modelId="{CC1611A3-7E13-3245-8CD7-973133177873}" type="presParOf" srcId="{A71D8BA5-9583-4D42-9C87-A87E5C1B3A31}" destId="{35297322-EB64-EB47-A3DC-DB40A8601E7C}" srcOrd="4"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B4EA5-A854-834F-BC8C-A7E3BF8605D1}">
      <dsp:nvSpPr>
        <dsp:cNvPr id="0" name=""/>
        <dsp:cNvSpPr/>
      </dsp:nvSpPr>
      <dsp:spPr>
        <a:xfrm>
          <a:off x="911435" y="0"/>
          <a:ext cx="1629346" cy="905192"/>
        </a:xfrm>
        <a:prstGeom prst="roundRect">
          <a:avLst>
            <a:gd name="adj" fmla="val 10000"/>
          </a:avLst>
        </a:prstGeom>
        <a:solidFill>
          <a:schemeClr val="bg1">
            <a:lumMod val="5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Ruler</a:t>
          </a:r>
          <a:endParaRPr lang="en-US" sz="3600" kern="1200" dirty="0"/>
        </a:p>
      </dsp:txBody>
      <dsp:txXfrm>
        <a:off x="937947" y="26512"/>
        <a:ext cx="1576322" cy="852168"/>
      </dsp:txXfrm>
    </dsp:sp>
    <dsp:sp modelId="{7585A450-7AA8-DA46-8501-7D52648A8A78}">
      <dsp:nvSpPr>
        <dsp:cNvPr id="0" name=""/>
        <dsp:cNvSpPr/>
      </dsp:nvSpPr>
      <dsp:spPr>
        <a:xfrm>
          <a:off x="5783173" y="0"/>
          <a:ext cx="1629346" cy="905192"/>
        </a:xfrm>
        <a:prstGeom prst="roundRect">
          <a:avLst>
            <a:gd name="adj" fmla="val 10000"/>
          </a:avLst>
        </a:prstGeom>
        <a:solidFill>
          <a:schemeClr val="bg1">
            <a:lumMod val="5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People</a:t>
          </a:r>
          <a:endParaRPr lang="en-US" sz="3600" kern="1200" dirty="0"/>
        </a:p>
      </dsp:txBody>
      <dsp:txXfrm>
        <a:off x="5809685" y="26512"/>
        <a:ext cx="1576322" cy="852168"/>
      </dsp:txXfrm>
    </dsp:sp>
    <dsp:sp modelId="{1E886B1F-095A-3F45-B107-C104AF8FF5B0}">
      <dsp:nvSpPr>
        <dsp:cNvPr id="0" name=""/>
        <dsp:cNvSpPr/>
      </dsp:nvSpPr>
      <dsp:spPr>
        <a:xfrm>
          <a:off x="3775352" y="3847068"/>
          <a:ext cx="678894" cy="678894"/>
        </a:xfrm>
        <a:prstGeom prst="triangle">
          <a:avLst/>
        </a:prstGeom>
        <a:solidFill>
          <a:schemeClr val="tx1"/>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3500A37-4323-B44A-9AF3-7ED7EAD58C50}">
      <dsp:nvSpPr>
        <dsp:cNvPr id="0" name=""/>
        <dsp:cNvSpPr/>
      </dsp:nvSpPr>
      <dsp:spPr>
        <a:xfrm rot="20916756">
          <a:off x="1229364" y="3511360"/>
          <a:ext cx="5770871" cy="403538"/>
        </a:xfrm>
        <a:prstGeom prst="rect">
          <a:avLst/>
        </a:prstGeom>
        <a:solidFill>
          <a:schemeClr val="tx1"/>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53443B4-4F69-7F41-B6E3-721C738C5107}">
      <dsp:nvSpPr>
        <dsp:cNvPr id="0" name=""/>
        <dsp:cNvSpPr/>
      </dsp:nvSpPr>
      <dsp:spPr>
        <a:xfrm rot="20850655">
          <a:off x="972651" y="1445374"/>
          <a:ext cx="1645185" cy="24256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lvl="0" algn="ctr" defTabSz="2222500">
            <a:lnSpc>
              <a:spcPct val="90000"/>
            </a:lnSpc>
            <a:spcBef>
              <a:spcPct val="0"/>
            </a:spcBef>
            <a:spcAft>
              <a:spcPct val="35000"/>
            </a:spcAft>
          </a:pPr>
          <a:r>
            <a:rPr lang="en-US" sz="5000" kern="1200" dirty="0" smtClean="0"/>
            <a:t>King</a:t>
          </a:r>
          <a:endParaRPr lang="en-US" sz="5000" kern="1200" dirty="0"/>
        </a:p>
      </dsp:txBody>
      <dsp:txXfrm>
        <a:off x="1052962" y="1525685"/>
        <a:ext cx="1484563" cy="2265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B4EA5-A854-834F-BC8C-A7E3BF8605D1}">
      <dsp:nvSpPr>
        <dsp:cNvPr id="0" name=""/>
        <dsp:cNvSpPr/>
      </dsp:nvSpPr>
      <dsp:spPr>
        <a:xfrm>
          <a:off x="911435" y="0"/>
          <a:ext cx="1629346" cy="905192"/>
        </a:xfrm>
        <a:prstGeom prst="roundRect">
          <a:avLst>
            <a:gd name="adj" fmla="val 10000"/>
          </a:avLst>
        </a:prstGeom>
        <a:solidFill>
          <a:schemeClr val="bg1">
            <a:lumMod val="5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Ruler</a:t>
          </a:r>
          <a:endParaRPr lang="en-US" sz="3600" kern="1200" dirty="0"/>
        </a:p>
      </dsp:txBody>
      <dsp:txXfrm>
        <a:off x="937947" y="26512"/>
        <a:ext cx="1576322" cy="852168"/>
      </dsp:txXfrm>
    </dsp:sp>
    <dsp:sp modelId="{7585A450-7AA8-DA46-8501-7D52648A8A78}">
      <dsp:nvSpPr>
        <dsp:cNvPr id="0" name=""/>
        <dsp:cNvSpPr/>
      </dsp:nvSpPr>
      <dsp:spPr>
        <a:xfrm>
          <a:off x="5783173" y="0"/>
          <a:ext cx="1629346" cy="905192"/>
        </a:xfrm>
        <a:prstGeom prst="roundRect">
          <a:avLst>
            <a:gd name="adj" fmla="val 10000"/>
          </a:avLst>
        </a:prstGeom>
        <a:solidFill>
          <a:schemeClr val="bg1">
            <a:lumMod val="5000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t>People</a:t>
          </a:r>
          <a:endParaRPr lang="en-US" sz="3600" kern="1200" dirty="0"/>
        </a:p>
      </dsp:txBody>
      <dsp:txXfrm>
        <a:off x="5809685" y="26512"/>
        <a:ext cx="1576322" cy="852168"/>
      </dsp:txXfrm>
    </dsp:sp>
    <dsp:sp modelId="{1E886B1F-095A-3F45-B107-C104AF8FF5B0}">
      <dsp:nvSpPr>
        <dsp:cNvPr id="0" name=""/>
        <dsp:cNvSpPr/>
      </dsp:nvSpPr>
      <dsp:spPr>
        <a:xfrm>
          <a:off x="3775352" y="3847068"/>
          <a:ext cx="678894" cy="678894"/>
        </a:xfrm>
        <a:prstGeom prst="triangle">
          <a:avLst/>
        </a:prstGeom>
        <a:solidFill>
          <a:schemeClr val="tx1"/>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B77E1F5-B3F8-724D-9B1B-A66383E9ED67}">
      <dsp:nvSpPr>
        <dsp:cNvPr id="0" name=""/>
        <dsp:cNvSpPr/>
      </dsp:nvSpPr>
      <dsp:spPr>
        <a:xfrm>
          <a:off x="827307" y="3562838"/>
          <a:ext cx="6574984" cy="275178"/>
        </a:xfrm>
        <a:prstGeom prst="rect">
          <a:avLst/>
        </a:prstGeom>
        <a:solidFill>
          <a:schemeClr val="tx1"/>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FE38360-B123-614D-9F5D-68F1FF33C4A3}">
      <dsp:nvSpPr>
        <dsp:cNvPr id="0" name=""/>
        <dsp:cNvSpPr/>
      </dsp:nvSpPr>
      <dsp:spPr>
        <a:xfrm>
          <a:off x="933203" y="1050018"/>
          <a:ext cx="1629346" cy="2425916"/>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King</a:t>
          </a:r>
          <a:endParaRPr lang="en-US" sz="4800" kern="1200" dirty="0"/>
        </a:p>
      </dsp:txBody>
      <dsp:txXfrm>
        <a:off x="1012741" y="1129556"/>
        <a:ext cx="1470270" cy="2266840"/>
      </dsp:txXfrm>
    </dsp:sp>
    <dsp:sp modelId="{35297322-EB64-EB47-A3DC-DB40A8601E7C}">
      <dsp:nvSpPr>
        <dsp:cNvPr id="0" name=""/>
        <dsp:cNvSpPr/>
      </dsp:nvSpPr>
      <dsp:spPr>
        <a:xfrm>
          <a:off x="4114795" y="2173521"/>
          <a:ext cx="3558216" cy="129653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kern="1200" dirty="0" smtClean="0"/>
            <a:t>Tribes</a:t>
          </a:r>
          <a:endParaRPr lang="en-US" sz="4800" kern="1200" dirty="0"/>
        </a:p>
      </dsp:txBody>
      <dsp:txXfrm>
        <a:off x="4178086" y="2236812"/>
        <a:ext cx="3431634" cy="1169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074A16-3229-3547-9C97-0896DC26A7AE}" type="datetimeFigureOut">
              <a:rPr lang="en-US" smtClean="0"/>
              <a:pPr/>
              <a:t>12/31/15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96E78-B047-0042-A544-437B985F2EE6}" type="slidenum">
              <a:rPr lang="en-US" smtClean="0"/>
              <a:pPr/>
              <a:t>‹#›</a:t>
            </a:fld>
            <a:endParaRPr lang="en-US"/>
          </a:p>
        </p:txBody>
      </p:sp>
    </p:spTree>
    <p:extLst>
      <p:ext uri="{BB962C8B-B14F-4D97-AF65-F5344CB8AC3E}">
        <p14:creationId xmlns:p14="http://schemas.microsoft.com/office/powerpoint/2010/main" val="36219859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336DEB-7A77-9447-8D06-00C63E442DA8}" type="datetimeFigureOut">
              <a:rPr lang="en-US" smtClean="0"/>
              <a:pPr/>
              <a:t>12/31/15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336DEB-7A77-9447-8D06-00C63E442DA8}" type="datetimeFigureOut">
              <a:rPr lang="en-US" smtClean="0"/>
              <a:pPr/>
              <a:t>12/31/15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336DEB-7A77-9447-8D06-00C63E442DA8}" type="datetimeFigureOut">
              <a:rPr lang="en-US" smtClean="0"/>
              <a:pPr/>
              <a:t>12/31/15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336DEB-7A77-9447-8D06-00C63E442DA8}" type="datetimeFigureOut">
              <a:rPr lang="en-US" smtClean="0"/>
              <a:pPr/>
              <a:t>12/31/15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336DEB-7A77-9447-8D06-00C63E442DA8}" type="datetimeFigureOut">
              <a:rPr lang="en-US" smtClean="0"/>
              <a:pPr/>
              <a:t>12/31/15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336DEB-7A77-9447-8D06-00C63E442DA8}" type="datetimeFigureOut">
              <a:rPr lang="en-US" smtClean="0"/>
              <a:pPr/>
              <a:t>12/31/15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336DEB-7A77-9447-8D06-00C63E442DA8}" type="datetimeFigureOut">
              <a:rPr lang="en-US" smtClean="0"/>
              <a:pPr/>
              <a:t>12/31/15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336DEB-7A77-9447-8D06-00C63E442DA8}" type="datetimeFigureOut">
              <a:rPr lang="en-US" smtClean="0"/>
              <a:pPr/>
              <a:t>12/31/15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336DEB-7A77-9447-8D06-00C63E442DA8}" type="datetimeFigureOut">
              <a:rPr lang="en-US" smtClean="0"/>
              <a:pPr/>
              <a:t>12/31/15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336DEB-7A77-9447-8D06-00C63E442DA8}" type="datetimeFigureOut">
              <a:rPr lang="en-US" smtClean="0"/>
              <a:pPr/>
              <a:t>12/31/15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336DEB-7A77-9447-8D06-00C63E442DA8}" type="datetimeFigureOut">
              <a:rPr lang="en-US" smtClean="0"/>
              <a:pPr/>
              <a:t>12/31/15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8C1B2-8647-E844-B5AF-F301FE99C5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336DEB-7A77-9447-8D06-00C63E442DA8}" type="datetimeFigureOut">
              <a:rPr lang="en-US" smtClean="0"/>
              <a:pPr/>
              <a:t>12/31/15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8C1B2-8647-E844-B5AF-F301FE99C5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gif"/><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0853"/>
            <a:ext cx="7772400" cy="1797355"/>
          </a:xfrm>
        </p:spPr>
        <p:txBody>
          <a:bodyPr>
            <a:normAutofit fontScale="90000"/>
          </a:bodyPr>
          <a:lstStyle/>
          <a:p>
            <a:r>
              <a:rPr lang="en-US" b="1" u="sng" dirty="0" smtClean="0"/>
              <a:t>The Kingmaker</a:t>
            </a:r>
            <a:br>
              <a:rPr lang="en-US" b="1" u="sng" dirty="0" smtClean="0"/>
            </a:br>
            <a:r>
              <a:rPr lang="en-US" dirty="0" smtClean="0"/>
              <a:t/>
            </a:r>
            <a:br>
              <a:rPr lang="en-US" dirty="0" smtClean="0"/>
            </a:br>
            <a:r>
              <a:rPr lang="en-US" dirty="0" smtClean="0"/>
              <a:t>“</a:t>
            </a:r>
            <a:r>
              <a:rPr lang="en-US" dirty="0" smtClean="0"/>
              <a:t>A scepter shall rise out </a:t>
            </a:r>
            <a:r>
              <a:rPr lang="en-US" smtClean="0"/>
              <a:t>of Israel</a:t>
            </a:r>
            <a:r>
              <a:rPr lang="en-US"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dward 7th with scepter and robes.jpg"/>
          <p:cNvPicPr>
            <a:picLocks noChangeAspect="1"/>
          </p:cNvPicPr>
          <p:nvPr/>
        </p:nvPicPr>
        <p:blipFill>
          <a:blip r:embed="rId2"/>
          <a:stretch>
            <a:fillRect/>
          </a:stretch>
        </p:blipFill>
        <p:spPr>
          <a:xfrm>
            <a:off x="2046111" y="-676"/>
            <a:ext cx="4953487" cy="685867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ubis scepter.jpg"/>
          <p:cNvPicPr>
            <a:picLocks noChangeAspect="1"/>
          </p:cNvPicPr>
          <p:nvPr/>
        </p:nvPicPr>
        <p:blipFill>
          <a:blip r:embed="rId2"/>
          <a:stretch>
            <a:fillRect/>
          </a:stretch>
        </p:blipFill>
        <p:spPr>
          <a:xfrm>
            <a:off x="6462063" y="2379345"/>
            <a:ext cx="2569108" cy="4216598"/>
          </a:xfrm>
          <a:prstGeom prst="rect">
            <a:avLst/>
          </a:prstGeom>
        </p:spPr>
      </p:pic>
      <p:pic>
        <p:nvPicPr>
          <p:cNvPr id="6" name="Picture 5" descr="egyptian scepter.jpg"/>
          <p:cNvPicPr>
            <a:picLocks noChangeAspect="1"/>
          </p:cNvPicPr>
          <p:nvPr/>
        </p:nvPicPr>
        <p:blipFill>
          <a:blip r:embed="rId3"/>
          <a:stretch>
            <a:fillRect/>
          </a:stretch>
        </p:blipFill>
        <p:spPr>
          <a:xfrm>
            <a:off x="3537990" y="2379345"/>
            <a:ext cx="2853518" cy="4216598"/>
          </a:xfrm>
          <a:prstGeom prst="rect">
            <a:avLst/>
          </a:prstGeom>
        </p:spPr>
      </p:pic>
      <p:sp>
        <p:nvSpPr>
          <p:cNvPr id="7" name="Title 1"/>
          <p:cNvSpPr>
            <a:spLocks noGrp="1"/>
          </p:cNvSpPr>
          <p:nvPr>
            <p:ph type="title"/>
          </p:nvPr>
        </p:nvSpPr>
        <p:spPr>
          <a:xfrm>
            <a:off x="457200" y="20640"/>
            <a:ext cx="8229600" cy="1143000"/>
          </a:xfrm>
        </p:spPr>
        <p:txBody>
          <a:bodyPr/>
          <a:lstStyle/>
          <a:p>
            <a:r>
              <a:rPr lang="en-US" dirty="0" smtClean="0"/>
              <a:t>Scepter</a:t>
            </a:r>
            <a:endParaRPr lang="en-US" dirty="0"/>
          </a:p>
        </p:txBody>
      </p:sp>
      <p:sp>
        <p:nvSpPr>
          <p:cNvPr id="10" name="Content Placeholder 2"/>
          <p:cNvSpPr>
            <a:spLocks noGrp="1"/>
          </p:cNvSpPr>
          <p:nvPr>
            <p:ph idx="1"/>
          </p:nvPr>
        </p:nvSpPr>
        <p:spPr>
          <a:xfrm>
            <a:off x="846698" y="994319"/>
            <a:ext cx="7378366" cy="1478429"/>
          </a:xfrm>
        </p:spPr>
        <p:txBody>
          <a:bodyPr>
            <a:normAutofit/>
          </a:bodyPr>
          <a:lstStyle/>
          <a:p>
            <a:r>
              <a:rPr lang="en-US" sz="2400" b="1" dirty="0" smtClean="0"/>
              <a:t>Egypt</a:t>
            </a:r>
          </a:p>
          <a:p>
            <a:pPr>
              <a:buNone/>
            </a:pPr>
            <a:r>
              <a:rPr lang="en-US" sz="2400" dirty="0" smtClean="0"/>
              <a:t>		Symbolized the divine power, authority and 	control of the King. </a:t>
            </a:r>
          </a:p>
          <a:p>
            <a:pPr>
              <a:buNone/>
            </a:pPr>
            <a:endParaRPr lang="en-US" sz="1297" dirty="0" smtClean="0"/>
          </a:p>
          <a:p>
            <a:pPr>
              <a:buNone/>
            </a:pPr>
            <a:endParaRPr lang="en-US" sz="1412" dirty="0" smtClean="0"/>
          </a:p>
          <a:p>
            <a:endParaRPr lang="en-US" dirty="0"/>
          </a:p>
        </p:txBody>
      </p:sp>
      <p:pic>
        <p:nvPicPr>
          <p:cNvPr id="2" name="Picture 1"/>
          <p:cNvPicPr>
            <a:picLocks noChangeAspect="1"/>
          </p:cNvPicPr>
          <p:nvPr/>
        </p:nvPicPr>
        <p:blipFill>
          <a:blip r:embed="rId4"/>
          <a:stretch>
            <a:fillRect/>
          </a:stretch>
        </p:blipFill>
        <p:spPr>
          <a:xfrm>
            <a:off x="818477" y="2439895"/>
            <a:ext cx="2491534" cy="41419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08"/>
            <a:ext cx="8229600" cy="1143000"/>
          </a:xfrm>
        </p:spPr>
        <p:txBody>
          <a:bodyPr/>
          <a:lstStyle/>
          <a:p>
            <a:r>
              <a:rPr lang="en-US" dirty="0" smtClean="0"/>
              <a:t>Scepter</a:t>
            </a:r>
            <a:endParaRPr lang="en-US" dirty="0"/>
          </a:p>
        </p:txBody>
      </p:sp>
      <p:sp>
        <p:nvSpPr>
          <p:cNvPr id="3" name="Content Placeholder 2"/>
          <p:cNvSpPr>
            <a:spLocks noGrp="1"/>
          </p:cNvSpPr>
          <p:nvPr>
            <p:ph idx="1"/>
          </p:nvPr>
        </p:nvSpPr>
        <p:spPr>
          <a:xfrm>
            <a:off x="873577" y="803870"/>
            <a:ext cx="7344768" cy="3099171"/>
          </a:xfrm>
        </p:spPr>
        <p:txBody>
          <a:bodyPr vert="horz">
            <a:normAutofit/>
          </a:bodyPr>
          <a:lstStyle/>
          <a:p>
            <a:r>
              <a:rPr lang="en-US" sz="2600" b="1" dirty="0" smtClean="0"/>
              <a:t>Greece </a:t>
            </a:r>
          </a:p>
          <a:p>
            <a:pPr>
              <a:buNone/>
            </a:pPr>
            <a:r>
              <a:rPr lang="en-US" sz="2600" dirty="0" smtClean="0"/>
              <a:t>	‘</a:t>
            </a:r>
            <a:r>
              <a:rPr lang="en-US" sz="2600" dirty="0" err="1" smtClean="0"/>
              <a:t>skeptron</a:t>
            </a:r>
            <a:r>
              <a:rPr lang="en-US" sz="2600" dirty="0"/>
              <a:t>’</a:t>
            </a:r>
            <a:r>
              <a:rPr lang="en-US" sz="2600" dirty="0" smtClean="0"/>
              <a:t> – a </a:t>
            </a:r>
            <a:r>
              <a:rPr lang="en-US" sz="2600" dirty="0"/>
              <a:t>staff</a:t>
            </a:r>
            <a:r>
              <a:rPr lang="en-US" sz="2600" dirty="0" smtClean="0"/>
              <a:t> (lit.) ‘to </a:t>
            </a:r>
            <a:r>
              <a:rPr lang="en-US" sz="2600" dirty="0"/>
              <a:t>lean upon</a:t>
            </a:r>
            <a:r>
              <a:rPr lang="en-US" sz="2600" dirty="0" smtClean="0"/>
              <a:t>’</a:t>
            </a:r>
          </a:p>
          <a:p>
            <a:r>
              <a:rPr lang="en-US" sz="2600" dirty="0" smtClean="0"/>
              <a:t> </a:t>
            </a:r>
            <a:r>
              <a:rPr lang="en-US" sz="2600" b="1" dirty="0"/>
              <a:t>Rome</a:t>
            </a:r>
          </a:p>
          <a:p>
            <a:pPr>
              <a:buNone/>
            </a:pPr>
            <a:r>
              <a:rPr lang="en-US" sz="2600" dirty="0"/>
              <a:t>	‘</a:t>
            </a:r>
            <a:r>
              <a:rPr lang="en-US" sz="2600" dirty="0" err="1"/>
              <a:t>sceptrum</a:t>
            </a:r>
            <a:r>
              <a:rPr lang="en-US" sz="2600" dirty="0"/>
              <a:t>’. Symbolized the emperor’s power bestowed </a:t>
            </a:r>
            <a:r>
              <a:rPr lang="en-US" sz="2600" dirty="0" smtClean="0"/>
              <a:t>by </a:t>
            </a:r>
            <a:r>
              <a:rPr lang="en-US" sz="2600" dirty="0"/>
              <a:t>the gods.  </a:t>
            </a:r>
          </a:p>
          <a:p>
            <a:pPr>
              <a:buNone/>
            </a:pPr>
            <a:endParaRPr lang="en-US" sz="2600" dirty="0" smtClean="0"/>
          </a:p>
        </p:txBody>
      </p:sp>
      <p:pic>
        <p:nvPicPr>
          <p:cNvPr id="4" name="Picture 3" descr="sol invictus 1.jpg"/>
          <p:cNvPicPr>
            <a:picLocks noChangeAspect="1"/>
          </p:cNvPicPr>
          <p:nvPr/>
        </p:nvPicPr>
        <p:blipFill>
          <a:blip r:embed="rId2"/>
          <a:stretch>
            <a:fillRect/>
          </a:stretch>
        </p:blipFill>
        <p:spPr>
          <a:xfrm>
            <a:off x="387209" y="3337279"/>
            <a:ext cx="4806434" cy="3407833"/>
          </a:xfrm>
          <a:prstGeom prst="rect">
            <a:avLst/>
          </a:prstGeom>
        </p:spPr>
      </p:pic>
      <p:pic>
        <p:nvPicPr>
          <p:cNvPr id="5" name="Picture 4" descr="sol invictus2.jpg"/>
          <p:cNvPicPr>
            <a:picLocks noChangeAspect="1"/>
          </p:cNvPicPr>
          <p:nvPr/>
        </p:nvPicPr>
        <p:blipFill>
          <a:blip r:embed="rId3"/>
          <a:stretch>
            <a:fillRect/>
          </a:stretch>
        </p:blipFill>
        <p:spPr>
          <a:xfrm>
            <a:off x="5334001" y="2894391"/>
            <a:ext cx="3352800" cy="38224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zeus and lightning bolt.jpg"/>
          <p:cNvPicPr>
            <a:picLocks noChangeAspect="1"/>
          </p:cNvPicPr>
          <p:nvPr/>
        </p:nvPicPr>
        <p:blipFill>
          <a:blip r:embed="rId2"/>
          <a:stretch>
            <a:fillRect/>
          </a:stretch>
        </p:blipFill>
        <p:spPr>
          <a:xfrm>
            <a:off x="4697106" y="102586"/>
            <a:ext cx="4340986" cy="3539801"/>
          </a:xfrm>
          <a:prstGeom prst="rect">
            <a:avLst/>
          </a:prstGeom>
        </p:spPr>
      </p:pic>
      <p:pic>
        <p:nvPicPr>
          <p:cNvPr id="2" name="Picture 1" descr="IMG_03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995" y="3698832"/>
            <a:ext cx="4340986" cy="3038137"/>
          </a:xfrm>
          <a:prstGeom prst="rect">
            <a:avLst/>
          </a:prstGeom>
        </p:spPr>
      </p:pic>
      <p:pic>
        <p:nvPicPr>
          <p:cNvPr id="4" name="Picture 3" descr="lightning-strike-tre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8" y="102586"/>
            <a:ext cx="4518451" cy="661008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ssyrian king.jpg"/>
          <p:cNvPicPr>
            <a:picLocks noChangeAspect="1"/>
          </p:cNvPicPr>
          <p:nvPr/>
        </p:nvPicPr>
        <p:blipFill>
          <a:blip r:embed="rId2"/>
          <a:stretch>
            <a:fillRect/>
          </a:stretch>
        </p:blipFill>
        <p:spPr>
          <a:xfrm>
            <a:off x="4568018" y="88476"/>
            <a:ext cx="4528453" cy="6627788"/>
          </a:xfrm>
          <a:prstGeom prst="rect">
            <a:avLst/>
          </a:prstGeom>
        </p:spPr>
      </p:pic>
      <p:pic>
        <p:nvPicPr>
          <p:cNvPr id="9" name="Picture 8" descr="Olympic-crown.jpg"/>
          <p:cNvPicPr>
            <a:picLocks noChangeAspect="1"/>
          </p:cNvPicPr>
          <p:nvPr/>
        </p:nvPicPr>
        <p:blipFill>
          <a:blip r:embed="rId3"/>
          <a:stretch>
            <a:fillRect/>
          </a:stretch>
        </p:blipFill>
        <p:spPr>
          <a:xfrm>
            <a:off x="152642" y="-263323"/>
            <a:ext cx="4345966" cy="4039686"/>
          </a:xfrm>
          <a:prstGeom prst="rect">
            <a:avLst/>
          </a:prstGeom>
        </p:spPr>
      </p:pic>
      <p:pic>
        <p:nvPicPr>
          <p:cNvPr id="4" name="Picture 3"/>
          <p:cNvPicPr>
            <a:picLocks noChangeAspect="1"/>
          </p:cNvPicPr>
          <p:nvPr/>
        </p:nvPicPr>
        <p:blipFill>
          <a:blip r:embed="rId4"/>
          <a:stretch>
            <a:fillRect/>
          </a:stretch>
        </p:blipFill>
        <p:spPr>
          <a:xfrm>
            <a:off x="83094" y="3506839"/>
            <a:ext cx="4415514" cy="32094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lemagne co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57" y="30252"/>
            <a:ext cx="6556687" cy="6788490"/>
          </a:xfrm>
          <a:prstGeom prst="rect">
            <a:avLst/>
          </a:prstGeom>
        </p:spPr>
      </p:pic>
    </p:spTree>
    <p:extLst>
      <p:ext uri="{BB962C8B-B14F-4D97-AF65-F5344CB8AC3E}">
        <p14:creationId xmlns:p14="http://schemas.microsoft.com/office/powerpoint/2010/main" val="168552386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l invictus2.jpg"/>
          <p:cNvPicPr>
            <a:picLocks noChangeAspect="1"/>
          </p:cNvPicPr>
          <p:nvPr/>
        </p:nvPicPr>
        <p:blipFill>
          <a:blip r:embed="rId2"/>
          <a:stretch>
            <a:fillRect/>
          </a:stretch>
        </p:blipFill>
        <p:spPr>
          <a:xfrm>
            <a:off x="136320" y="348863"/>
            <a:ext cx="3695363" cy="5304349"/>
          </a:xfrm>
          <a:prstGeom prst="rect">
            <a:avLst/>
          </a:prstGeom>
        </p:spPr>
      </p:pic>
      <p:pic>
        <p:nvPicPr>
          <p:cNvPr id="6" name="Picture 5" descr="mithras.jpg"/>
          <p:cNvPicPr>
            <a:picLocks noChangeAspect="1"/>
          </p:cNvPicPr>
          <p:nvPr/>
        </p:nvPicPr>
        <p:blipFill>
          <a:blip r:embed="rId3"/>
          <a:stretch>
            <a:fillRect/>
          </a:stretch>
        </p:blipFill>
        <p:spPr>
          <a:xfrm>
            <a:off x="3930461" y="391196"/>
            <a:ext cx="5095578" cy="429067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sus with scepter.jpg"/>
          <p:cNvPicPr>
            <a:picLocks noChangeAspect="1"/>
          </p:cNvPicPr>
          <p:nvPr/>
        </p:nvPicPr>
        <p:blipFill>
          <a:blip r:embed="rId2"/>
          <a:stretch>
            <a:fillRect/>
          </a:stretch>
        </p:blipFill>
        <p:spPr>
          <a:xfrm>
            <a:off x="4826987" y="155222"/>
            <a:ext cx="4218236" cy="6575778"/>
          </a:xfrm>
          <a:prstGeom prst="rect">
            <a:avLst/>
          </a:prstGeom>
        </p:spPr>
      </p:pic>
      <p:pic>
        <p:nvPicPr>
          <p:cNvPr id="2" name="Picture 1" descr="mary with scep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4" y="155222"/>
            <a:ext cx="4626574" cy="6575778"/>
          </a:xfrm>
          <a:prstGeom prst="rect">
            <a:avLst/>
          </a:prstGeom>
        </p:spPr>
      </p:pic>
    </p:spTree>
    <p:extLst>
      <p:ext uri="{BB962C8B-B14F-4D97-AF65-F5344CB8AC3E}">
        <p14:creationId xmlns:p14="http://schemas.microsoft.com/office/powerpoint/2010/main" val="32349934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wn of engla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646" y="133546"/>
            <a:ext cx="5817077" cy="4559462"/>
          </a:xfrm>
          <a:prstGeom prst="rect">
            <a:avLst/>
          </a:prstGeom>
        </p:spPr>
      </p:pic>
      <p:pic>
        <p:nvPicPr>
          <p:cNvPr id="6" name="Picture 5" descr="holy-roman-empire-crown.jpg"/>
          <p:cNvPicPr>
            <a:picLocks noChangeAspect="1"/>
          </p:cNvPicPr>
          <p:nvPr/>
        </p:nvPicPr>
        <p:blipFill>
          <a:blip r:embed="rId3"/>
          <a:stretch>
            <a:fillRect/>
          </a:stretch>
        </p:blipFill>
        <p:spPr>
          <a:xfrm>
            <a:off x="91750" y="133545"/>
            <a:ext cx="4134972" cy="4559463"/>
          </a:xfrm>
          <a:prstGeom prst="rect">
            <a:avLst/>
          </a:prstGeom>
          <a:ln w="38100">
            <a:solidFill>
              <a:schemeClr val="bg1"/>
            </a:solidFill>
          </a:ln>
        </p:spPr>
      </p:pic>
    </p:spTree>
    <p:extLst>
      <p:ext uri="{BB962C8B-B14F-4D97-AF65-F5344CB8AC3E}">
        <p14:creationId xmlns:p14="http://schemas.microsoft.com/office/powerpoint/2010/main" val="77860195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ulgi.jpg"/>
          <p:cNvPicPr>
            <a:picLocks noChangeAspect="1"/>
          </p:cNvPicPr>
          <p:nvPr/>
        </p:nvPicPr>
        <p:blipFill>
          <a:blip r:embed="rId2"/>
          <a:stretch>
            <a:fillRect/>
          </a:stretch>
        </p:blipFill>
        <p:spPr>
          <a:xfrm>
            <a:off x="141111" y="168215"/>
            <a:ext cx="4820704" cy="3438091"/>
          </a:xfrm>
          <a:prstGeom prst="rect">
            <a:avLst/>
          </a:prstGeom>
        </p:spPr>
      </p:pic>
      <p:pic>
        <p:nvPicPr>
          <p:cNvPr id="11" name="Picture 10" descr="Hammurabi.jpg"/>
          <p:cNvPicPr>
            <a:picLocks noChangeAspect="1"/>
          </p:cNvPicPr>
          <p:nvPr/>
        </p:nvPicPr>
        <p:blipFill>
          <a:blip r:embed="rId3"/>
          <a:stretch>
            <a:fillRect/>
          </a:stretch>
        </p:blipFill>
        <p:spPr>
          <a:xfrm>
            <a:off x="5063067" y="139993"/>
            <a:ext cx="4049957" cy="6597962"/>
          </a:xfrm>
          <a:prstGeom prst="rect">
            <a:avLst/>
          </a:prstGeom>
        </p:spPr>
      </p:pic>
      <p:pic>
        <p:nvPicPr>
          <p:cNvPr id="2" name="Picture 1" descr="Xerx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52" y="3671024"/>
            <a:ext cx="4940819" cy="30979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d-bar1-copy_201411060317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6857998"/>
          </a:xfrm>
          <a:prstGeom prst="rect">
            <a:avLst/>
          </a:prstGeom>
        </p:spPr>
      </p:pic>
    </p:spTree>
    <p:extLst>
      <p:ext uri="{BB962C8B-B14F-4D97-AF65-F5344CB8AC3E}">
        <p14:creationId xmlns:p14="http://schemas.microsoft.com/office/powerpoint/2010/main" val="218997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eus on the throne.jpg"/>
          <p:cNvPicPr>
            <a:picLocks noChangeAspect="1"/>
          </p:cNvPicPr>
          <p:nvPr/>
        </p:nvPicPr>
        <p:blipFill>
          <a:blip r:embed="rId2"/>
          <a:stretch>
            <a:fillRect/>
          </a:stretch>
        </p:blipFill>
        <p:spPr>
          <a:xfrm>
            <a:off x="1604196" y="253659"/>
            <a:ext cx="5456035" cy="640228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frican king.jpg"/>
          <p:cNvPicPr>
            <a:picLocks noChangeAspect="1"/>
          </p:cNvPicPr>
          <p:nvPr/>
        </p:nvPicPr>
        <p:blipFill>
          <a:blip r:embed="rId2"/>
          <a:stretch>
            <a:fillRect/>
          </a:stretch>
        </p:blipFill>
        <p:spPr>
          <a:xfrm>
            <a:off x="107042" y="564224"/>
            <a:ext cx="4300774" cy="4624778"/>
          </a:xfrm>
          <a:prstGeom prst="rect">
            <a:avLst/>
          </a:prstGeom>
        </p:spPr>
      </p:pic>
      <p:pic>
        <p:nvPicPr>
          <p:cNvPr id="2" name="Picture 1" descr="africa-k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548" y="564224"/>
            <a:ext cx="4578988" cy="46247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oronation throne england.jpg"/>
          <p:cNvPicPr>
            <a:picLocks noChangeAspect="1"/>
          </p:cNvPicPr>
          <p:nvPr/>
        </p:nvPicPr>
        <p:blipFill>
          <a:blip r:embed="rId2"/>
          <a:stretch>
            <a:fillRect/>
          </a:stretch>
        </p:blipFill>
        <p:spPr>
          <a:xfrm>
            <a:off x="83204" y="92997"/>
            <a:ext cx="3916123" cy="6687553"/>
          </a:xfrm>
          <a:prstGeom prst="rect">
            <a:avLst/>
          </a:prstGeom>
        </p:spPr>
      </p:pic>
      <p:pic>
        <p:nvPicPr>
          <p:cNvPr id="3" name="Picture 2" descr="crown jewels engla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71" y="108487"/>
            <a:ext cx="5030883" cy="3004974"/>
          </a:xfrm>
          <a:prstGeom prst="rect">
            <a:avLst/>
          </a:prstGeom>
        </p:spPr>
      </p:pic>
      <p:pic>
        <p:nvPicPr>
          <p:cNvPr id="4" name="Picture 3" descr="CrownJewels scotlan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8104" y="3207713"/>
            <a:ext cx="4974439" cy="3558726"/>
          </a:xfrm>
          <a:prstGeom prst="rect">
            <a:avLst/>
          </a:prstGeom>
        </p:spPr>
      </p:pic>
    </p:spTree>
    <p:extLst>
      <p:ext uri="{BB962C8B-B14F-4D97-AF65-F5344CB8AC3E}">
        <p14:creationId xmlns:p14="http://schemas.microsoft.com/office/powerpoint/2010/main" val="7924912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98"/>
            <a:ext cx="8229600" cy="1143000"/>
          </a:xfrm>
        </p:spPr>
        <p:txBody>
          <a:bodyPr/>
          <a:lstStyle/>
          <a:p>
            <a:r>
              <a:rPr lang="en-US" dirty="0" smtClean="0"/>
              <a:t>Scepter</a:t>
            </a:r>
            <a:endParaRPr lang="en-US" dirty="0"/>
          </a:p>
        </p:txBody>
      </p:sp>
      <p:sp>
        <p:nvSpPr>
          <p:cNvPr id="3" name="Content Placeholder 2"/>
          <p:cNvSpPr>
            <a:spLocks noGrp="1"/>
          </p:cNvSpPr>
          <p:nvPr>
            <p:ph idx="1"/>
          </p:nvPr>
        </p:nvSpPr>
        <p:spPr>
          <a:xfrm>
            <a:off x="792938" y="1600200"/>
            <a:ext cx="7264131" cy="3237777"/>
          </a:xfrm>
        </p:spPr>
        <p:txBody>
          <a:bodyPr>
            <a:normAutofit/>
          </a:bodyPr>
          <a:lstStyle/>
          <a:p>
            <a:r>
              <a:rPr lang="en-US" sz="2400" b="1" dirty="0" smtClean="0"/>
              <a:t>New Testament</a:t>
            </a:r>
          </a:p>
          <a:p>
            <a:pPr>
              <a:buNone/>
            </a:pPr>
            <a:r>
              <a:rPr lang="en-US" sz="2400" dirty="0" smtClean="0"/>
              <a:t>		‘</a:t>
            </a:r>
            <a:r>
              <a:rPr lang="en-US" sz="2400" dirty="0" err="1" smtClean="0"/>
              <a:t>rhabdos</a:t>
            </a:r>
            <a:r>
              <a:rPr lang="en-US" sz="2400" dirty="0" smtClean="0"/>
              <a:t>’ - rod</a:t>
            </a:r>
            <a:r>
              <a:rPr lang="en-US" sz="2400" dirty="0"/>
              <a:t>, staff, royal scepter</a:t>
            </a:r>
            <a:endParaRPr lang="en-US" sz="2400" dirty="0" smtClean="0"/>
          </a:p>
          <a:p>
            <a:pPr>
              <a:buNone/>
            </a:pPr>
            <a:endParaRPr lang="en-US" sz="2400" dirty="0" smtClean="0"/>
          </a:p>
          <a:p>
            <a:r>
              <a:rPr lang="en-US" sz="2400" b="1" dirty="0" smtClean="0"/>
              <a:t>Old Testament </a:t>
            </a:r>
          </a:p>
          <a:p>
            <a:pPr>
              <a:buNone/>
            </a:pPr>
            <a:r>
              <a:rPr lang="en-US" sz="2400" dirty="0" smtClean="0"/>
              <a:t>		‘</a:t>
            </a:r>
            <a:r>
              <a:rPr lang="en-US" sz="2400" dirty="0" err="1" smtClean="0"/>
              <a:t>Matteh</a:t>
            </a:r>
            <a:r>
              <a:rPr lang="en-US" sz="2400" dirty="0"/>
              <a:t>’</a:t>
            </a:r>
            <a:r>
              <a:rPr lang="en-US" sz="2400" dirty="0" smtClean="0"/>
              <a:t> – a </a:t>
            </a:r>
            <a:r>
              <a:rPr lang="en-US" sz="2400" dirty="0"/>
              <a:t>rod</a:t>
            </a:r>
            <a:r>
              <a:rPr lang="en-US" sz="2400" dirty="0" smtClean="0"/>
              <a:t> for </a:t>
            </a:r>
            <a:r>
              <a:rPr lang="en-US" sz="2400" dirty="0"/>
              <a:t>chastening</a:t>
            </a:r>
            <a:r>
              <a:rPr lang="en-US" sz="2400" dirty="0" smtClean="0"/>
              <a:t> or discipline</a:t>
            </a:r>
          </a:p>
          <a:p>
            <a:pPr lvl="1">
              <a:buNone/>
            </a:pPr>
            <a:r>
              <a:rPr lang="en-US" sz="2400" dirty="0" smtClean="0"/>
              <a:t>		Exodus </a:t>
            </a:r>
            <a:r>
              <a:rPr lang="en-US" sz="2400" dirty="0"/>
              <a:t>4 – Moses rod</a:t>
            </a:r>
            <a:r>
              <a:rPr lang="en-US" sz="2400" dirty="0" smtClean="0"/>
              <a:t>,</a:t>
            </a:r>
          </a:p>
          <a:p>
            <a:pPr lvl="1">
              <a:buNone/>
            </a:pPr>
            <a:r>
              <a:rPr lang="en-US" sz="2400" dirty="0" smtClean="0"/>
              <a:t>		Exodus </a:t>
            </a:r>
            <a:r>
              <a:rPr lang="en-US" sz="2400" dirty="0"/>
              <a:t>7, 8 – Aarons rod</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98"/>
            <a:ext cx="8229600" cy="1143000"/>
          </a:xfrm>
        </p:spPr>
        <p:txBody>
          <a:bodyPr/>
          <a:lstStyle/>
          <a:p>
            <a:r>
              <a:rPr lang="en-US" dirty="0" smtClean="0"/>
              <a:t>Scepter</a:t>
            </a:r>
            <a:endParaRPr lang="en-US" dirty="0"/>
          </a:p>
        </p:txBody>
      </p:sp>
      <p:sp>
        <p:nvSpPr>
          <p:cNvPr id="3" name="Content Placeholder 2"/>
          <p:cNvSpPr>
            <a:spLocks noGrp="1"/>
          </p:cNvSpPr>
          <p:nvPr>
            <p:ph idx="1"/>
          </p:nvPr>
        </p:nvSpPr>
        <p:spPr>
          <a:xfrm>
            <a:off x="804447" y="1309208"/>
            <a:ext cx="7129734" cy="1087565"/>
          </a:xfrm>
        </p:spPr>
        <p:txBody>
          <a:bodyPr>
            <a:normAutofit/>
          </a:bodyPr>
          <a:lstStyle/>
          <a:p>
            <a:r>
              <a:rPr lang="en-US" sz="2400" dirty="0" smtClean="0"/>
              <a:t>‘</a:t>
            </a:r>
            <a:r>
              <a:rPr lang="en-US" sz="2400" dirty="0" err="1" smtClean="0"/>
              <a:t>Shebet</a:t>
            </a:r>
            <a:r>
              <a:rPr lang="en-US" sz="2400" dirty="0"/>
              <a:t>’</a:t>
            </a:r>
            <a:r>
              <a:rPr lang="en-US" sz="2400" dirty="0" smtClean="0"/>
              <a:t> - rod</a:t>
            </a:r>
            <a:r>
              <a:rPr lang="en-US" sz="2400" dirty="0"/>
              <a:t>, </a:t>
            </a:r>
            <a:r>
              <a:rPr lang="en-US" sz="2400" dirty="0" smtClean="0"/>
              <a:t>staff (mark </a:t>
            </a:r>
            <a:r>
              <a:rPr lang="en-US" sz="2400" dirty="0"/>
              <a:t>of </a:t>
            </a:r>
            <a:r>
              <a:rPr lang="en-US" sz="2400" b="1" dirty="0" smtClean="0"/>
              <a:t>discipline</a:t>
            </a:r>
            <a:r>
              <a:rPr lang="en-US" sz="2400" dirty="0" smtClean="0"/>
              <a:t> and </a:t>
            </a:r>
            <a:r>
              <a:rPr lang="en-US" sz="2400" b="1" dirty="0" smtClean="0"/>
              <a:t>law</a:t>
            </a:r>
            <a:r>
              <a:rPr lang="en-US" sz="2400" dirty="0" smtClean="0"/>
              <a:t>) </a:t>
            </a:r>
            <a:endParaRPr lang="en-US" dirty="0" smtClean="0"/>
          </a:p>
        </p:txBody>
      </p:sp>
      <p:sp>
        <p:nvSpPr>
          <p:cNvPr id="4" name="TextBox 3"/>
          <p:cNvSpPr txBox="1"/>
          <p:nvPr/>
        </p:nvSpPr>
        <p:spPr>
          <a:xfrm>
            <a:off x="1245980" y="2135155"/>
            <a:ext cx="7895793" cy="4062651"/>
          </a:xfrm>
          <a:prstGeom prst="rect">
            <a:avLst/>
          </a:prstGeom>
          <a:noFill/>
        </p:spPr>
        <p:txBody>
          <a:bodyPr wrap="square" rtlCol="0">
            <a:spAutoFit/>
          </a:bodyPr>
          <a:lstStyle/>
          <a:p>
            <a:pPr marL="342900" indent="-342900">
              <a:buFont typeface="Arial"/>
              <a:buChar char="•"/>
            </a:pPr>
            <a:r>
              <a:rPr lang="en-US" sz="2400" b="1" dirty="0"/>
              <a:t>Psalm 89:</a:t>
            </a:r>
            <a:r>
              <a:rPr lang="en-US" sz="2400" b="1" dirty="0" smtClean="0"/>
              <a:t>32</a:t>
            </a:r>
            <a:r>
              <a:rPr lang="en-US" sz="2400" dirty="0" smtClean="0"/>
              <a:t> - I </a:t>
            </a:r>
            <a:r>
              <a:rPr lang="en-US" sz="2400" dirty="0"/>
              <a:t>will visit their transgression with the rod. </a:t>
            </a:r>
          </a:p>
          <a:p>
            <a:pPr marL="342900" indent="-342900">
              <a:buFont typeface="Arial"/>
              <a:buChar char="•"/>
            </a:pPr>
            <a:endParaRPr lang="en-US" sz="2400" dirty="0"/>
          </a:p>
          <a:p>
            <a:pPr marL="342900" indent="-342900">
              <a:buFont typeface="Arial"/>
              <a:buChar char="•"/>
            </a:pPr>
            <a:r>
              <a:rPr lang="en-US" sz="2400" b="1" dirty="0"/>
              <a:t>Proverbs 13:24 </a:t>
            </a:r>
            <a:r>
              <a:rPr lang="en-US" sz="2400" dirty="0" smtClean="0"/>
              <a:t>- He </a:t>
            </a:r>
            <a:r>
              <a:rPr lang="en-US" sz="2400" dirty="0"/>
              <a:t>that </a:t>
            </a:r>
            <a:r>
              <a:rPr lang="en-US" sz="2400" dirty="0" err="1"/>
              <a:t>spareth</a:t>
            </a:r>
            <a:r>
              <a:rPr lang="en-US" sz="2400" dirty="0"/>
              <a:t> the rod </a:t>
            </a:r>
            <a:r>
              <a:rPr lang="en-US" sz="2400" dirty="0" err="1"/>
              <a:t>hateth</a:t>
            </a:r>
            <a:r>
              <a:rPr lang="en-US" sz="2400" dirty="0"/>
              <a:t> his </a:t>
            </a:r>
            <a:r>
              <a:rPr lang="en-US" sz="2400" dirty="0" smtClean="0"/>
              <a:t>son</a:t>
            </a:r>
          </a:p>
          <a:p>
            <a:pPr marL="342900" indent="-342900">
              <a:buFont typeface="Arial"/>
              <a:buChar char="•"/>
            </a:pPr>
            <a:endParaRPr lang="en-US" sz="2400" dirty="0"/>
          </a:p>
          <a:p>
            <a:pPr marL="342900" indent="-342900">
              <a:buFont typeface="Arial"/>
              <a:buChar char="•"/>
            </a:pPr>
            <a:r>
              <a:rPr lang="en-US" sz="2400" b="1" dirty="0" smtClean="0"/>
              <a:t>Proverbs </a:t>
            </a:r>
            <a:r>
              <a:rPr lang="en-US" sz="2400" b="1" dirty="0"/>
              <a:t>22:15 </a:t>
            </a:r>
            <a:r>
              <a:rPr lang="en-US" sz="2400" dirty="0" smtClean="0"/>
              <a:t>- the rod </a:t>
            </a:r>
            <a:r>
              <a:rPr lang="en-US" sz="2400" dirty="0"/>
              <a:t>of correction shall drive </a:t>
            </a:r>
            <a:r>
              <a:rPr lang="en-US" sz="2400" dirty="0" smtClean="0"/>
              <a:t>(foolishness) far </a:t>
            </a:r>
            <a:r>
              <a:rPr lang="en-US" sz="2400" dirty="0"/>
              <a:t>from him</a:t>
            </a:r>
          </a:p>
          <a:p>
            <a:pPr marL="342900" indent="-342900">
              <a:buFont typeface="Arial"/>
              <a:buChar char="•"/>
            </a:pPr>
            <a:endParaRPr lang="en-US" sz="2400" dirty="0"/>
          </a:p>
          <a:p>
            <a:pPr marL="342900" indent="-342900">
              <a:buFont typeface="Arial"/>
              <a:buChar char="•"/>
            </a:pPr>
            <a:r>
              <a:rPr lang="en-US" sz="2400" b="1" dirty="0"/>
              <a:t>Proverbs 23:13 </a:t>
            </a:r>
            <a:r>
              <a:rPr lang="en-US" sz="2400" dirty="0" smtClean="0"/>
              <a:t>- the </a:t>
            </a:r>
            <a:r>
              <a:rPr lang="en-US" sz="2400" dirty="0"/>
              <a:t>rod of correction</a:t>
            </a:r>
          </a:p>
          <a:p>
            <a:pPr marL="342900" indent="-342900">
              <a:buFont typeface="Arial"/>
              <a:buChar char="•"/>
            </a:pPr>
            <a:endParaRPr lang="en-US" sz="2400" dirty="0"/>
          </a:p>
          <a:p>
            <a:pPr marL="342900" indent="-342900">
              <a:buFont typeface="Arial"/>
              <a:buChar char="•"/>
            </a:pPr>
            <a:r>
              <a:rPr lang="en-US" sz="2400" b="1" dirty="0"/>
              <a:t>Proverbs 29:</a:t>
            </a:r>
            <a:r>
              <a:rPr lang="en-US" sz="2400" b="1" dirty="0" smtClean="0"/>
              <a:t>15 </a:t>
            </a:r>
            <a:r>
              <a:rPr lang="en-US" sz="2400" dirty="0" smtClean="0"/>
              <a:t>- the </a:t>
            </a:r>
            <a:r>
              <a:rPr lang="en-US" sz="2400" dirty="0"/>
              <a:t>rod of reproof gives wisdom</a:t>
            </a:r>
          </a:p>
          <a:p>
            <a:endParaRPr lang="en-US" dirty="0"/>
          </a:p>
        </p:txBody>
      </p:sp>
      <p:sp>
        <p:nvSpPr>
          <p:cNvPr id="5" name="Oval 4"/>
          <p:cNvSpPr/>
          <p:nvPr/>
        </p:nvSpPr>
        <p:spPr>
          <a:xfrm>
            <a:off x="8069488" y="2135155"/>
            <a:ext cx="617312" cy="56002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156715" y="3557698"/>
            <a:ext cx="617312" cy="56002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207892" y="5413949"/>
            <a:ext cx="617312" cy="56002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25739" y="4667955"/>
            <a:ext cx="617312" cy="56002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161922" y="2847582"/>
            <a:ext cx="617312" cy="56002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778"/>
            <a:ext cx="8229600" cy="1143000"/>
          </a:xfrm>
        </p:spPr>
        <p:txBody>
          <a:bodyPr/>
          <a:lstStyle/>
          <a:p>
            <a:r>
              <a:rPr lang="en-US" dirty="0" smtClean="0"/>
              <a:t>‘</a:t>
            </a:r>
            <a:r>
              <a:rPr lang="en-US" dirty="0" err="1" smtClean="0"/>
              <a:t>shebet</a:t>
            </a:r>
            <a:r>
              <a:rPr lang="en-US" dirty="0" smtClean="0"/>
              <a:t>’ - scepter</a:t>
            </a:r>
            <a:endParaRPr lang="en-US" dirty="0"/>
          </a:p>
        </p:txBody>
      </p:sp>
      <p:sp>
        <p:nvSpPr>
          <p:cNvPr id="3" name="Content Placeholder 2"/>
          <p:cNvSpPr>
            <a:spLocks noGrp="1"/>
          </p:cNvSpPr>
          <p:nvPr>
            <p:ph idx="1"/>
          </p:nvPr>
        </p:nvSpPr>
        <p:spPr>
          <a:xfrm>
            <a:off x="921766" y="1293718"/>
            <a:ext cx="7860194" cy="5428751"/>
          </a:xfrm>
        </p:spPr>
        <p:txBody>
          <a:bodyPr>
            <a:normAutofit/>
          </a:bodyPr>
          <a:lstStyle/>
          <a:p>
            <a:r>
              <a:rPr lang="en-US" sz="2800" dirty="0" smtClean="0"/>
              <a:t>Genesis </a:t>
            </a:r>
            <a:r>
              <a:rPr lang="en-US" sz="2800" dirty="0"/>
              <a:t>49:16, </a:t>
            </a:r>
            <a:r>
              <a:rPr lang="en-US" sz="2800" dirty="0" smtClean="0"/>
              <a:t>28</a:t>
            </a:r>
          </a:p>
          <a:p>
            <a:r>
              <a:rPr lang="en-US" sz="2800" dirty="0" smtClean="0"/>
              <a:t>Exodus </a:t>
            </a:r>
            <a:r>
              <a:rPr lang="en-US" sz="2800" dirty="0"/>
              <a:t>24:4, 28:21, 39:14</a:t>
            </a:r>
          </a:p>
          <a:p>
            <a:r>
              <a:rPr lang="en-US" sz="2800" dirty="0"/>
              <a:t>2 </a:t>
            </a:r>
            <a:r>
              <a:rPr lang="en-US" sz="2800" dirty="0" smtClean="0"/>
              <a:t>Kings </a:t>
            </a:r>
            <a:r>
              <a:rPr lang="en-US" sz="2800" dirty="0"/>
              <a:t>17:18 , 21:</a:t>
            </a:r>
            <a:r>
              <a:rPr lang="en-US" sz="2800" dirty="0" smtClean="0"/>
              <a:t>7</a:t>
            </a:r>
          </a:p>
          <a:p>
            <a:r>
              <a:rPr lang="en-US" sz="2800" dirty="0" smtClean="0"/>
              <a:t>1 Chronicles </a:t>
            </a:r>
            <a:r>
              <a:rPr lang="en-US" sz="2800" dirty="0"/>
              <a:t>27:16, 27:22, 28:1 , 29:</a:t>
            </a:r>
            <a:r>
              <a:rPr lang="en-US" sz="2800" dirty="0" smtClean="0"/>
              <a:t>6</a:t>
            </a:r>
          </a:p>
          <a:p>
            <a:r>
              <a:rPr lang="en-US" sz="2800" dirty="0" smtClean="0"/>
              <a:t>2 Chronicles </a:t>
            </a:r>
            <a:r>
              <a:rPr lang="en-US" sz="2800" dirty="0"/>
              <a:t>6:5, 11:16, 12:13, 33:7</a:t>
            </a:r>
          </a:p>
          <a:p>
            <a:r>
              <a:rPr lang="en-US" sz="2800" dirty="0" smtClean="0"/>
              <a:t>Psalms </a:t>
            </a:r>
            <a:r>
              <a:rPr lang="en-US" sz="2800" dirty="0"/>
              <a:t>78:55, 67, 68, 122:</a:t>
            </a:r>
            <a:r>
              <a:rPr lang="en-US" sz="2800" dirty="0" smtClean="0"/>
              <a:t>4</a:t>
            </a:r>
            <a:endParaRPr lang="en-US" sz="2800" dirty="0"/>
          </a:p>
          <a:p>
            <a:r>
              <a:rPr lang="en-US" sz="2800" dirty="0" smtClean="0"/>
              <a:t>Ezekiel </a:t>
            </a:r>
            <a:r>
              <a:rPr lang="en-US" sz="2800" dirty="0"/>
              <a:t>37:19, 45:8, 47:13, 47:21,22, 48:</a:t>
            </a:r>
            <a:r>
              <a:rPr lang="en-US" sz="2800" dirty="0" smtClean="0"/>
              <a:t>19,29,31 </a:t>
            </a:r>
          </a:p>
          <a:p>
            <a:r>
              <a:rPr lang="en-US" sz="2800" dirty="0" smtClean="0"/>
              <a:t>Hosea </a:t>
            </a:r>
            <a:r>
              <a:rPr lang="en-US" sz="2800" dirty="0"/>
              <a:t>5:9</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shebet</a:t>
            </a:r>
            <a:r>
              <a:rPr lang="en-US" dirty="0" smtClean="0"/>
              <a:t>’</a:t>
            </a:r>
            <a:endParaRPr lang="en-US" dirty="0"/>
          </a:p>
        </p:txBody>
      </p:sp>
      <p:sp>
        <p:nvSpPr>
          <p:cNvPr id="3" name="Content Placeholder 2"/>
          <p:cNvSpPr>
            <a:spLocks noGrp="1"/>
          </p:cNvSpPr>
          <p:nvPr>
            <p:ph idx="1"/>
          </p:nvPr>
        </p:nvSpPr>
        <p:spPr>
          <a:xfrm>
            <a:off x="457199" y="1518429"/>
            <a:ext cx="8528047" cy="5006120"/>
          </a:xfrm>
        </p:spPr>
        <p:txBody>
          <a:bodyPr>
            <a:normAutofit fontScale="77500" lnSpcReduction="20000"/>
          </a:bodyPr>
          <a:lstStyle/>
          <a:p>
            <a:r>
              <a:rPr lang="en-US" b="1" dirty="0"/>
              <a:t>Isaiah 63:16-17 </a:t>
            </a:r>
            <a:endParaRPr lang="en-US" b="1" dirty="0" smtClean="0"/>
          </a:p>
          <a:p>
            <a:pPr>
              <a:buNone/>
            </a:pPr>
            <a:r>
              <a:rPr lang="en-US" dirty="0" smtClean="0"/>
              <a:t>	</a:t>
            </a:r>
            <a:r>
              <a:rPr lang="en-US" b="1" dirty="0" smtClean="0"/>
              <a:t>16</a:t>
            </a:r>
            <a:r>
              <a:rPr lang="en-US" dirty="0" smtClean="0"/>
              <a:t> </a:t>
            </a:r>
            <a:r>
              <a:rPr lang="en-US" dirty="0"/>
              <a:t>…You, O LORD, are our Father;  Our Redeemer from Everlasting </a:t>
            </a:r>
            <a:r>
              <a:rPr lang="en-US" dirty="0" smtClean="0"/>
              <a:t>is Your </a:t>
            </a:r>
            <a:r>
              <a:rPr lang="en-US" dirty="0"/>
              <a:t>name. </a:t>
            </a:r>
            <a:endParaRPr lang="en-US" dirty="0" smtClean="0"/>
          </a:p>
          <a:p>
            <a:pPr>
              <a:buNone/>
            </a:pPr>
            <a:r>
              <a:rPr lang="en-US" dirty="0" smtClean="0"/>
              <a:t>	</a:t>
            </a:r>
            <a:r>
              <a:rPr lang="en-US" b="1" dirty="0" smtClean="0"/>
              <a:t>17</a:t>
            </a:r>
            <a:r>
              <a:rPr lang="en-US" dirty="0" smtClean="0"/>
              <a:t> </a:t>
            </a:r>
            <a:r>
              <a:rPr lang="en-US" dirty="0"/>
              <a:t>O LORD, why have You made us stray from Your ways,  And hardened our heart from Your fear? Return for Your servants’ sake, The tribes of Your inheritance.</a:t>
            </a:r>
          </a:p>
          <a:p>
            <a:pPr>
              <a:buNone/>
            </a:pPr>
            <a:r>
              <a:rPr lang="en-US" dirty="0"/>
              <a:t> </a:t>
            </a:r>
          </a:p>
          <a:p>
            <a:r>
              <a:rPr lang="en-US" b="1" dirty="0"/>
              <a:t>Psalm 74:1-2 </a:t>
            </a:r>
            <a:endParaRPr lang="en-US" b="1" dirty="0" smtClean="0"/>
          </a:p>
          <a:p>
            <a:pPr>
              <a:buNone/>
            </a:pPr>
            <a:r>
              <a:rPr lang="en-US" dirty="0" smtClean="0"/>
              <a:t>	</a:t>
            </a:r>
            <a:r>
              <a:rPr lang="en-US" b="1" dirty="0" smtClean="0"/>
              <a:t>1 </a:t>
            </a:r>
            <a:r>
              <a:rPr lang="en-US" dirty="0"/>
              <a:t>O God, why have You cast us off forever?</a:t>
            </a:r>
            <a:endParaRPr lang="en-US" dirty="0" smtClean="0"/>
          </a:p>
          <a:p>
            <a:pPr>
              <a:buNone/>
            </a:pPr>
            <a:r>
              <a:rPr lang="en-US" dirty="0" smtClean="0"/>
              <a:t>	Why </a:t>
            </a:r>
            <a:r>
              <a:rPr lang="en-US" dirty="0"/>
              <a:t>does Your anger smoke against the sheep of Your pasture?</a:t>
            </a:r>
            <a:endParaRPr lang="en-US" dirty="0" smtClean="0"/>
          </a:p>
          <a:p>
            <a:pPr>
              <a:buNone/>
            </a:pPr>
            <a:r>
              <a:rPr lang="en-US" dirty="0" smtClean="0"/>
              <a:t>	</a:t>
            </a:r>
            <a:r>
              <a:rPr lang="en-US" b="1" dirty="0" smtClean="0"/>
              <a:t>2 </a:t>
            </a:r>
            <a:r>
              <a:rPr lang="en-US" dirty="0"/>
              <a:t>Remember Your congregation, which You have purchased of old</a:t>
            </a:r>
            <a:r>
              <a:rPr lang="en-US" dirty="0" smtClean="0"/>
              <a:t>, The </a:t>
            </a:r>
            <a:r>
              <a:rPr lang="en-US" dirty="0"/>
              <a:t>tribe of Your inheritance, which You have </a:t>
            </a:r>
            <a:r>
              <a:rPr lang="en-US" dirty="0" smtClean="0"/>
              <a:t>redeemed: This </a:t>
            </a:r>
            <a:r>
              <a:rPr lang="en-US" dirty="0"/>
              <a:t>Mount Zion where You have dwelt.</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shebet</a:t>
            </a:r>
            <a:r>
              <a:rPr lang="en-US" dirty="0" smtClean="0"/>
              <a:t>’</a:t>
            </a:r>
            <a:endParaRPr lang="en-US" dirty="0"/>
          </a:p>
        </p:txBody>
      </p:sp>
      <p:sp>
        <p:nvSpPr>
          <p:cNvPr id="3" name="Content Placeholder 2"/>
          <p:cNvSpPr>
            <a:spLocks noGrp="1"/>
          </p:cNvSpPr>
          <p:nvPr>
            <p:ph idx="1"/>
          </p:nvPr>
        </p:nvSpPr>
        <p:spPr>
          <a:xfrm>
            <a:off x="457199" y="1518429"/>
            <a:ext cx="8528047" cy="5006120"/>
          </a:xfrm>
        </p:spPr>
        <p:txBody>
          <a:bodyPr>
            <a:normAutofit fontScale="77500" lnSpcReduction="20000"/>
          </a:bodyPr>
          <a:lstStyle/>
          <a:p>
            <a:r>
              <a:rPr lang="en-US" b="1" dirty="0"/>
              <a:t>Isaiah 63:16-17 </a:t>
            </a:r>
            <a:endParaRPr lang="en-US" b="1" dirty="0" smtClean="0"/>
          </a:p>
          <a:p>
            <a:pPr>
              <a:buNone/>
            </a:pPr>
            <a:r>
              <a:rPr lang="en-US" dirty="0" smtClean="0"/>
              <a:t>	</a:t>
            </a:r>
            <a:r>
              <a:rPr lang="en-US" b="1" dirty="0" smtClean="0"/>
              <a:t>16</a:t>
            </a:r>
            <a:r>
              <a:rPr lang="en-US" dirty="0" smtClean="0"/>
              <a:t> </a:t>
            </a:r>
            <a:r>
              <a:rPr lang="en-US" dirty="0"/>
              <a:t>…You, O LORD, are our Father;  Our Redeemer from Everlasting </a:t>
            </a:r>
            <a:r>
              <a:rPr lang="en-US" dirty="0" smtClean="0"/>
              <a:t>is Your </a:t>
            </a:r>
            <a:r>
              <a:rPr lang="en-US" dirty="0"/>
              <a:t>name. </a:t>
            </a:r>
            <a:endParaRPr lang="en-US" dirty="0" smtClean="0"/>
          </a:p>
          <a:p>
            <a:pPr>
              <a:buNone/>
            </a:pPr>
            <a:r>
              <a:rPr lang="en-US" dirty="0" smtClean="0"/>
              <a:t>	</a:t>
            </a:r>
            <a:r>
              <a:rPr lang="en-US" b="1" dirty="0" smtClean="0"/>
              <a:t>17</a:t>
            </a:r>
            <a:r>
              <a:rPr lang="en-US" dirty="0" smtClean="0"/>
              <a:t> </a:t>
            </a:r>
            <a:r>
              <a:rPr lang="en-US" dirty="0"/>
              <a:t>O LORD, why have You made us stray from Your ways,  And hardened our heart from Your fear? Return for Your servants’ sake, The tribes of Your inheritance.</a:t>
            </a:r>
          </a:p>
          <a:p>
            <a:pPr>
              <a:buNone/>
            </a:pPr>
            <a:r>
              <a:rPr lang="en-US" dirty="0"/>
              <a:t> </a:t>
            </a:r>
          </a:p>
          <a:p>
            <a:r>
              <a:rPr lang="en-US" b="1" dirty="0"/>
              <a:t>Psalm 74:1-2 </a:t>
            </a:r>
            <a:endParaRPr lang="en-US" b="1" dirty="0" smtClean="0"/>
          </a:p>
          <a:p>
            <a:pPr>
              <a:buNone/>
            </a:pPr>
            <a:r>
              <a:rPr lang="en-US" dirty="0" smtClean="0"/>
              <a:t>	</a:t>
            </a:r>
            <a:r>
              <a:rPr lang="en-US" b="1" dirty="0" smtClean="0"/>
              <a:t>1 </a:t>
            </a:r>
            <a:r>
              <a:rPr lang="en-US" dirty="0"/>
              <a:t>O God, why have You cast us off forever?</a:t>
            </a:r>
            <a:endParaRPr lang="en-US" dirty="0" smtClean="0"/>
          </a:p>
          <a:p>
            <a:pPr>
              <a:buNone/>
            </a:pPr>
            <a:r>
              <a:rPr lang="en-US" dirty="0" smtClean="0"/>
              <a:t>	Why </a:t>
            </a:r>
            <a:r>
              <a:rPr lang="en-US" dirty="0"/>
              <a:t>does Your anger smoke against the sheep of Your pasture?</a:t>
            </a:r>
            <a:endParaRPr lang="en-US" dirty="0" smtClean="0"/>
          </a:p>
          <a:p>
            <a:pPr>
              <a:buNone/>
            </a:pPr>
            <a:r>
              <a:rPr lang="en-US" dirty="0" smtClean="0"/>
              <a:t>	</a:t>
            </a:r>
            <a:r>
              <a:rPr lang="en-US" b="1" dirty="0" smtClean="0"/>
              <a:t>2 </a:t>
            </a:r>
            <a:r>
              <a:rPr lang="en-US" dirty="0"/>
              <a:t>Remember Your congregation, which You have purchased of old</a:t>
            </a:r>
            <a:r>
              <a:rPr lang="en-US" dirty="0" smtClean="0"/>
              <a:t>, The </a:t>
            </a:r>
            <a:r>
              <a:rPr lang="en-US" dirty="0"/>
              <a:t>tribe of Your inheritance, which You have </a:t>
            </a:r>
            <a:r>
              <a:rPr lang="en-US" dirty="0" smtClean="0"/>
              <a:t>redeemed: This </a:t>
            </a:r>
            <a:r>
              <a:rPr lang="en-US" dirty="0"/>
              <a:t>Mount Zion where You have dwelt.</a:t>
            </a:r>
          </a:p>
        </p:txBody>
      </p:sp>
      <p:sp>
        <p:nvSpPr>
          <p:cNvPr id="4" name="Oval 3"/>
          <p:cNvSpPr/>
          <p:nvPr/>
        </p:nvSpPr>
        <p:spPr>
          <a:xfrm>
            <a:off x="3314899" y="3180045"/>
            <a:ext cx="891550" cy="493866"/>
          </a:xfrm>
          <a:prstGeom prst="ellipse">
            <a:avLst/>
          </a:prstGeom>
          <a:noFill/>
          <a:ln w="3810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2200631" y="5655490"/>
            <a:ext cx="891550" cy="493866"/>
          </a:xfrm>
          <a:prstGeom prst="ellipse">
            <a:avLst/>
          </a:prstGeom>
          <a:noFill/>
          <a:ln w="3810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4967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scepter</a:t>
            </a:r>
            <a:endParaRPr lang="en-US" dirty="0"/>
          </a:p>
        </p:txBody>
      </p:sp>
      <p:sp>
        <p:nvSpPr>
          <p:cNvPr id="3" name="Content Placeholder 2"/>
          <p:cNvSpPr>
            <a:spLocks noGrp="1"/>
          </p:cNvSpPr>
          <p:nvPr>
            <p:ph idx="1"/>
          </p:nvPr>
        </p:nvSpPr>
        <p:spPr>
          <a:xfrm>
            <a:off x="739181" y="1760328"/>
            <a:ext cx="7763984" cy="2669684"/>
          </a:xfrm>
        </p:spPr>
        <p:txBody>
          <a:bodyPr>
            <a:normAutofit/>
          </a:bodyPr>
          <a:lstStyle/>
          <a:p>
            <a:r>
              <a:rPr lang="en-US" sz="2800" b="1" dirty="0"/>
              <a:t>Jeremiah 10:</a:t>
            </a:r>
            <a:r>
              <a:rPr lang="en-US" sz="2800" b="1" dirty="0" smtClean="0"/>
              <a:t>16 &amp; Jeremiah </a:t>
            </a:r>
            <a:r>
              <a:rPr lang="en-US" sz="2800" b="1" dirty="0"/>
              <a:t>51:19</a:t>
            </a:r>
          </a:p>
          <a:p>
            <a:pPr>
              <a:buNone/>
            </a:pPr>
            <a:r>
              <a:rPr lang="en-US" sz="2800" b="1" dirty="0"/>
              <a:t>	</a:t>
            </a:r>
            <a:r>
              <a:rPr lang="en-US" sz="2800" b="1" dirty="0" smtClean="0"/>
              <a:t>“</a:t>
            </a:r>
            <a:r>
              <a:rPr lang="en-US" sz="2800" dirty="0" smtClean="0"/>
              <a:t>…For </a:t>
            </a:r>
            <a:r>
              <a:rPr lang="en-US" sz="2800" dirty="0"/>
              <a:t>He is the Maker of all things</a:t>
            </a:r>
            <a:r>
              <a:rPr lang="en-US" sz="2800" dirty="0" smtClean="0"/>
              <a:t>,</a:t>
            </a:r>
            <a:r>
              <a:rPr lang="en-US" sz="2800" dirty="0"/>
              <a:t> </a:t>
            </a:r>
            <a:r>
              <a:rPr lang="en-US" sz="2800" dirty="0" smtClean="0"/>
              <a:t>And </a:t>
            </a:r>
            <a:r>
              <a:rPr lang="en-US" sz="2800" b="1" dirty="0"/>
              <a:t>Israel is the tribe of His inheritance</a:t>
            </a:r>
            <a:r>
              <a:rPr lang="en-US" sz="2800" dirty="0"/>
              <a:t>; The LORD of hosts is His name</a:t>
            </a:r>
            <a:r>
              <a:rPr lang="en-US" sz="2800" dirty="0" smtClean="0"/>
              <a:t>.”</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Scepter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0449331"/>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90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Scepter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960499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lderness camp.gif"/>
          <p:cNvPicPr>
            <a:picLocks noChangeAspect="1"/>
          </p:cNvPicPr>
          <p:nvPr/>
        </p:nvPicPr>
        <p:blipFill>
          <a:blip r:embed="rId2"/>
          <a:stretch>
            <a:fillRect/>
          </a:stretch>
        </p:blipFill>
        <p:spPr>
          <a:xfrm>
            <a:off x="478379" y="107211"/>
            <a:ext cx="8417054" cy="653047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4971"/>
            <a:ext cx="8229600" cy="1143000"/>
          </a:xfrm>
        </p:spPr>
        <p:txBody>
          <a:bodyPr/>
          <a:lstStyle/>
          <a:p>
            <a:r>
              <a:rPr lang="en-US" dirty="0" smtClean="0"/>
              <a:t>Deuteronomy 18</a:t>
            </a:r>
            <a:endParaRPr lang="en-US" dirty="0"/>
          </a:p>
        </p:txBody>
      </p:sp>
    </p:spTree>
    <p:extLst>
      <p:ext uri="{BB962C8B-B14F-4D97-AF65-F5344CB8AC3E}">
        <p14:creationId xmlns:p14="http://schemas.microsoft.com/office/powerpoint/2010/main" val="1128998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Scepter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802457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82245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Crown</a:t>
            </a:r>
            <a:endParaRPr lang="en-US" dirty="0"/>
          </a:p>
        </p:txBody>
      </p:sp>
      <p:sp>
        <p:nvSpPr>
          <p:cNvPr id="3" name="Content Placeholder 2"/>
          <p:cNvSpPr>
            <a:spLocks noGrp="1"/>
          </p:cNvSpPr>
          <p:nvPr>
            <p:ph idx="1"/>
          </p:nvPr>
        </p:nvSpPr>
        <p:spPr>
          <a:xfrm>
            <a:off x="457200" y="1600201"/>
            <a:ext cx="8229600" cy="3647660"/>
          </a:xfrm>
        </p:spPr>
        <p:txBody>
          <a:bodyPr>
            <a:normAutofit fontScale="85000" lnSpcReduction="20000"/>
          </a:bodyPr>
          <a:lstStyle/>
          <a:p>
            <a:r>
              <a:rPr lang="en-US" sz="2800" b="1" dirty="0"/>
              <a:t>New </a:t>
            </a:r>
            <a:r>
              <a:rPr lang="en-US" sz="2800" b="1" dirty="0" smtClean="0"/>
              <a:t>Testament</a:t>
            </a:r>
          </a:p>
          <a:p>
            <a:pPr>
              <a:buNone/>
            </a:pPr>
            <a:r>
              <a:rPr lang="en-US" sz="2800" dirty="0" smtClean="0"/>
              <a:t>		‘</a:t>
            </a:r>
            <a:r>
              <a:rPr lang="en-US" sz="2800" dirty="0" err="1" smtClean="0"/>
              <a:t>Diadema</a:t>
            </a:r>
            <a:r>
              <a:rPr lang="en-US" sz="2800" dirty="0"/>
              <a:t>’ –</a:t>
            </a:r>
            <a:r>
              <a:rPr lang="en-US" sz="2800" dirty="0" smtClean="0"/>
              <a:t> ‘</a:t>
            </a:r>
            <a:r>
              <a:rPr lang="en-US" sz="2800" dirty="0"/>
              <a:t>diadem</a:t>
            </a:r>
            <a:r>
              <a:rPr lang="en-US" sz="2800" dirty="0" smtClean="0"/>
              <a:t>’</a:t>
            </a:r>
          </a:p>
          <a:p>
            <a:pPr>
              <a:buNone/>
            </a:pPr>
            <a:r>
              <a:rPr lang="en-US" sz="2800" dirty="0" smtClean="0"/>
              <a:t>		‘</a:t>
            </a:r>
            <a:r>
              <a:rPr lang="en-US" sz="2800" dirty="0" err="1"/>
              <a:t>Stefanos</a:t>
            </a:r>
            <a:r>
              <a:rPr lang="en-US" sz="2800" dirty="0"/>
              <a:t>’ </a:t>
            </a:r>
            <a:r>
              <a:rPr lang="en-US" sz="2800" dirty="0" smtClean="0"/>
              <a:t>–</a:t>
            </a:r>
            <a:r>
              <a:rPr lang="en-US" sz="2800" dirty="0"/>
              <a:t> </a:t>
            </a:r>
            <a:r>
              <a:rPr lang="en-US" sz="2800" dirty="0" smtClean="0"/>
              <a:t>wreath given </a:t>
            </a:r>
            <a:r>
              <a:rPr lang="en-US" sz="2800" dirty="0"/>
              <a:t>to victors of public games </a:t>
            </a:r>
            <a:endParaRPr lang="en-US" sz="2800" dirty="0" smtClean="0"/>
          </a:p>
          <a:p>
            <a:pPr>
              <a:buNone/>
            </a:pPr>
            <a:endParaRPr lang="en-US" sz="2800" dirty="0" smtClean="0"/>
          </a:p>
          <a:p>
            <a:r>
              <a:rPr lang="en-US" sz="2800" b="1" dirty="0">
                <a:solidFill>
                  <a:schemeClr val="bg1"/>
                </a:solidFill>
              </a:rPr>
              <a:t>1 Corinthians 9:25 </a:t>
            </a:r>
            <a:endParaRPr lang="en-US" sz="2800" b="1" dirty="0" smtClean="0">
              <a:solidFill>
                <a:schemeClr val="bg1"/>
              </a:solidFill>
            </a:endParaRPr>
          </a:p>
          <a:p>
            <a:pPr>
              <a:buNone/>
            </a:pPr>
            <a:r>
              <a:rPr lang="en-US" sz="2800" b="1" dirty="0" smtClean="0">
                <a:solidFill>
                  <a:schemeClr val="bg1"/>
                </a:solidFill>
              </a:rPr>
              <a:t>	24</a:t>
            </a:r>
            <a:r>
              <a:rPr lang="en-US" sz="2800" dirty="0" smtClean="0">
                <a:solidFill>
                  <a:schemeClr val="bg1"/>
                </a:solidFill>
              </a:rPr>
              <a:t> </a:t>
            </a:r>
            <a:r>
              <a:rPr lang="en-US" sz="2800" dirty="0">
                <a:solidFill>
                  <a:schemeClr val="bg1"/>
                </a:solidFill>
              </a:rPr>
              <a:t>Do you not know that those who run in a race all run, but one receives the prize? Run in such a way that you may obtain it. </a:t>
            </a:r>
            <a:r>
              <a:rPr lang="en-US" sz="2800" b="1" dirty="0">
                <a:solidFill>
                  <a:schemeClr val="bg1"/>
                </a:solidFill>
              </a:rPr>
              <a:t>25</a:t>
            </a:r>
            <a:r>
              <a:rPr lang="en-US" sz="2800" dirty="0">
                <a:solidFill>
                  <a:schemeClr val="bg1"/>
                </a:solidFill>
              </a:rPr>
              <a:t> And everyone who competes for the prize is temperate in all things. Now they do it to obtain a </a:t>
            </a:r>
            <a:r>
              <a:rPr lang="en-US" sz="2800" b="1" dirty="0">
                <a:solidFill>
                  <a:schemeClr val="bg1"/>
                </a:solidFill>
              </a:rPr>
              <a:t>perishable</a:t>
            </a:r>
            <a:r>
              <a:rPr lang="en-US" sz="2800" dirty="0">
                <a:solidFill>
                  <a:schemeClr val="bg1"/>
                </a:solidFill>
              </a:rPr>
              <a:t> </a:t>
            </a:r>
            <a:r>
              <a:rPr lang="en-US" sz="2800" b="1" dirty="0">
                <a:solidFill>
                  <a:schemeClr val="bg1"/>
                </a:solidFill>
              </a:rPr>
              <a:t>crown</a:t>
            </a:r>
            <a:r>
              <a:rPr lang="en-US" sz="2800" dirty="0">
                <a:solidFill>
                  <a:schemeClr val="bg1"/>
                </a:solidFill>
              </a:rPr>
              <a:t>, but we for an </a:t>
            </a:r>
            <a:r>
              <a:rPr lang="en-US" sz="2800" b="1" dirty="0">
                <a:solidFill>
                  <a:schemeClr val="bg1"/>
                </a:solidFill>
              </a:rPr>
              <a:t>imperishable</a:t>
            </a:r>
            <a:r>
              <a:rPr lang="en-US" sz="2800" dirty="0">
                <a:solidFill>
                  <a:schemeClr val="bg1"/>
                </a:solidFill>
              </a:rPr>
              <a:t> </a:t>
            </a:r>
            <a:r>
              <a:rPr lang="en-US" sz="2800" b="1" dirty="0">
                <a:solidFill>
                  <a:schemeClr val="bg1"/>
                </a:solidFill>
              </a:rPr>
              <a:t>crown</a:t>
            </a:r>
            <a:r>
              <a:rPr lang="en-US" sz="2800" dirty="0">
                <a:solidFill>
                  <a:schemeClr val="bg1"/>
                </a:solidFill>
              </a:rPr>
              <a: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Crown</a:t>
            </a:r>
            <a:endParaRPr lang="en-US" dirty="0"/>
          </a:p>
        </p:txBody>
      </p:sp>
      <p:sp>
        <p:nvSpPr>
          <p:cNvPr id="3" name="Content Placeholder 2"/>
          <p:cNvSpPr>
            <a:spLocks noGrp="1"/>
          </p:cNvSpPr>
          <p:nvPr>
            <p:ph idx="1"/>
          </p:nvPr>
        </p:nvSpPr>
        <p:spPr>
          <a:xfrm>
            <a:off x="457200" y="1600201"/>
            <a:ext cx="8229600" cy="3647660"/>
          </a:xfrm>
        </p:spPr>
        <p:txBody>
          <a:bodyPr>
            <a:normAutofit fontScale="85000" lnSpcReduction="20000"/>
          </a:bodyPr>
          <a:lstStyle/>
          <a:p>
            <a:r>
              <a:rPr lang="en-US" sz="2800" b="1" dirty="0"/>
              <a:t>New </a:t>
            </a:r>
            <a:r>
              <a:rPr lang="en-US" sz="2800" b="1" dirty="0" smtClean="0"/>
              <a:t>Testament</a:t>
            </a:r>
          </a:p>
          <a:p>
            <a:pPr>
              <a:buNone/>
            </a:pPr>
            <a:r>
              <a:rPr lang="en-US" sz="2800" dirty="0" smtClean="0"/>
              <a:t>		‘</a:t>
            </a:r>
            <a:r>
              <a:rPr lang="en-US" sz="2800" dirty="0" err="1" smtClean="0"/>
              <a:t>Diadema</a:t>
            </a:r>
            <a:r>
              <a:rPr lang="en-US" sz="2800" dirty="0"/>
              <a:t>’ –</a:t>
            </a:r>
            <a:r>
              <a:rPr lang="en-US" sz="2800" dirty="0" smtClean="0"/>
              <a:t> ‘</a:t>
            </a:r>
            <a:r>
              <a:rPr lang="en-US" sz="2800" dirty="0"/>
              <a:t>diadem</a:t>
            </a:r>
            <a:r>
              <a:rPr lang="en-US" sz="2800" dirty="0" smtClean="0"/>
              <a:t>’</a:t>
            </a:r>
          </a:p>
          <a:p>
            <a:pPr>
              <a:buNone/>
            </a:pPr>
            <a:r>
              <a:rPr lang="en-US" sz="2800" dirty="0" smtClean="0"/>
              <a:t>		‘</a:t>
            </a:r>
            <a:r>
              <a:rPr lang="en-US" sz="2800" dirty="0" err="1"/>
              <a:t>Stefanos</a:t>
            </a:r>
            <a:r>
              <a:rPr lang="en-US" sz="2800" dirty="0"/>
              <a:t>’ </a:t>
            </a:r>
            <a:r>
              <a:rPr lang="en-US" sz="2800" dirty="0" smtClean="0"/>
              <a:t>–</a:t>
            </a:r>
            <a:r>
              <a:rPr lang="en-US" sz="2800" dirty="0"/>
              <a:t> </a:t>
            </a:r>
            <a:r>
              <a:rPr lang="en-US" sz="2800" dirty="0" smtClean="0"/>
              <a:t>wreath given </a:t>
            </a:r>
            <a:r>
              <a:rPr lang="en-US" sz="2800" dirty="0"/>
              <a:t>to victors of public games </a:t>
            </a:r>
            <a:endParaRPr lang="en-US" sz="2800" dirty="0" smtClean="0"/>
          </a:p>
          <a:p>
            <a:pPr>
              <a:buNone/>
            </a:pPr>
            <a:endParaRPr lang="en-US" sz="2800" dirty="0" smtClean="0"/>
          </a:p>
          <a:p>
            <a:r>
              <a:rPr lang="en-US" sz="2800" b="1" dirty="0"/>
              <a:t>1 Corinthians 9:25 </a:t>
            </a:r>
            <a:endParaRPr lang="en-US" sz="2800" b="1" dirty="0" smtClean="0"/>
          </a:p>
          <a:p>
            <a:pPr>
              <a:buNone/>
            </a:pPr>
            <a:r>
              <a:rPr lang="en-US" sz="2800" b="1" dirty="0" smtClean="0"/>
              <a:t>	24</a:t>
            </a:r>
            <a:r>
              <a:rPr lang="en-US" sz="2800" dirty="0" smtClean="0"/>
              <a:t> </a:t>
            </a:r>
            <a:r>
              <a:rPr lang="en-US" sz="2800" dirty="0"/>
              <a:t>Do you not know that those who run in a race all run, but one receives the prize? Run in such a way that you may obtain it. </a:t>
            </a:r>
            <a:r>
              <a:rPr lang="en-US" sz="2800" b="1" dirty="0"/>
              <a:t>25</a:t>
            </a:r>
            <a:r>
              <a:rPr lang="en-US" sz="2800" dirty="0"/>
              <a:t> And everyone who competes for the prize is temperate in all things. Now they do it to obtain a </a:t>
            </a:r>
            <a:r>
              <a:rPr lang="en-US" sz="2800" b="1" dirty="0"/>
              <a:t>perishable</a:t>
            </a:r>
            <a:r>
              <a:rPr lang="en-US" sz="2800" dirty="0"/>
              <a:t> </a:t>
            </a:r>
            <a:r>
              <a:rPr lang="en-US" sz="2800" b="1" dirty="0"/>
              <a:t>crown</a:t>
            </a:r>
            <a:r>
              <a:rPr lang="en-US" sz="2800" dirty="0"/>
              <a:t>, but we for an </a:t>
            </a:r>
            <a:r>
              <a:rPr lang="en-US" sz="2800" b="1" dirty="0"/>
              <a:t>imperishable</a:t>
            </a:r>
            <a:r>
              <a:rPr lang="en-US" sz="2800" dirty="0"/>
              <a:t> </a:t>
            </a:r>
            <a:r>
              <a:rPr lang="en-US" sz="2800" b="1" dirty="0"/>
              <a:t>crown</a:t>
            </a:r>
            <a:r>
              <a:rPr lang="en-US" sz="2800" dirty="0"/>
              <a:t>.</a:t>
            </a:r>
          </a:p>
          <a:p>
            <a:endParaRPr lang="en-US" dirty="0"/>
          </a:p>
        </p:txBody>
      </p:sp>
    </p:spTree>
    <p:extLst>
      <p:ext uri="{BB962C8B-B14F-4D97-AF65-F5344CB8AC3E}">
        <p14:creationId xmlns:p14="http://schemas.microsoft.com/office/powerpoint/2010/main" val="35393114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408"/>
            <a:ext cx="8229600" cy="921417"/>
          </a:xfrm>
        </p:spPr>
        <p:txBody>
          <a:bodyPr/>
          <a:lstStyle/>
          <a:p>
            <a:r>
              <a:rPr lang="en-US" dirty="0" smtClean="0"/>
              <a:t>A crown of victory</a:t>
            </a:r>
            <a:endParaRPr lang="en-US" dirty="0"/>
          </a:p>
        </p:txBody>
      </p:sp>
      <p:sp>
        <p:nvSpPr>
          <p:cNvPr id="3" name="Content Placeholder 2"/>
          <p:cNvSpPr>
            <a:spLocks noGrp="1"/>
          </p:cNvSpPr>
          <p:nvPr>
            <p:ph idx="1"/>
          </p:nvPr>
        </p:nvSpPr>
        <p:spPr>
          <a:xfrm>
            <a:off x="588562" y="1223913"/>
            <a:ext cx="8286326" cy="5257800"/>
          </a:xfrm>
        </p:spPr>
        <p:txBody>
          <a:bodyPr>
            <a:noAutofit/>
          </a:bodyPr>
          <a:lstStyle/>
          <a:p>
            <a:r>
              <a:rPr lang="en-US" sz="2400" b="1" dirty="0"/>
              <a:t>2 Timothy 4:</a:t>
            </a:r>
            <a:r>
              <a:rPr lang="en-US" sz="2400" b="1" dirty="0" smtClean="0"/>
              <a:t>8</a:t>
            </a:r>
          </a:p>
          <a:p>
            <a:pPr marL="0" indent="0">
              <a:buNone/>
            </a:pPr>
            <a:r>
              <a:rPr lang="en-US" sz="2400" dirty="0" smtClean="0"/>
              <a:t>	…there </a:t>
            </a:r>
            <a:r>
              <a:rPr lang="en-US" sz="2400" dirty="0"/>
              <a:t>is laid up for me a </a:t>
            </a:r>
            <a:r>
              <a:rPr lang="en-US" sz="2400" b="1" dirty="0"/>
              <a:t>crown of </a:t>
            </a:r>
            <a:r>
              <a:rPr lang="en-US" sz="2400" b="1" dirty="0" smtClean="0"/>
              <a:t>righteousness</a:t>
            </a:r>
          </a:p>
          <a:p>
            <a:endParaRPr lang="en-US" sz="800" b="1" dirty="0"/>
          </a:p>
          <a:p>
            <a:r>
              <a:rPr lang="en-US" sz="2400" b="1" dirty="0" smtClean="0"/>
              <a:t>1 </a:t>
            </a:r>
            <a:r>
              <a:rPr lang="en-US" sz="2400" b="1" dirty="0"/>
              <a:t>Peter 5:4</a:t>
            </a:r>
          </a:p>
          <a:p>
            <a:pPr>
              <a:buNone/>
            </a:pPr>
            <a:r>
              <a:rPr lang="en-US" sz="2400" dirty="0"/>
              <a:t>	…and when the Chief Shepherd appears, you will receive </a:t>
            </a:r>
            <a:r>
              <a:rPr lang="en-US" sz="2400" b="1" dirty="0"/>
              <a:t>the crown of glory </a:t>
            </a:r>
            <a:r>
              <a:rPr lang="en-US" sz="2400" dirty="0"/>
              <a:t>that does not fade away</a:t>
            </a:r>
            <a:r>
              <a:rPr lang="en-US" sz="2400" dirty="0" smtClean="0"/>
              <a:t>.</a:t>
            </a:r>
          </a:p>
          <a:p>
            <a:pPr>
              <a:buNone/>
            </a:pPr>
            <a:endParaRPr lang="en-US" sz="800" b="1" dirty="0" smtClean="0"/>
          </a:p>
          <a:p>
            <a:pPr>
              <a:buNone/>
            </a:pPr>
            <a:endParaRPr lang="en-US" sz="800" dirty="0" smtClean="0"/>
          </a:p>
          <a:p>
            <a:r>
              <a:rPr lang="en-US" sz="2400" b="1" dirty="0" smtClean="0"/>
              <a:t>James 1:12 </a:t>
            </a:r>
          </a:p>
          <a:p>
            <a:pPr>
              <a:buNone/>
            </a:pPr>
            <a:r>
              <a:rPr lang="en-US" sz="2400" dirty="0" smtClean="0"/>
              <a:t>	Blessed is the man who endures temptation; for when he has been approved, he will receive </a:t>
            </a:r>
            <a:r>
              <a:rPr lang="en-US" sz="2400" b="1" dirty="0" smtClean="0"/>
              <a:t>the crown of life </a:t>
            </a:r>
            <a:r>
              <a:rPr lang="en-US" sz="2400" dirty="0" smtClean="0"/>
              <a:t>which the Lord has promised to those who love Him. </a:t>
            </a:r>
            <a:endParaRPr lang="en-US" sz="800" dirty="0" smtClean="0"/>
          </a:p>
          <a:p>
            <a:pPr>
              <a:buNone/>
            </a:pPr>
            <a:endParaRPr lang="en-US" sz="800" dirty="0" smtClean="0"/>
          </a:p>
          <a:p>
            <a:r>
              <a:rPr lang="en-US" sz="2400" b="1" dirty="0" smtClean="0"/>
              <a:t>Revelation 2:10 </a:t>
            </a:r>
          </a:p>
          <a:p>
            <a:pPr>
              <a:buNone/>
            </a:pPr>
            <a:r>
              <a:rPr lang="en-US" sz="2400" dirty="0" smtClean="0"/>
              <a:t>	</a:t>
            </a:r>
            <a:r>
              <a:rPr lang="en-US" sz="2400" dirty="0"/>
              <a:t>Be faithful until death, and I will give you </a:t>
            </a:r>
            <a:r>
              <a:rPr lang="en-US" sz="2400" b="1" dirty="0"/>
              <a:t>the crown of life</a:t>
            </a:r>
            <a:r>
              <a:rPr lang="en-US" sz="2400" dirty="0"/>
              <a:t>. </a:t>
            </a:r>
          </a:p>
        </p:txBody>
      </p:sp>
      <p:sp>
        <p:nvSpPr>
          <p:cNvPr id="4" name="Rectangle 3"/>
          <p:cNvSpPr/>
          <p:nvPr/>
        </p:nvSpPr>
        <p:spPr>
          <a:xfrm>
            <a:off x="6110195" y="6013030"/>
            <a:ext cx="2238085" cy="4027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814434" y="4658744"/>
            <a:ext cx="2201846" cy="4027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898331" y="3138553"/>
            <a:ext cx="1998011" cy="4027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104442" y="1701357"/>
            <a:ext cx="3265581" cy="40272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870"/>
            <a:ext cx="8229600" cy="1143000"/>
          </a:xfrm>
        </p:spPr>
        <p:txBody>
          <a:bodyPr/>
          <a:lstStyle/>
          <a:p>
            <a:r>
              <a:rPr lang="en-US" dirty="0" smtClean="0"/>
              <a:t>Crown</a:t>
            </a:r>
            <a:endParaRPr lang="en-US" dirty="0"/>
          </a:p>
        </p:txBody>
      </p:sp>
      <p:sp>
        <p:nvSpPr>
          <p:cNvPr id="3" name="Content Placeholder 2"/>
          <p:cNvSpPr>
            <a:spLocks noGrp="1"/>
          </p:cNvSpPr>
          <p:nvPr>
            <p:ph idx="1"/>
          </p:nvPr>
        </p:nvSpPr>
        <p:spPr>
          <a:xfrm>
            <a:off x="457200" y="1313543"/>
            <a:ext cx="8447314" cy="5036301"/>
          </a:xfrm>
        </p:spPr>
        <p:txBody>
          <a:bodyPr>
            <a:noAutofit/>
          </a:bodyPr>
          <a:lstStyle/>
          <a:p>
            <a:r>
              <a:rPr lang="en-US" sz="2200" b="1" dirty="0"/>
              <a:t>Old </a:t>
            </a:r>
            <a:r>
              <a:rPr lang="en-US" sz="2200" b="1" dirty="0" smtClean="0"/>
              <a:t>Testament </a:t>
            </a:r>
            <a:r>
              <a:rPr lang="en-US" sz="2200" dirty="0" smtClean="0"/>
              <a:t>- focus </a:t>
            </a:r>
            <a:r>
              <a:rPr lang="en-US" sz="2200" dirty="0"/>
              <a:t>on the head</a:t>
            </a:r>
            <a:r>
              <a:rPr lang="en-US" sz="2200" dirty="0" smtClean="0"/>
              <a:t>:</a:t>
            </a:r>
          </a:p>
          <a:p>
            <a:pPr>
              <a:buNone/>
            </a:pPr>
            <a:r>
              <a:rPr lang="en-US" sz="2200" dirty="0" smtClean="0"/>
              <a:t>		‘</a:t>
            </a:r>
            <a:r>
              <a:rPr lang="en-US" sz="2200" dirty="0" err="1" smtClean="0"/>
              <a:t>Qodqod</a:t>
            </a:r>
            <a:r>
              <a:rPr lang="en-US" sz="2200" dirty="0"/>
              <a:t>’</a:t>
            </a:r>
            <a:r>
              <a:rPr lang="en-US" sz="2200" dirty="0" smtClean="0"/>
              <a:t> – lit. </a:t>
            </a:r>
            <a:r>
              <a:rPr lang="en-US" sz="2200" dirty="0"/>
              <a:t>the </a:t>
            </a:r>
            <a:r>
              <a:rPr lang="en-US" sz="2200" dirty="0" smtClean="0"/>
              <a:t>crown/top </a:t>
            </a:r>
            <a:r>
              <a:rPr lang="en-US" sz="2200" dirty="0"/>
              <a:t>of the </a:t>
            </a:r>
            <a:r>
              <a:rPr lang="en-US" sz="2200" dirty="0" smtClean="0"/>
              <a:t>head, </a:t>
            </a:r>
            <a:r>
              <a:rPr lang="en-US" sz="2200" dirty="0"/>
              <a:t>scalp or pate </a:t>
            </a:r>
            <a:endParaRPr lang="en-US" sz="2200" dirty="0" smtClean="0"/>
          </a:p>
          <a:p>
            <a:pPr>
              <a:buNone/>
            </a:pPr>
            <a:r>
              <a:rPr lang="en-US" sz="2200" dirty="0" smtClean="0"/>
              <a:t>		‘</a:t>
            </a:r>
            <a:r>
              <a:rPr lang="en-US" sz="2200" dirty="0" err="1"/>
              <a:t>Nezer</a:t>
            </a:r>
            <a:r>
              <a:rPr lang="en-US" sz="2200" dirty="0"/>
              <a:t>’</a:t>
            </a:r>
            <a:r>
              <a:rPr lang="en-US" sz="2200" dirty="0" smtClean="0"/>
              <a:t> 	- the </a:t>
            </a:r>
            <a:r>
              <a:rPr lang="en-US" sz="2200" dirty="0"/>
              <a:t>crown of the </a:t>
            </a:r>
            <a:r>
              <a:rPr lang="en-US" sz="2200" dirty="0" smtClean="0"/>
              <a:t>head / </a:t>
            </a:r>
            <a:r>
              <a:rPr lang="en-US" sz="2200" b="1" dirty="0" smtClean="0"/>
              <a:t>CONSECRATION</a:t>
            </a:r>
          </a:p>
          <a:p>
            <a:pPr>
              <a:buNone/>
            </a:pPr>
            <a:r>
              <a:rPr lang="en-US" sz="2200" dirty="0" smtClean="0"/>
              <a:t>		Lexicon - something </a:t>
            </a:r>
            <a:r>
              <a:rPr lang="en-US" sz="2200" dirty="0"/>
              <a:t>by which you are </a:t>
            </a:r>
            <a:r>
              <a:rPr lang="en-US" sz="2200" b="1" dirty="0" smtClean="0"/>
              <a:t>separated</a:t>
            </a:r>
            <a:r>
              <a:rPr lang="en-US" sz="2200" dirty="0" smtClean="0"/>
              <a:t> </a:t>
            </a:r>
            <a:r>
              <a:rPr lang="en-US" sz="2200" dirty="0"/>
              <a:t>from other people.  </a:t>
            </a:r>
            <a:endParaRPr lang="en-US" sz="2200" dirty="0" smtClean="0"/>
          </a:p>
          <a:p>
            <a:pPr>
              <a:buNone/>
            </a:pPr>
            <a:endParaRPr lang="en-US" sz="2400" dirty="0" smtClean="0">
              <a:solidFill>
                <a:schemeClr val="bg1"/>
              </a:solidFill>
            </a:endParaRPr>
          </a:p>
          <a:p>
            <a:r>
              <a:rPr lang="en-US" sz="2200" b="1" dirty="0">
                <a:solidFill>
                  <a:schemeClr val="bg1"/>
                </a:solidFill>
              </a:rPr>
              <a:t>Leviticus 21</a:t>
            </a:r>
            <a:r>
              <a:rPr lang="en-US" sz="2200" b="1" dirty="0" smtClean="0">
                <a:solidFill>
                  <a:schemeClr val="bg1"/>
                </a:solidFill>
              </a:rPr>
              <a:t>:10-12</a:t>
            </a:r>
          </a:p>
          <a:p>
            <a:pPr>
              <a:buNone/>
            </a:pPr>
            <a:r>
              <a:rPr lang="en-US" sz="2200" b="1" dirty="0" smtClean="0">
                <a:solidFill>
                  <a:schemeClr val="bg1"/>
                </a:solidFill>
              </a:rPr>
              <a:t>	10</a:t>
            </a:r>
            <a:r>
              <a:rPr lang="en-US" sz="2200" dirty="0" smtClean="0">
                <a:solidFill>
                  <a:schemeClr val="bg1"/>
                </a:solidFill>
              </a:rPr>
              <a:t> </a:t>
            </a:r>
            <a:r>
              <a:rPr lang="en-US" sz="2200" dirty="0">
                <a:solidFill>
                  <a:schemeClr val="bg1"/>
                </a:solidFill>
              </a:rPr>
              <a:t>‘He who is the high priest among his brethren, on whose head the anointing oil was poured and who is consecrated to wear the garments, shall not uncover his head nor tear his clothes; </a:t>
            </a:r>
            <a:r>
              <a:rPr lang="en-US" sz="2200" b="1" dirty="0">
                <a:solidFill>
                  <a:schemeClr val="bg1"/>
                </a:solidFill>
              </a:rPr>
              <a:t>11</a:t>
            </a:r>
            <a:r>
              <a:rPr lang="en-US" sz="2200" dirty="0">
                <a:solidFill>
                  <a:schemeClr val="bg1"/>
                </a:solidFill>
              </a:rPr>
              <a:t> nor shall he go near any dead body, nor defile himself for his father or his mother; </a:t>
            </a:r>
            <a:r>
              <a:rPr lang="en-US" sz="2200" b="1" dirty="0">
                <a:solidFill>
                  <a:schemeClr val="bg1"/>
                </a:solidFill>
              </a:rPr>
              <a:t>12</a:t>
            </a:r>
            <a:r>
              <a:rPr lang="en-US" sz="2200" dirty="0">
                <a:solidFill>
                  <a:schemeClr val="bg1"/>
                </a:solidFill>
              </a:rPr>
              <a:t> nor shall he go out of the sanctuary, nor profane the sanctuary of his God; for the </a:t>
            </a:r>
            <a:r>
              <a:rPr lang="en-US" sz="2200" b="1" dirty="0" smtClean="0">
                <a:solidFill>
                  <a:schemeClr val="bg1"/>
                </a:solidFill>
              </a:rPr>
              <a:t>consecration</a:t>
            </a:r>
            <a:r>
              <a:rPr lang="en-US" sz="2200" dirty="0" smtClean="0">
                <a:solidFill>
                  <a:schemeClr val="bg1"/>
                </a:solidFill>
              </a:rPr>
              <a:t> </a:t>
            </a:r>
            <a:r>
              <a:rPr lang="en-US" sz="2200" dirty="0">
                <a:solidFill>
                  <a:schemeClr val="bg1"/>
                </a:solidFill>
              </a:rPr>
              <a:t>of the anointing oil of his God is upon him: I am the LORD. </a:t>
            </a:r>
          </a:p>
        </p:txBody>
      </p:sp>
    </p:spTree>
    <p:extLst>
      <p:ext uri="{BB962C8B-B14F-4D97-AF65-F5344CB8AC3E}">
        <p14:creationId xmlns:p14="http://schemas.microsoft.com/office/powerpoint/2010/main" val="236291109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870"/>
            <a:ext cx="8229600" cy="1143000"/>
          </a:xfrm>
        </p:spPr>
        <p:txBody>
          <a:bodyPr/>
          <a:lstStyle/>
          <a:p>
            <a:r>
              <a:rPr lang="en-US" dirty="0" smtClean="0"/>
              <a:t>Crown</a:t>
            </a:r>
            <a:endParaRPr lang="en-US" dirty="0"/>
          </a:p>
        </p:txBody>
      </p:sp>
      <p:sp>
        <p:nvSpPr>
          <p:cNvPr id="3" name="Content Placeholder 2"/>
          <p:cNvSpPr>
            <a:spLocks noGrp="1"/>
          </p:cNvSpPr>
          <p:nvPr>
            <p:ph idx="1"/>
          </p:nvPr>
        </p:nvSpPr>
        <p:spPr>
          <a:xfrm>
            <a:off x="457200" y="1313543"/>
            <a:ext cx="8447314" cy="5036301"/>
          </a:xfrm>
        </p:spPr>
        <p:txBody>
          <a:bodyPr>
            <a:noAutofit/>
          </a:bodyPr>
          <a:lstStyle/>
          <a:p>
            <a:r>
              <a:rPr lang="en-US" sz="2200" b="1" dirty="0"/>
              <a:t>Old </a:t>
            </a:r>
            <a:r>
              <a:rPr lang="en-US" sz="2200" b="1" dirty="0" smtClean="0"/>
              <a:t>Testament </a:t>
            </a:r>
            <a:r>
              <a:rPr lang="en-US" sz="2200" dirty="0" smtClean="0"/>
              <a:t>- focus </a:t>
            </a:r>
            <a:r>
              <a:rPr lang="en-US" sz="2200" dirty="0"/>
              <a:t>on the head</a:t>
            </a:r>
            <a:r>
              <a:rPr lang="en-US" sz="2200" dirty="0" smtClean="0"/>
              <a:t>:</a:t>
            </a:r>
          </a:p>
          <a:p>
            <a:pPr>
              <a:buNone/>
            </a:pPr>
            <a:r>
              <a:rPr lang="en-US" sz="2200" dirty="0" smtClean="0"/>
              <a:t>		‘</a:t>
            </a:r>
            <a:r>
              <a:rPr lang="en-US" sz="2200" dirty="0" err="1" smtClean="0"/>
              <a:t>Qodqod</a:t>
            </a:r>
            <a:r>
              <a:rPr lang="en-US" sz="2200" dirty="0"/>
              <a:t>’</a:t>
            </a:r>
            <a:r>
              <a:rPr lang="en-US" sz="2200" dirty="0" smtClean="0"/>
              <a:t> – lit. </a:t>
            </a:r>
            <a:r>
              <a:rPr lang="en-US" sz="2200" dirty="0"/>
              <a:t>the </a:t>
            </a:r>
            <a:r>
              <a:rPr lang="en-US" sz="2200" dirty="0" smtClean="0"/>
              <a:t>crown/top </a:t>
            </a:r>
            <a:r>
              <a:rPr lang="en-US" sz="2200" dirty="0"/>
              <a:t>of the </a:t>
            </a:r>
            <a:r>
              <a:rPr lang="en-US" sz="2200" dirty="0" smtClean="0"/>
              <a:t>head, </a:t>
            </a:r>
            <a:r>
              <a:rPr lang="en-US" sz="2200" dirty="0"/>
              <a:t>scalp or pate </a:t>
            </a:r>
            <a:endParaRPr lang="en-US" sz="2200" dirty="0" smtClean="0"/>
          </a:p>
          <a:p>
            <a:pPr>
              <a:buNone/>
            </a:pPr>
            <a:r>
              <a:rPr lang="en-US" sz="2200" dirty="0" smtClean="0"/>
              <a:t>		‘</a:t>
            </a:r>
            <a:r>
              <a:rPr lang="en-US" sz="2200" dirty="0" err="1"/>
              <a:t>Nezer</a:t>
            </a:r>
            <a:r>
              <a:rPr lang="en-US" sz="2200" dirty="0"/>
              <a:t>’</a:t>
            </a:r>
            <a:r>
              <a:rPr lang="en-US" sz="2200" dirty="0" smtClean="0"/>
              <a:t> 	- the </a:t>
            </a:r>
            <a:r>
              <a:rPr lang="en-US" sz="2200" dirty="0"/>
              <a:t>crown of the </a:t>
            </a:r>
            <a:r>
              <a:rPr lang="en-US" sz="2200" dirty="0" smtClean="0"/>
              <a:t>head / </a:t>
            </a:r>
            <a:r>
              <a:rPr lang="en-US" sz="2200" b="1" dirty="0" smtClean="0"/>
              <a:t>CONSECRATION</a:t>
            </a:r>
          </a:p>
          <a:p>
            <a:pPr>
              <a:buNone/>
            </a:pPr>
            <a:r>
              <a:rPr lang="en-US" sz="2200" dirty="0" smtClean="0"/>
              <a:t>		Lexicon - something </a:t>
            </a:r>
            <a:r>
              <a:rPr lang="en-US" sz="2200" dirty="0"/>
              <a:t>by which you are </a:t>
            </a:r>
            <a:r>
              <a:rPr lang="en-US" sz="2200" b="1" dirty="0" smtClean="0"/>
              <a:t>separated</a:t>
            </a:r>
            <a:r>
              <a:rPr lang="en-US" sz="2200" dirty="0" smtClean="0"/>
              <a:t> </a:t>
            </a:r>
            <a:r>
              <a:rPr lang="en-US" sz="2200" dirty="0"/>
              <a:t>from other people.  </a:t>
            </a:r>
            <a:endParaRPr lang="en-US" sz="2200" dirty="0" smtClean="0"/>
          </a:p>
          <a:p>
            <a:pPr>
              <a:buNone/>
            </a:pPr>
            <a:endParaRPr lang="en-US" sz="2400" dirty="0" smtClean="0"/>
          </a:p>
          <a:p>
            <a:r>
              <a:rPr lang="en-US" sz="2200" b="1" dirty="0"/>
              <a:t>Leviticus 21</a:t>
            </a:r>
            <a:r>
              <a:rPr lang="en-US" sz="2200" b="1" dirty="0" smtClean="0"/>
              <a:t>:10-12</a:t>
            </a:r>
          </a:p>
          <a:p>
            <a:pPr>
              <a:buNone/>
            </a:pPr>
            <a:r>
              <a:rPr lang="en-US" sz="2200" b="1" dirty="0" smtClean="0"/>
              <a:t>	10</a:t>
            </a:r>
            <a:r>
              <a:rPr lang="en-US" sz="2200" dirty="0" smtClean="0"/>
              <a:t> </a:t>
            </a:r>
            <a:r>
              <a:rPr lang="en-US" sz="2200" dirty="0"/>
              <a:t>‘He who is the high priest among his brethren, on whose head the anointing oil was poured and who is consecrated to wear the garments, shall not uncover his head nor tear his clothes; </a:t>
            </a:r>
            <a:r>
              <a:rPr lang="en-US" sz="2200" b="1" dirty="0"/>
              <a:t>11</a:t>
            </a:r>
            <a:r>
              <a:rPr lang="en-US" sz="2200" dirty="0"/>
              <a:t> nor shall he go near any dead body, nor defile himself for his father or his mother; </a:t>
            </a:r>
            <a:r>
              <a:rPr lang="en-US" sz="2200" b="1" dirty="0"/>
              <a:t>12</a:t>
            </a:r>
            <a:r>
              <a:rPr lang="en-US" sz="2200" dirty="0"/>
              <a:t> nor shall he go out of the sanctuary, nor profane the sanctuary of his God; for the </a:t>
            </a:r>
            <a:r>
              <a:rPr lang="en-US" sz="2200" b="1" dirty="0" smtClean="0"/>
              <a:t>consecration</a:t>
            </a:r>
            <a:r>
              <a:rPr lang="en-US" sz="2200" dirty="0" smtClean="0"/>
              <a:t> </a:t>
            </a:r>
            <a:r>
              <a:rPr lang="en-US" sz="2200" dirty="0"/>
              <a:t>of the anointing oil of his God is upon him: I am the LORD. </a:t>
            </a:r>
          </a:p>
        </p:txBody>
      </p:sp>
    </p:spTree>
    <p:extLst>
      <p:ext uri="{BB962C8B-B14F-4D97-AF65-F5344CB8AC3E}">
        <p14:creationId xmlns:p14="http://schemas.microsoft.com/office/powerpoint/2010/main" val="227853122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3"/>
            <a:ext cx="8229600" cy="1143000"/>
          </a:xfrm>
        </p:spPr>
        <p:txBody>
          <a:bodyPr/>
          <a:lstStyle/>
          <a:p>
            <a:r>
              <a:rPr lang="en-US" dirty="0" smtClean="0"/>
              <a:t>Psalm 103</a:t>
            </a:r>
            <a:endParaRPr lang="en-US" dirty="0"/>
          </a:p>
        </p:txBody>
      </p:sp>
      <p:sp>
        <p:nvSpPr>
          <p:cNvPr id="3" name="Content Placeholder 2"/>
          <p:cNvSpPr>
            <a:spLocks noGrp="1"/>
          </p:cNvSpPr>
          <p:nvPr>
            <p:ph idx="1"/>
          </p:nvPr>
        </p:nvSpPr>
        <p:spPr>
          <a:xfrm>
            <a:off x="1128888" y="1374424"/>
            <a:ext cx="7182555" cy="4525963"/>
          </a:xfrm>
        </p:spPr>
        <p:txBody>
          <a:bodyPr>
            <a:noAutofit/>
          </a:bodyPr>
          <a:lstStyle/>
          <a:p>
            <a:pPr marL="0" indent="0">
              <a:buNone/>
            </a:pPr>
            <a:r>
              <a:rPr lang="en-US" sz="2400" b="1" dirty="0" smtClean="0"/>
              <a:t>1</a:t>
            </a:r>
            <a:r>
              <a:rPr lang="en-US" sz="2400" dirty="0" smtClean="0"/>
              <a:t> Bless </a:t>
            </a:r>
            <a:r>
              <a:rPr lang="en-US" sz="2400" dirty="0"/>
              <a:t>the Lord, O my soul; And all that is within me, </a:t>
            </a:r>
            <a:r>
              <a:rPr lang="en-US" sz="2400" i="1" dirty="0"/>
              <a:t>bless</a:t>
            </a:r>
            <a:r>
              <a:rPr lang="en-US" sz="2400" dirty="0"/>
              <a:t> His holy name!</a:t>
            </a:r>
            <a:endParaRPr lang="en-US" sz="2400" b="1" dirty="0"/>
          </a:p>
          <a:p>
            <a:pPr marL="0" indent="0">
              <a:buNone/>
            </a:pPr>
            <a:r>
              <a:rPr lang="en-US" sz="2400" b="1" dirty="0"/>
              <a:t>2 </a:t>
            </a:r>
            <a:r>
              <a:rPr lang="en-US" sz="2400" dirty="0" smtClean="0"/>
              <a:t>Bless </a:t>
            </a:r>
            <a:r>
              <a:rPr lang="en-US" sz="2400" dirty="0"/>
              <a:t>the Lord, O my soul, And forget not all His benefits:</a:t>
            </a:r>
            <a:endParaRPr lang="en-US" sz="2400" b="1" dirty="0"/>
          </a:p>
          <a:p>
            <a:pPr marL="0" indent="0">
              <a:buNone/>
            </a:pPr>
            <a:r>
              <a:rPr lang="en-US" sz="2400" b="1" dirty="0"/>
              <a:t>3 </a:t>
            </a:r>
            <a:r>
              <a:rPr lang="en-US" sz="2400" dirty="0" smtClean="0"/>
              <a:t>Who </a:t>
            </a:r>
            <a:r>
              <a:rPr lang="en-US" sz="2400" dirty="0"/>
              <a:t>forgives all your iniquities, Who heals all your diseases,</a:t>
            </a:r>
            <a:endParaRPr lang="en-US" sz="2400" b="1" dirty="0"/>
          </a:p>
          <a:p>
            <a:pPr marL="0" indent="0">
              <a:buNone/>
            </a:pPr>
            <a:r>
              <a:rPr lang="en-US" sz="2400" b="1" dirty="0"/>
              <a:t>4 </a:t>
            </a:r>
            <a:r>
              <a:rPr lang="en-US" sz="2400" dirty="0" smtClean="0"/>
              <a:t>Who </a:t>
            </a:r>
            <a:r>
              <a:rPr lang="en-US" sz="2400" dirty="0"/>
              <a:t>redeems your life from destruction, </a:t>
            </a:r>
            <a:r>
              <a:rPr lang="en-US" sz="2400" b="1" dirty="0"/>
              <a:t>Who crowns you with </a:t>
            </a:r>
            <a:r>
              <a:rPr lang="en-US" sz="2400" b="1" dirty="0" smtClean="0"/>
              <a:t>loving kindness </a:t>
            </a:r>
            <a:r>
              <a:rPr lang="en-US" sz="2400" b="1" dirty="0"/>
              <a:t>and tender mercies</a:t>
            </a:r>
            <a:r>
              <a:rPr lang="en-US" sz="2400" dirty="0"/>
              <a:t>,</a:t>
            </a:r>
            <a:endParaRPr lang="en-US" sz="2400" b="1" dirty="0"/>
          </a:p>
          <a:p>
            <a:pPr marL="0" indent="0">
              <a:buNone/>
            </a:pPr>
            <a:r>
              <a:rPr lang="en-US" sz="2400" b="1" dirty="0"/>
              <a:t>5 </a:t>
            </a:r>
            <a:r>
              <a:rPr lang="en-US" sz="2400" dirty="0" smtClean="0"/>
              <a:t>Who </a:t>
            </a:r>
            <a:r>
              <a:rPr lang="en-US" sz="2400" dirty="0"/>
              <a:t>satisfies your mouth with good </a:t>
            </a:r>
            <a:r>
              <a:rPr lang="en-US" sz="2400" i="1" dirty="0"/>
              <a:t>things,</a:t>
            </a:r>
            <a:r>
              <a:rPr lang="en-US" sz="2400" dirty="0"/>
              <a:t> </a:t>
            </a:r>
            <a:r>
              <a:rPr lang="en-US" sz="2400" i="1" dirty="0"/>
              <a:t>So that</a:t>
            </a:r>
            <a:r>
              <a:rPr lang="en-US" sz="2400" dirty="0"/>
              <a:t> your youth is renewed like the eagle’s.</a:t>
            </a:r>
          </a:p>
        </p:txBody>
      </p:sp>
    </p:spTree>
    <p:extLst>
      <p:ext uri="{BB962C8B-B14F-4D97-AF65-F5344CB8AC3E}">
        <p14:creationId xmlns:p14="http://schemas.microsoft.com/office/powerpoint/2010/main" val="2588744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ing-on-throne-pictures-02_king_on_thron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205" y="0"/>
            <a:ext cx="3804716" cy="6858000"/>
          </a:xfrm>
          <a:prstGeom prst="rect">
            <a:avLst/>
          </a:prstGeom>
        </p:spPr>
      </p:pic>
      <p:cxnSp>
        <p:nvCxnSpPr>
          <p:cNvPr id="4" name="Straight Connector 3"/>
          <p:cNvCxnSpPr/>
          <p:nvPr/>
        </p:nvCxnSpPr>
        <p:spPr>
          <a:xfrm>
            <a:off x="2944205" y="1192132"/>
            <a:ext cx="541692" cy="5183184"/>
          </a:xfrm>
          <a:prstGeom prst="line">
            <a:avLst/>
          </a:prstGeom>
          <a:ln w="635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2799087" y="1010721"/>
            <a:ext cx="274708" cy="31099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508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ointing the high priest.jpg"/>
          <p:cNvPicPr>
            <a:picLocks noChangeAspect="1"/>
          </p:cNvPicPr>
          <p:nvPr/>
        </p:nvPicPr>
        <p:blipFill>
          <a:blip r:embed="rId2"/>
          <a:stretch>
            <a:fillRect/>
          </a:stretch>
        </p:blipFill>
        <p:spPr>
          <a:xfrm>
            <a:off x="690346" y="88921"/>
            <a:ext cx="7815873" cy="665442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51"/>
            <a:ext cx="8229600" cy="1143000"/>
          </a:xfrm>
        </p:spPr>
        <p:txBody>
          <a:bodyPr/>
          <a:lstStyle/>
          <a:p>
            <a:r>
              <a:rPr lang="en-US" dirty="0" smtClean="0"/>
              <a:t>Throne</a:t>
            </a:r>
            <a:endParaRPr lang="en-US" dirty="0"/>
          </a:p>
        </p:txBody>
      </p:sp>
      <p:sp>
        <p:nvSpPr>
          <p:cNvPr id="3" name="Content Placeholder 2"/>
          <p:cNvSpPr>
            <a:spLocks noGrp="1"/>
          </p:cNvSpPr>
          <p:nvPr>
            <p:ph idx="1"/>
          </p:nvPr>
        </p:nvSpPr>
        <p:spPr>
          <a:xfrm>
            <a:off x="873577" y="1506129"/>
            <a:ext cx="7351487" cy="3909718"/>
          </a:xfrm>
        </p:spPr>
        <p:txBody>
          <a:bodyPr>
            <a:normAutofit fontScale="85000" lnSpcReduction="20000"/>
          </a:bodyPr>
          <a:lstStyle/>
          <a:p>
            <a:r>
              <a:rPr lang="en-US" sz="2800" b="1" dirty="0" smtClean="0"/>
              <a:t>New Testament </a:t>
            </a:r>
          </a:p>
          <a:p>
            <a:pPr>
              <a:buNone/>
            </a:pPr>
            <a:r>
              <a:rPr lang="en-US" sz="2800" dirty="0" smtClean="0"/>
              <a:t>		‘</a:t>
            </a:r>
            <a:r>
              <a:rPr lang="en-US" sz="2800" dirty="0" err="1"/>
              <a:t>thronos</a:t>
            </a:r>
            <a:r>
              <a:rPr lang="en-US" sz="2800" dirty="0"/>
              <a:t>’</a:t>
            </a:r>
            <a:r>
              <a:rPr lang="en-US" sz="2800" dirty="0" smtClean="0"/>
              <a:t> – throne </a:t>
            </a:r>
          </a:p>
          <a:p>
            <a:pPr>
              <a:buNone/>
            </a:pPr>
            <a:r>
              <a:rPr lang="en-US" sz="2800" dirty="0" smtClean="0"/>
              <a:t>		‘bema’ - a </a:t>
            </a:r>
            <a:r>
              <a:rPr lang="en-US" sz="2800" dirty="0"/>
              <a:t>judgment seat</a:t>
            </a:r>
            <a:endParaRPr lang="en-US" sz="2800" dirty="0" smtClean="0"/>
          </a:p>
          <a:p>
            <a:pPr>
              <a:buNone/>
            </a:pPr>
            <a:r>
              <a:rPr lang="en-US" sz="2800" dirty="0" smtClean="0"/>
              <a:t>		‘</a:t>
            </a:r>
            <a:r>
              <a:rPr lang="en-US" sz="2800" dirty="0" err="1"/>
              <a:t>k</a:t>
            </a:r>
            <a:r>
              <a:rPr lang="en-US" sz="2800" dirty="0" err="1" smtClean="0"/>
              <a:t>athedra</a:t>
            </a:r>
            <a:r>
              <a:rPr lang="en-US" sz="2800" dirty="0" smtClean="0"/>
              <a:t>’ - “</a:t>
            </a:r>
            <a:r>
              <a:rPr lang="en-US" sz="2800" dirty="0"/>
              <a:t>a seat that is canopied</a:t>
            </a:r>
            <a:r>
              <a:rPr lang="en-US" sz="2800" dirty="0" smtClean="0"/>
              <a:t>” </a:t>
            </a:r>
          </a:p>
          <a:p>
            <a:pPr>
              <a:buNone/>
            </a:pPr>
            <a:endParaRPr lang="en-US" sz="2800" dirty="0" smtClean="0"/>
          </a:p>
          <a:p>
            <a:r>
              <a:rPr lang="en-US" sz="2800" b="1" dirty="0" smtClean="0"/>
              <a:t>Mark 12:38-39</a:t>
            </a:r>
          </a:p>
          <a:p>
            <a:pPr>
              <a:buNone/>
            </a:pPr>
            <a:r>
              <a:rPr lang="en-US" sz="2800" i="1" dirty="0" smtClean="0"/>
              <a:t>	</a:t>
            </a:r>
            <a:r>
              <a:rPr lang="en-US" sz="2800" dirty="0" smtClean="0"/>
              <a:t>38 And </a:t>
            </a:r>
            <a:r>
              <a:rPr lang="en-US" sz="2800" dirty="0"/>
              <a:t>he said unto them in his doctrine, Beware of the scribes, which love to go in long clothing, and love salutations in the marketplaces,</a:t>
            </a:r>
            <a:endParaRPr lang="en-US" sz="2800" dirty="0" smtClean="0"/>
          </a:p>
          <a:p>
            <a:pPr>
              <a:buNone/>
            </a:pPr>
            <a:r>
              <a:rPr lang="en-US" sz="2800" dirty="0" smtClean="0"/>
              <a:t>	39 And </a:t>
            </a:r>
            <a:r>
              <a:rPr lang="en-US" sz="2800" dirty="0"/>
              <a:t>the </a:t>
            </a:r>
            <a:r>
              <a:rPr lang="en-US" sz="2800" b="1" dirty="0"/>
              <a:t>chief seats</a:t>
            </a:r>
            <a:r>
              <a:rPr lang="en-US" sz="2800" dirty="0"/>
              <a:t> in the synagogues, and the uppermost rooms at feasts: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kathedra</a:t>
            </a:r>
            <a:endParaRPr lang="en-US" dirty="0"/>
          </a:p>
        </p:txBody>
      </p:sp>
      <p:pic>
        <p:nvPicPr>
          <p:cNvPr id="4" name="Picture 3" descr="cathedra 1.jpg"/>
          <p:cNvPicPr>
            <a:picLocks noChangeAspect="1"/>
          </p:cNvPicPr>
          <p:nvPr/>
        </p:nvPicPr>
        <p:blipFill>
          <a:blip r:embed="rId2"/>
          <a:stretch>
            <a:fillRect/>
          </a:stretch>
        </p:blipFill>
        <p:spPr>
          <a:xfrm>
            <a:off x="686700" y="1241985"/>
            <a:ext cx="7596082" cy="50640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err="1" smtClean="0"/>
              <a:t>kathedra</a:t>
            </a:r>
            <a:endParaRPr lang="en-US" dirty="0"/>
          </a:p>
        </p:txBody>
      </p:sp>
      <p:pic>
        <p:nvPicPr>
          <p:cNvPr id="5" name="Picture 4" descr="papal cathedra.jpg"/>
          <p:cNvPicPr>
            <a:picLocks noChangeAspect="1"/>
          </p:cNvPicPr>
          <p:nvPr/>
        </p:nvPicPr>
        <p:blipFill>
          <a:blip r:embed="rId2"/>
          <a:stretch>
            <a:fillRect/>
          </a:stretch>
        </p:blipFill>
        <p:spPr>
          <a:xfrm>
            <a:off x="935718" y="1285989"/>
            <a:ext cx="7061653" cy="52962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145"/>
            <a:ext cx="8229600" cy="1143000"/>
          </a:xfrm>
        </p:spPr>
        <p:txBody>
          <a:bodyPr/>
          <a:lstStyle/>
          <a:p>
            <a:r>
              <a:rPr lang="en-US" dirty="0" smtClean="0"/>
              <a:t>cathedral</a:t>
            </a:r>
            <a:endParaRPr lang="en-US" dirty="0"/>
          </a:p>
        </p:txBody>
      </p:sp>
      <p:pic>
        <p:nvPicPr>
          <p:cNvPr id="6" name="Picture 5" descr="Cathedral 2.jpg"/>
          <p:cNvPicPr>
            <a:picLocks noChangeAspect="1"/>
          </p:cNvPicPr>
          <p:nvPr/>
        </p:nvPicPr>
        <p:blipFill>
          <a:blip r:embed="rId2"/>
          <a:stretch>
            <a:fillRect/>
          </a:stretch>
        </p:blipFill>
        <p:spPr>
          <a:xfrm>
            <a:off x="946352" y="1277396"/>
            <a:ext cx="7000220" cy="52501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throne of JUDGMENT?</a:t>
            </a:r>
            <a:endParaRPr lang="en-US" dirty="0"/>
          </a:p>
        </p:txBody>
      </p:sp>
      <p:sp>
        <p:nvSpPr>
          <p:cNvPr id="3" name="Content Placeholder 2"/>
          <p:cNvSpPr>
            <a:spLocks noGrp="1"/>
          </p:cNvSpPr>
          <p:nvPr>
            <p:ph idx="1"/>
          </p:nvPr>
        </p:nvSpPr>
        <p:spPr>
          <a:xfrm>
            <a:off x="907176" y="1600200"/>
            <a:ext cx="7196931" cy="3143705"/>
          </a:xfrm>
        </p:spPr>
        <p:txBody>
          <a:bodyPr/>
          <a:lstStyle/>
          <a:p>
            <a:r>
              <a:rPr lang="en-US" sz="2400" b="1" dirty="0"/>
              <a:t>Proverbs </a:t>
            </a:r>
            <a:r>
              <a:rPr lang="en-US" sz="2400" b="1" dirty="0" smtClean="0"/>
              <a:t>20 </a:t>
            </a:r>
          </a:p>
          <a:p>
            <a:pPr>
              <a:buNone/>
            </a:pPr>
            <a:r>
              <a:rPr lang="en-US" sz="2400" dirty="0" smtClean="0"/>
              <a:t>	8 </a:t>
            </a:r>
            <a:r>
              <a:rPr lang="en-US" sz="2400" dirty="0"/>
              <a:t>A king that </a:t>
            </a:r>
            <a:r>
              <a:rPr lang="en-US" sz="2400" dirty="0" err="1"/>
              <a:t>sitteth</a:t>
            </a:r>
            <a:r>
              <a:rPr lang="en-US" sz="2400" dirty="0"/>
              <a:t> in </a:t>
            </a:r>
            <a:r>
              <a:rPr lang="en-US" sz="2400" b="1" dirty="0"/>
              <a:t>the throne of judgment</a:t>
            </a:r>
            <a:r>
              <a:rPr lang="en-US" sz="2400" dirty="0"/>
              <a:t> </a:t>
            </a:r>
            <a:r>
              <a:rPr lang="en-US" sz="2400" dirty="0" err="1"/>
              <a:t>scattereth</a:t>
            </a:r>
            <a:r>
              <a:rPr lang="en-US" sz="2400" dirty="0"/>
              <a:t> away all evil with his eyes</a:t>
            </a:r>
            <a:r>
              <a:rPr lang="en-US" sz="2400" dirty="0" smtClean="0"/>
              <a:t>.</a:t>
            </a:r>
          </a:p>
          <a:p>
            <a:pPr>
              <a:buNone/>
            </a:pPr>
            <a:endParaRPr lang="en-US" sz="2400" dirty="0" smtClean="0"/>
          </a:p>
          <a:p>
            <a:r>
              <a:rPr lang="en-US" sz="2400" b="1" dirty="0" smtClean="0">
                <a:solidFill>
                  <a:srgbClr val="FFFFFF"/>
                </a:solidFill>
              </a:rPr>
              <a:t>Proverbs 20:28 </a:t>
            </a:r>
            <a:r>
              <a:rPr lang="en-US" sz="2400" dirty="0" smtClean="0">
                <a:solidFill>
                  <a:srgbClr val="FFFFFF"/>
                </a:solidFill>
              </a:rPr>
              <a:t>	</a:t>
            </a:r>
          </a:p>
          <a:p>
            <a:pPr>
              <a:buNone/>
            </a:pPr>
            <a:r>
              <a:rPr lang="en-US" sz="2400" i="1" dirty="0">
                <a:solidFill>
                  <a:srgbClr val="FFFFFF"/>
                </a:solidFill>
              </a:rPr>
              <a:t>	</a:t>
            </a:r>
            <a:r>
              <a:rPr lang="en-US" sz="2400" dirty="0" smtClean="0">
                <a:solidFill>
                  <a:srgbClr val="FFFFFF"/>
                </a:solidFill>
              </a:rPr>
              <a:t>28 </a:t>
            </a:r>
            <a:r>
              <a:rPr lang="en-US" sz="2400" b="1" dirty="0" smtClean="0">
                <a:solidFill>
                  <a:srgbClr val="FFFFFF"/>
                </a:solidFill>
              </a:rPr>
              <a:t>Mercy </a:t>
            </a:r>
            <a:r>
              <a:rPr lang="en-US" sz="2400" b="1" dirty="0">
                <a:solidFill>
                  <a:srgbClr val="FFFFFF"/>
                </a:solidFill>
              </a:rPr>
              <a:t>and truth </a:t>
            </a:r>
            <a:r>
              <a:rPr lang="en-US" sz="2400" dirty="0">
                <a:solidFill>
                  <a:srgbClr val="FFFFFF"/>
                </a:solidFill>
              </a:rPr>
              <a:t>preserve the king: and his </a:t>
            </a:r>
            <a:r>
              <a:rPr lang="en-US" sz="2400" b="1" dirty="0">
                <a:solidFill>
                  <a:srgbClr val="FFFFFF"/>
                </a:solidFill>
              </a:rPr>
              <a:t>throne is </a:t>
            </a:r>
            <a:r>
              <a:rPr lang="en-US" sz="2400" b="1" dirty="0" err="1">
                <a:solidFill>
                  <a:srgbClr val="FFFFFF"/>
                </a:solidFill>
              </a:rPr>
              <a:t>upholden</a:t>
            </a:r>
            <a:r>
              <a:rPr lang="en-US" sz="2400" b="1" dirty="0">
                <a:solidFill>
                  <a:srgbClr val="FFFFFF"/>
                </a:solidFill>
              </a:rPr>
              <a:t> by mercy</a:t>
            </a:r>
            <a:r>
              <a:rPr lang="en-US" sz="2400" dirty="0">
                <a:solidFill>
                  <a:srgbClr val="FFFFFF"/>
                </a:solidFill>
              </a:rPr>
              <a: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throne of JUDGMENT?</a:t>
            </a:r>
            <a:endParaRPr lang="en-US" dirty="0"/>
          </a:p>
        </p:txBody>
      </p:sp>
      <p:sp>
        <p:nvSpPr>
          <p:cNvPr id="3" name="Content Placeholder 2"/>
          <p:cNvSpPr>
            <a:spLocks noGrp="1"/>
          </p:cNvSpPr>
          <p:nvPr>
            <p:ph idx="1"/>
          </p:nvPr>
        </p:nvSpPr>
        <p:spPr>
          <a:xfrm>
            <a:off x="907176" y="1600200"/>
            <a:ext cx="7196931" cy="3143705"/>
          </a:xfrm>
        </p:spPr>
        <p:txBody>
          <a:bodyPr/>
          <a:lstStyle/>
          <a:p>
            <a:r>
              <a:rPr lang="en-US" sz="2400" b="1" dirty="0"/>
              <a:t>Proverbs </a:t>
            </a:r>
            <a:r>
              <a:rPr lang="en-US" sz="2400" b="1" dirty="0" smtClean="0"/>
              <a:t>20 </a:t>
            </a:r>
          </a:p>
          <a:p>
            <a:pPr>
              <a:buNone/>
            </a:pPr>
            <a:r>
              <a:rPr lang="en-US" sz="2400" dirty="0" smtClean="0"/>
              <a:t>	8 </a:t>
            </a:r>
            <a:r>
              <a:rPr lang="en-US" sz="2400" dirty="0"/>
              <a:t>A king that </a:t>
            </a:r>
            <a:r>
              <a:rPr lang="en-US" sz="2400" dirty="0" err="1"/>
              <a:t>sitteth</a:t>
            </a:r>
            <a:r>
              <a:rPr lang="en-US" sz="2400" dirty="0"/>
              <a:t> in </a:t>
            </a:r>
            <a:r>
              <a:rPr lang="en-US" sz="2400" b="1" dirty="0"/>
              <a:t>the throne of judgment</a:t>
            </a:r>
            <a:r>
              <a:rPr lang="en-US" sz="2400" dirty="0"/>
              <a:t> </a:t>
            </a:r>
            <a:r>
              <a:rPr lang="en-US" sz="2400" dirty="0" err="1"/>
              <a:t>scattereth</a:t>
            </a:r>
            <a:r>
              <a:rPr lang="en-US" sz="2400" dirty="0"/>
              <a:t> away all evil with his eyes</a:t>
            </a:r>
            <a:r>
              <a:rPr lang="en-US" sz="2400" dirty="0" smtClean="0"/>
              <a:t>.</a:t>
            </a:r>
          </a:p>
          <a:p>
            <a:pPr marL="0" indent="0">
              <a:buNone/>
            </a:pPr>
            <a:endParaRPr lang="en-US" sz="2400" dirty="0" smtClean="0"/>
          </a:p>
          <a:p>
            <a:pPr>
              <a:buNone/>
            </a:pPr>
            <a:r>
              <a:rPr lang="en-US" sz="2400" i="1" dirty="0"/>
              <a:t>	</a:t>
            </a:r>
            <a:r>
              <a:rPr lang="en-US" sz="2400" dirty="0" smtClean="0"/>
              <a:t>28 </a:t>
            </a:r>
            <a:r>
              <a:rPr lang="en-US" sz="2400" b="1" dirty="0" smtClean="0"/>
              <a:t>Mercy </a:t>
            </a:r>
            <a:r>
              <a:rPr lang="en-US" sz="2400" b="1" dirty="0"/>
              <a:t>and truth </a:t>
            </a:r>
            <a:r>
              <a:rPr lang="en-US" sz="2400" dirty="0"/>
              <a:t>preserve the king: and his </a:t>
            </a:r>
            <a:r>
              <a:rPr lang="en-US" sz="2400" b="1" dirty="0"/>
              <a:t>throne is </a:t>
            </a:r>
            <a:r>
              <a:rPr lang="en-US" sz="2400" b="1" dirty="0" err="1"/>
              <a:t>upholden</a:t>
            </a:r>
            <a:r>
              <a:rPr lang="en-US" sz="2400" b="1" dirty="0"/>
              <a:t> by mercy</a:t>
            </a:r>
            <a:r>
              <a:rPr lang="en-US" sz="2400" dirty="0" smtClean="0"/>
              <a:t>.</a:t>
            </a:r>
            <a:endParaRPr lang="en-US" sz="2400" dirty="0"/>
          </a:p>
        </p:txBody>
      </p:sp>
    </p:spTree>
    <p:extLst>
      <p:ext uri="{BB962C8B-B14F-4D97-AF65-F5344CB8AC3E}">
        <p14:creationId xmlns:p14="http://schemas.microsoft.com/office/powerpoint/2010/main" val="2692694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 </a:t>
            </a:r>
            <a:r>
              <a:rPr lang="en-US" dirty="0"/>
              <a:t>A</a:t>
            </a:r>
            <a:r>
              <a:rPr lang="en-US" dirty="0" smtClean="0"/>
              <a:t> throne of MERCY!</a:t>
            </a:r>
            <a:endParaRPr lang="en-US" dirty="0"/>
          </a:p>
        </p:txBody>
      </p:sp>
      <p:sp>
        <p:nvSpPr>
          <p:cNvPr id="3" name="Content Placeholder 2"/>
          <p:cNvSpPr>
            <a:spLocks noGrp="1"/>
          </p:cNvSpPr>
          <p:nvPr>
            <p:ph idx="1"/>
          </p:nvPr>
        </p:nvSpPr>
        <p:spPr>
          <a:xfrm>
            <a:off x="907176" y="1600200"/>
            <a:ext cx="7196931" cy="3143705"/>
          </a:xfrm>
        </p:spPr>
        <p:txBody>
          <a:bodyPr/>
          <a:lstStyle/>
          <a:p>
            <a:r>
              <a:rPr lang="en-US" sz="2400" b="1" dirty="0"/>
              <a:t>Proverbs </a:t>
            </a:r>
            <a:r>
              <a:rPr lang="en-US" sz="2400" b="1" dirty="0" smtClean="0"/>
              <a:t>20 </a:t>
            </a:r>
          </a:p>
          <a:p>
            <a:pPr>
              <a:buNone/>
            </a:pPr>
            <a:r>
              <a:rPr lang="en-US" sz="2400" dirty="0" smtClean="0"/>
              <a:t>	8 </a:t>
            </a:r>
            <a:r>
              <a:rPr lang="en-US" sz="2400" dirty="0"/>
              <a:t>A king that </a:t>
            </a:r>
            <a:r>
              <a:rPr lang="en-US" sz="2400" dirty="0" err="1"/>
              <a:t>sitteth</a:t>
            </a:r>
            <a:r>
              <a:rPr lang="en-US" sz="2400" dirty="0"/>
              <a:t> in </a:t>
            </a:r>
            <a:r>
              <a:rPr lang="en-US" sz="2400" b="1" dirty="0"/>
              <a:t>the throne of judgment</a:t>
            </a:r>
            <a:r>
              <a:rPr lang="en-US" sz="2400" dirty="0"/>
              <a:t> </a:t>
            </a:r>
            <a:r>
              <a:rPr lang="en-US" sz="2400" dirty="0" err="1"/>
              <a:t>scattereth</a:t>
            </a:r>
            <a:r>
              <a:rPr lang="en-US" sz="2400" dirty="0"/>
              <a:t> away all evil with his eyes</a:t>
            </a:r>
            <a:r>
              <a:rPr lang="en-US" sz="2400" dirty="0" smtClean="0"/>
              <a:t>.</a:t>
            </a:r>
          </a:p>
          <a:p>
            <a:pPr marL="0" indent="0">
              <a:buNone/>
            </a:pPr>
            <a:r>
              <a:rPr lang="en-US" sz="2400" dirty="0" smtClean="0"/>
              <a:t>	</a:t>
            </a:r>
          </a:p>
          <a:p>
            <a:pPr>
              <a:buNone/>
            </a:pPr>
            <a:r>
              <a:rPr lang="en-US" sz="2400" i="1" dirty="0"/>
              <a:t>	</a:t>
            </a:r>
            <a:r>
              <a:rPr lang="en-US" sz="2400" dirty="0" smtClean="0"/>
              <a:t>28 </a:t>
            </a:r>
            <a:r>
              <a:rPr lang="en-US" sz="2400" b="1" dirty="0" smtClean="0"/>
              <a:t>Mercy </a:t>
            </a:r>
            <a:r>
              <a:rPr lang="en-US" sz="2400" b="1" dirty="0"/>
              <a:t>and truth </a:t>
            </a:r>
            <a:r>
              <a:rPr lang="en-US" sz="2400" dirty="0"/>
              <a:t>preserve the king: and his </a:t>
            </a:r>
            <a:r>
              <a:rPr lang="en-US" sz="2400" b="1" dirty="0"/>
              <a:t>throne is </a:t>
            </a:r>
            <a:r>
              <a:rPr lang="en-US" sz="2400" b="1" dirty="0" err="1"/>
              <a:t>upholden</a:t>
            </a:r>
            <a:r>
              <a:rPr lang="en-US" sz="2400" b="1" dirty="0"/>
              <a:t> by mercy</a:t>
            </a:r>
            <a:r>
              <a:rPr lang="en-US" sz="2400" dirty="0"/>
              <a:t>.</a:t>
            </a:r>
          </a:p>
          <a:p>
            <a:endParaRPr lang="en-US" dirty="0"/>
          </a:p>
        </p:txBody>
      </p:sp>
      <p:sp>
        <p:nvSpPr>
          <p:cNvPr id="4" name="Oval 3"/>
          <p:cNvSpPr/>
          <p:nvPr/>
        </p:nvSpPr>
        <p:spPr>
          <a:xfrm>
            <a:off x="3051234" y="3651795"/>
            <a:ext cx="1316519" cy="58860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26931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Numbers 24:17</a:t>
            </a:r>
            <a:endParaRPr lang="en-US" dirty="0"/>
          </a:p>
        </p:txBody>
      </p:sp>
      <p:sp>
        <p:nvSpPr>
          <p:cNvPr id="3" name="Content Placeholder 2"/>
          <p:cNvSpPr>
            <a:spLocks noGrp="1"/>
          </p:cNvSpPr>
          <p:nvPr>
            <p:ph idx="1"/>
          </p:nvPr>
        </p:nvSpPr>
        <p:spPr>
          <a:xfrm>
            <a:off x="994534" y="1600201"/>
            <a:ext cx="7156612" cy="3708136"/>
          </a:xfrm>
        </p:spPr>
        <p:txBody>
          <a:bodyPr>
            <a:normAutofit fontScale="85000" lnSpcReduction="20000"/>
          </a:bodyPr>
          <a:lstStyle/>
          <a:p>
            <a:pPr marL="0" indent="0">
              <a:buNone/>
            </a:pPr>
            <a:r>
              <a:rPr lang="en-US" sz="2800" b="1" dirty="0"/>
              <a:t>15</a:t>
            </a:r>
            <a:r>
              <a:rPr lang="en-US" sz="2800" dirty="0"/>
              <a:t>… “The utterance of Balaam the son of </a:t>
            </a:r>
            <a:r>
              <a:rPr lang="en-US" sz="2800" dirty="0" err="1"/>
              <a:t>Beor</a:t>
            </a:r>
            <a:r>
              <a:rPr lang="en-US" sz="2800" dirty="0"/>
              <a:t>, And the utterance of the man whose eyes are opened; </a:t>
            </a:r>
            <a:r>
              <a:rPr lang="en-US" sz="2800" b="1" dirty="0"/>
              <a:t>16</a:t>
            </a:r>
            <a:r>
              <a:rPr lang="en-US" sz="2800" dirty="0"/>
              <a:t> …the one who hears the words of God, And has the knowledge of the Most High, Who sees the vision of the Almighty, Who falls down, with eyes wide </a:t>
            </a:r>
            <a:r>
              <a:rPr lang="en-US" sz="2800" dirty="0" smtClean="0"/>
              <a:t>open…</a:t>
            </a:r>
          </a:p>
          <a:p>
            <a:pPr marL="0" indent="0">
              <a:buNone/>
            </a:pPr>
            <a:endParaRPr lang="en-US" sz="2800" dirty="0"/>
          </a:p>
          <a:p>
            <a:pPr marL="0" indent="0">
              <a:buNone/>
            </a:pPr>
            <a:r>
              <a:rPr lang="en-US" sz="2800" b="1" dirty="0">
                <a:solidFill>
                  <a:srgbClr val="FFFFFF"/>
                </a:solidFill>
              </a:rPr>
              <a:t>17</a:t>
            </a:r>
            <a:r>
              <a:rPr lang="en-US" sz="2800" dirty="0">
                <a:solidFill>
                  <a:srgbClr val="FFFFFF"/>
                </a:solidFill>
              </a:rPr>
              <a:t> “I see Him, but not now, I behold Him, but not near; A Star shall come out of Jacob; A </a:t>
            </a:r>
            <a:r>
              <a:rPr lang="en-US" sz="2800" b="1" dirty="0">
                <a:solidFill>
                  <a:srgbClr val="FFFFFF"/>
                </a:solidFill>
              </a:rPr>
              <a:t>Scepter</a:t>
            </a:r>
            <a:r>
              <a:rPr lang="en-US" sz="2800" dirty="0">
                <a:solidFill>
                  <a:srgbClr val="FFFFFF"/>
                </a:solidFill>
              </a:rPr>
              <a:t> shall rise out of Israel, And batter the brow of Moab, And destroy all the sons of tumult.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Numbers 24:17</a:t>
            </a:r>
            <a:endParaRPr lang="en-US" dirty="0"/>
          </a:p>
        </p:txBody>
      </p:sp>
      <p:sp>
        <p:nvSpPr>
          <p:cNvPr id="3" name="Content Placeholder 2"/>
          <p:cNvSpPr>
            <a:spLocks noGrp="1"/>
          </p:cNvSpPr>
          <p:nvPr>
            <p:ph idx="1"/>
          </p:nvPr>
        </p:nvSpPr>
        <p:spPr>
          <a:xfrm>
            <a:off x="994534" y="1600201"/>
            <a:ext cx="7156612" cy="3708136"/>
          </a:xfrm>
        </p:spPr>
        <p:txBody>
          <a:bodyPr>
            <a:normAutofit fontScale="85000" lnSpcReduction="20000"/>
          </a:bodyPr>
          <a:lstStyle/>
          <a:p>
            <a:pPr marL="0" indent="0">
              <a:buNone/>
            </a:pPr>
            <a:r>
              <a:rPr lang="en-US" sz="2800" b="1" dirty="0"/>
              <a:t>15</a:t>
            </a:r>
            <a:r>
              <a:rPr lang="en-US" sz="2800" dirty="0"/>
              <a:t>… “The utterance of Balaam the son of </a:t>
            </a:r>
            <a:r>
              <a:rPr lang="en-US" sz="2800" dirty="0" err="1"/>
              <a:t>Beor</a:t>
            </a:r>
            <a:r>
              <a:rPr lang="en-US" sz="2800" dirty="0"/>
              <a:t>, And the utterance of the man whose eyes are opened; </a:t>
            </a:r>
            <a:r>
              <a:rPr lang="en-US" sz="2800" b="1" dirty="0"/>
              <a:t>16</a:t>
            </a:r>
            <a:r>
              <a:rPr lang="en-US" sz="2800" dirty="0"/>
              <a:t> …the one who hears the words of God, And has the knowledge of the Most High, Who sees the vision of the Almighty, Who falls down, with eyes wide </a:t>
            </a:r>
            <a:r>
              <a:rPr lang="en-US" sz="2800" dirty="0" smtClean="0"/>
              <a:t>open…</a:t>
            </a:r>
          </a:p>
          <a:p>
            <a:pPr marL="0" indent="0">
              <a:buNone/>
            </a:pPr>
            <a:endParaRPr lang="en-US" sz="2800" dirty="0"/>
          </a:p>
          <a:p>
            <a:pPr marL="0" indent="0">
              <a:buNone/>
            </a:pPr>
            <a:r>
              <a:rPr lang="en-US" sz="2800" b="1" dirty="0"/>
              <a:t>17</a:t>
            </a:r>
            <a:r>
              <a:rPr lang="en-US" sz="2800" dirty="0"/>
              <a:t> “</a:t>
            </a:r>
            <a:r>
              <a:rPr lang="en-US" sz="2800" b="1" dirty="0"/>
              <a:t>I see Him</a:t>
            </a:r>
            <a:r>
              <a:rPr lang="en-US" sz="2800" dirty="0"/>
              <a:t>, but not now, I behold Him, but not near; A Star shall come out of Jacob; </a:t>
            </a:r>
            <a:r>
              <a:rPr lang="en-US" sz="2800" b="1" dirty="0"/>
              <a:t>A Scepter shall rise out of Israel</a:t>
            </a:r>
            <a:r>
              <a:rPr lang="en-US" sz="2800" dirty="0"/>
              <a:t>, And batter the brow of Moab, And destroy all the sons of tumult.</a:t>
            </a:r>
          </a:p>
          <a:p>
            <a:endParaRPr lang="en-US" dirty="0"/>
          </a:p>
        </p:txBody>
      </p:sp>
    </p:spTree>
    <p:extLst>
      <p:ext uri="{BB962C8B-B14F-4D97-AF65-F5344CB8AC3E}">
        <p14:creationId xmlns:p14="http://schemas.microsoft.com/office/powerpoint/2010/main" val="3135323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ronation 2.jpg"/>
          <p:cNvPicPr>
            <a:picLocks noChangeAspect="1"/>
          </p:cNvPicPr>
          <p:nvPr/>
        </p:nvPicPr>
        <p:blipFill>
          <a:blip r:embed="rId2"/>
          <a:stretch>
            <a:fillRect/>
          </a:stretch>
        </p:blipFill>
        <p:spPr>
          <a:xfrm>
            <a:off x="197556" y="588659"/>
            <a:ext cx="3970217" cy="5756346"/>
          </a:xfrm>
          <a:prstGeom prst="rect">
            <a:avLst/>
          </a:prstGeom>
        </p:spPr>
      </p:pic>
      <p:pic>
        <p:nvPicPr>
          <p:cNvPr id="4" name="Picture 3"/>
          <p:cNvPicPr>
            <a:picLocks noChangeAspect="1"/>
          </p:cNvPicPr>
          <p:nvPr/>
        </p:nvPicPr>
        <p:blipFill>
          <a:blip r:embed="rId3"/>
          <a:stretch>
            <a:fillRect/>
          </a:stretch>
        </p:blipFill>
        <p:spPr>
          <a:xfrm>
            <a:off x="4328869" y="588658"/>
            <a:ext cx="4589354" cy="42595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88"/>
            <a:ext cx="8229600" cy="1143000"/>
          </a:xfrm>
        </p:spPr>
        <p:txBody>
          <a:bodyPr/>
          <a:lstStyle/>
          <a:p>
            <a:r>
              <a:rPr lang="en-US" dirty="0" smtClean="0"/>
              <a:t>The crown of our King</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wn of thorns.jpg"/>
          <p:cNvPicPr>
            <a:picLocks noChangeAspect="1"/>
          </p:cNvPicPr>
          <p:nvPr/>
        </p:nvPicPr>
        <p:blipFill>
          <a:blip r:embed="rId2"/>
          <a:stretch>
            <a:fillRect/>
          </a:stretch>
        </p:blipFill>
        <p:spPr>
          <a:xfrm>
            <a:off x="2707500" y="653948"/>
            <a:ext cx="5957143" cy="4232137"/>
          </a:xfrm>
          <a:prstGeom prst="rect">
            <a:avLst/>
          </a:prstGeom>
        </p:spPr>
      </p:pic>
      <p:sp>
        <p:nvSpPr>
          <p:cNvPr id="2" name="Title 1"/>
          <p:cNvSpPr>
            <a:spLocks noGrp="1"/>
          </p:cNvSpPr>
          <p:nvPr>
            <p:ph type="title"/>
          </p:nvPr>
        </p:nvSpPr>
        <p:spPr>
          <a:xfrm>
            <a:off x="457200" y="42288"/>
            <a:ext cx="8229600" cy="1143000"/>
          </a:xfrm>
        </p:spPr>
        <p:txBody>
          <a:bodyPr/>
          <a:lstStyle/>
          <a:p>
            <a:r>
              <a:rPr lang="en-US" dirty="0" smtClean="0"/>
              <a:t>The crown of our King</a:t>
            </a:r>
            <a:endParaRPr lang="en-US" dirty="0"/>
          </a:p>
        </p:txBody>
      </p:sp>
      <p:sp>
        <p:nvSpPr>
          <p:cNvPr id="3" name="Content Placeholder 2"/>
          <p:cNvSpPr>
            <a:spLocks noGrp="1"/>
          </p:cNvSpPr>
          <p:nvPr>
            <p:ph idx="1"/>
          </p:nvPr>
        </p:nvSpPr>
        <p:spPr>
          <a:xfrm>
            <a:off x="525335" y="2186385"/>
            <a:ext cx="7371647" cy="3620783"/>
          </a:xfrm>
        </p:spPr>
        <p:txBody>
          <a:bodyPr>
            <a:normAutofit/>
          </a:bodyPr>
          <a:lstStyle/>
          <a:p>
            <a:r>
              <a:rPr lang="en-US" sz="2400" dirty="0"/>
              <a:t>Mark 15:</a:t>
            </a:r>
            <a:r>
              <a:rPr lang="en-US" sz="2400" dirty="0" smtClean="0"/>
              <a:t>17 </a:t>
            </a:r>
          </a:p>
          <a:p>
            <a:r>
              <a:rPr lang="en-US" sz="2400" dirty="0" smtClean="0"/>
              <a:t>Matthew </a:t>
            </a:r>
            <a:r>
              <a:rPr lang="en-US" sz="2400" dirty="0"/>
              <a:t>27:</a:t>
            </a:r>
            <a:r>
              <a:rPr lang="en-US" sz="2400" dirty="0" smtClean="0"/>
              <a:t>29</a:t>
            </a:r>
            <a:endParaRPr lang="en-US" sz="2400" dirty="0"/>
          </a:p>
          <a:p>
            <a:r>
              <a:rPr lang="en-US" sz="2400" dirty="0" smtClean="0"/>
              <a:t>John </a:t>
            </a:r>
            <a:r>
              <a:rPr lang="en-US" sz="2400" dirty="0"/>
              <a:t>19:</a:t>
            </a:r>
            <a:r>
              <a:rPr lang="en-US" sz="2400" dirty="0" smtClean="0"/>
              <a:t>2,5</a:t>
            </a:r>
          </a:p>
          <a:p>
            <a:pPr>
              <a:buNone/>
            </a:pPr>
            <a:r>
              <a:rPr lang="en-US" sz="2400" dirty="0" smtClean="0"/>
              <a:t> </a:t>
            </a:r>
          </a:p>
          <a:p>
            <a:pPr>
              <a:buNone/>
            </a:pPr>
            <a:r>
              <a:rPr lang="en-US" sz="2400" b="1" i="1" dirty="0" smtClean="0"/>
              <a:t>	</a:t>
            </a:r>
            <a:r>
              <a:rPr lang="en-US" sz="2400" b="1" dirty="0" smtClean="0"/>
              <a:t>17</a:t>
            </a:r>
            <a:r>
              <a:rPr lang="en-US" sz="2400" dirty="0" smtClean="0"/>
              <a:t> </a:t>
            </a:r>
            <a:r>
              <a:rPr lang="en-US" sz="2400" dirty="0"/>
              <a:t>And they clothed Him with purple; and</a:t>
            </a:r>
            <a:r>
              <a:rPr lang="en-US" sz="2400" b="1" dirty="0"/>
              <a:t> they twisted a crown of thorns</a:t>
            </a:r>
            <a:r>
              <a:rPr lang="en-US" sz="2400" dirty="0"/>
              <a:t>, put it on His head,</a:t>
            </a:r>
            <a:r>
              <a:rPr lang="en-US" sz="2400" dirty="0" smtClean="0"/>
              <a:t> </a:t>
            </a:r>
          </a:p>
          <a:p>
            <a:pPr>
              <a:buNone/>
            </a:pPr>
            <a:r>
              <a:rPr lang="en-US" sz="2400" b="1" dirty="0"/>
              <a:t>	</a:t>
            </a:r>
            <a:r>
              <a:rPr lang="en-US" sz="2400" b="1" dirty="0" smtClean="0"/>
              <a:t>18</a:t>
            </a:r>
            <a:r>
              <a:rPr lang="en-US" sz="2400" dirty="0" smtClean="0"/>
              <a:t> </a:t>
            </a:r>
            <a:r>
              <a:rPr lang="en-US" sz="2400" dirty="0"/>
              <a:t>and began to salute Him, “Hail, King of the Jews!”</a:t>
            </a:r>
          </a:p>
        </p:txBody>
      </p:sp>
    </p:spTree>
    <p:extLst>
      <p:ext uri="{BB962C8B-B14F-4D97-AF65-F5344CB8AC3E}">
        <p14:creationId xmlns:p14="http://schemas.microsoft.com/office/powerpoint/2010/main" val="28239780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own of thorns.jpg"/>
          <p:cNvPicPr>
            <a:picLocks noChangeAspect="1"/>
          </p:cNvPicPr>
          <p:nvPr/>
        </p:nvPicPr>
        <p:blipFill>
          <a:blip r:embed="rId2"/>
          <a:stretch>
            <a:fillRect/>
          </a:stretch>
        </p:blipFill>
        <p:spPr>
          <a:xfrm>
            <a:off x="956417" y="738614"/>
            <a:ext cx="7143784" cy="5075163"/>
          </a:xfrm>
          <a:prstGeom prst="rect">
            <a:avLst/>
          </a:prstGeom>
        </p:spPr>
      </p:pic>
      <p:sp>
        <p:nvSpPr>
          <p:cNvPr id="2" name="Title 1"/>
          <p:cNvSpPr>
            <a:spLocks noGrp="1"/>
          </p:cNvSpPr>
          <p:nvPr>
            <p:ph type="title"/>
          </p:nvPr>
        </p:nvSpPr>
        <p:spPr>
          <a:xfrm>
            <a:off x="457200" y="42288"/>
            <a:ext cx="8229600" cy="1143000"/>
          </a:xfrm>
        </p:spPr>
        <p:txBody>
          <a:bodyPr/>
          <a:lstStyle/>
          <a:p>
            <a:r>
              <a:rPr lang="en-US" dirty="0" smtClean="0"/>
              <a:t>A crown of VICTORY!</a:t>
            </a:r>
            <a:endParaRPr lang="en-US" dirty="0"/>
          </a:p>
        </p:txBody>
      </p:sp>
    </p:spTree>
    <p:extLst>
      <p:ext uri="{BB962C8B-B14F-4D97-AF65-F5344CB8AC3E}">
        <p14:creationId xmlns:p14="http://schemas.microsoft.com/office/powerpoint/2010/main" val="348884834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8638"/>
            <a:ext cx="8229600" cy="1143000"/>
          </a:xfrm>
        </p:spPr>
        <p:txBody>
          <a:bodyPr/>
          <a:lstStyle/>
          <a:p>
            <a:r>
              <a:rPr lang="en-US" dirty="0" smtClean="0"/>
              <a:t>Philippians 4</a:t>
            </a:r>
            <a:endParaRPr lang="en-US" dirty="0"/>
          </a:p>
        </p:txBody>
      </p:sp>
    </p:spTree>
    <p:extLst>
      <p:ext uri="{BB962C8B-B14F-4D97-AF65-F5344CB8AC3E}">
        <p14:creationId xmlns:p14="http://schemas.microsoft.com/office/powerpoint/2010/main" val="3988817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97" y="29854"/>
            <a:ext cx="8229600" cy="1143000"/>
          </a:xfrm>
        </p:spPr>
        <p:txBody>
          <a:bodyPr/>
          <a:lstStyle/>
          <a:p>
            <a:r>
              <a:rPr lang="en-US" dirty="0" smtClean="0"/>
              <a:t>Crown</a:t>
            </a:r>
            <a:endParaRPr lang="en-US" dirty="0"/>
          </a:p>
        </p:txBody>
      </p:sp>
      <p:sp>
        <p:nvSpPr>
          <p:cNvPr id="3" name="Content Placeholder 2"/>
          <p:cNvSpPr>
            <a:spLocks noGrp="1"/>
          </p:cNvSpPr>
          <p:nvPr>
            <p:ph idx="1"/>
          </p:nvPr>
        </p:nvSpPr>
        <p:spPr>
          <a:xfrm>
            <a:off x="290711" y="1019865"/>
            <a:ext cx="8868590" cy="1458658"/>
          </a:xfrm>
        </p:spPr>
        <p:txBody>
          <a:bodyPr>
            <a:normAutofit fontScale="85000" lnSpcReduction="10000"/>
          </a:bodyPr>
          <a:lstStyle/>
          <a:p>
            <a:r>
              <a:rPr lang="en-US" sz="3100" dirty="0" smtClean="0"/>
              <a:t>Hebrew - ‘</a:t>
            </a:r>
            <a:r>
              <a:rPr lang="en-US" sz="3100" dirty="0" err="1" smtClean="0"/>
              <a:t>Atarah</a:t>
            </a:r>
            <a:r>
              <a:rPr lang="en-US" sz="3100" dirty="0" smtClean="0"/>
              <a:t>’ - ‘an </a:t>
            </a:r>
            <a:r>
              <a:rPr lang="en-US" sz="3100" dirty="0"/>
              <a:t>ornament’ to</a:t>
            </a:r>
            <a:r>
              <a:rPr lang="en-US" sz="3100" dirty="0" smtClean="0"/>
              <a:t> one’s head</a:t>
            </a:r>
          </a:p>
          <a:p>
            <a:r>
              <a:rPr lang="en-US" sz="3100" b="1" dirty="0" smtClean="0">
                <a:solidFill>
                  <a:srgbClr val="FFFFFF"/>
                </a:solidFill>
              </a:rPr>
              <a:t>Proverbs </a:t>
            </a:r>
            <a:r>
              <a:rPr lang="en-US" sz="3100" b="1" dirty="0">
                <a:solidFill>
                  <a:srgbClr val="FFFFFF"/>
                </a:solidFill>
              </a:rPr>
              <a:t>12:</a:t>
            </a:r>
            <a:r>
              <a:rPr lang="en-US" sz="3100" b="1" dirty="0" smtClean="0">
                <a:solidFill>
                  <a:srgbClr val="FFFFFF"/>
                </a:solidFill>
              </a:rPr>
              <a:t>4 - </a:t>
            </a:r>
            <a:r>
              <a:rPr lang="en-US" sz="3100" dirty="0" smtClean="0">
                <a:solidFill>
                  <a:srgbClr val="FFFFFF"/>
                </a:solidFill>
              </a:rPr>
              <a:t>A </a:t>
            </a:r>
            <a:r>
              <a:rPr lang="en-US" sz="3100" dirty="0">
                <a:solidFill>
                  <a:srgbClr val="FFFFFF"/>
                </a:solidFill>
              </a:rPr>
              <a:t>virtuous woman is a </a:t>
            </a:r>
            <a:r>
              <a:rPr lang="en-US" sz="3100" b="1" dirty="0">
                <a:solidFill>
                  <a:srgbClr val="FFFFFF"/>
                </a:solidFill>
              </a:rPr>
              <a:t>crown </a:t>
            </a:r>
            <a:r>
              <a:rPr lang="en-US" sz="3100" dirty="0">
                <a:solidFill>
                  <a:srgbClr val="FFFFFF"/>
                </a:solidFill>
              </a:rPr>
              <a:t>to her </a:t>
            </a:r>
            <a:r>
              <a:rPr lang="en-US" sz="3100" dirty="0" smtClean="0">
                <a:solidFill>
                  <a:srgbClr val="FFFFFF"/>
                </a:solidFill>
              </a:rPr>
              <a:t>husband</a:t>
            </a:r>
          </a:p>
          <a:p>
            <a:r>
              <a:rPr lang="en-US" sz="3100" b="1" dirty="0">
                <a:solidFill>
                  <a:srgbClr val="FFFFFF"/>
                </a:solidFill>
              </a:rPr>
              <a:t>Proverbs 17:</a:t>
            </a:r>
            <a:r>
              <a:rPr lang="en-US" sz="3100" b="1" dirty="0" smtClean="0">
                <a:solidFill>
                  <a:srgbClr val="FFFFFF"/>
                </a:solidFill>
              </a:rPr>
              <a:t>6 - </a:t>
            </a:r>
            <a:r>
              <a:rPr lang="en-US" sz="3100" dirty="0" smtClean="0">
                <a:solidFill>
                  <a:srgbClr val="FFFFFF"/>
                </a:solidFill>
              </a:rPr>
              <a:t>grandchildren </a:t>
            </a:r>
            <a:r>
              <a:rPr lang="en-US" sz="3100" dirty="0">
                <a:solidFill>
                  <a:srgbClr val="FFFFFF"/>
                </a:solidFill>
              </a:rPr>
              <a:t>are the </a:t>
            </a:r>
            <a:r>
              <a:rPr lang="en-US" sz="3100" b="1" dirty="0">
                <a:solidFill>
                  <a:srgbClr val="FFFFFF"/>
                </a:solidFill>
              </a:rPr>
              <a:t>crown </a:t>
            </a:r>
            <a:r>
              <a:rPr lang="en-US" sz="3100" dirty="0">
                <a:solidFill>
                  <a:srgbClr val="FFFFFF"/>
                </a:solidFill>
              </a:rPr>
              <a:t>of old men. </a:t>
            </a:r>
          </a:p>
        </p:txBody>
      </p:sp>
    </p:spTree>
    <p:extLst>
      <p:ext uri="{BB962C8B-B14F-4D97-AF65-F5344CB8AC3E}">
        <p14:creationId xmlns:p14="http://schemas.microsoft.com/office/powerpoint/2010/main" val="351553008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rtuous woman.jpg"/>
          <p:cNvPicPr>
            <a:picLocks noChangeAspect="1"/>
          </p:cNvPicPr>
          <p:nvPr/>
        </p:nvPicPr>
        <p:blipFill>
          <a:blip r:embed="rId2"/>
          <a:stretch>
            <a:fillRect/>
          </a:stretch>
        </p:blipFill>
        <p:spPr>
          <a:xfrm>
            <a:off x="2571068" y="1809426"/>
            <a:ext cx="3748224" cy="5076797"/>
          </a:xfrm>
          <a:prstGeom prst="rect">
            <a:avLst/>
          </a:prstGeom>
        </p:spPr>
      </p:pic>
      <p:sp>
        <p:nvSpPr>
          <p:cNvPr id="2" name="Title 1"/>
          <p:cNvSpPr>
            <a:spLocks noGrp="1"/>
          </p:cNvSpPr>
          <p:nvPr>
            <p:ph type="title"/>
          </p:nvPr>
        </p:nvSpPr>
        <p:spPr>
          <a:xfrm>
            <a:off x="411297" y="29854"/>
            <a:ext cx="8229600" cy="1143000"/>
          </a:xfrm>
        </p:spPr>
        <p:txBody>
          <a:bodyPr/>
          <a:lstStyle/>
          <a:p>
            <a:r>
              <a:rPr lang="en-US" dirty="0" smtClean="0"/>
              <a:t>Crown</a:t>
            </a:r>
            <a:endParaRPr lang="en-US" dirty="0"/>
          </a:p>
        </p:txBody>
      </p:sp>
      <p:sp>
        <p:nvSpPr>
          <p:cNvPr id="3" name="Content Placeholder 2"/>
          <p:cNvSpPr>
            <a:spLocks noGrp="1"/>
          </p:cNvSpPr>
          <p:nvPr>
            <p:ph idx="1"/>
          </p:nvPr>
        </p:nvSpPr>
        <p:spPr>
          <a:xfrm>
            <a:off x="290711" y="1019865"/>
            <a:ext cx="8868590" cy="1458658"/>
          </a:xfrm>
        </p:spPr>
        <p:txBody>
          <a:bodyPr>
            <a:normAutofit fontScale="85000" lnSpcReduction="10000"/>
          </a:bodyPr>
          <a:lstStyle/>
          <a:p>
            <a:r>
              <a:rPr lang="en-US" sz="3100" dirty="0" smtClean="0"/>
              <a:t>Hebrew - ‘</a:t>
            </a:r>
            <a:r>
              <a:rPr lang="en-US" sz="3100" dirty="0" err="1" smtClean="0"/>
              <a:t>Atarah</a:t>
            </a:r>
            <a:r>
              <a:rPr lang="en-US" sz="3100" dirty="0" smtClean="0"/>
              <a:t>’ - ‘an </a:t>
            </a:r>
            <a:r>
              <a:rPr lang="en-US" sz="3100" dirty="0"/>
              <a:t>ornament’ to</a:t>
            </a:r>
            <a:r>
              <a:rPr lang="en-US" sz="3100" dirty="0" smtClean="0"/>
              <a:t> one’s head</a:t>
            </a:r>
          </a:p>
          <a:p>
            <a:r>
              <a:rPr lang="en-US" sz="3100" b="1" dirty="0" smtClean="0"/>
              <a:t>Proverbs </a:t>
            </a:r>
            <a:r>
              <a:rPr lang="en-US" sz="3100" b="1" dirty="0"/>
              <a:t>12:</a:t>
            </a:r>
            <a:r>
              <a:rPr lang="en-US" sz="3100" b="1" dirty="0" smtClean="0"/>
              <a:t>4 - </a:t>
            </a:r>
            <a:r>
              <a:rPr lang="en-US" sz="3100" dirty="0" smtClean="0"/>
              <a:t>A </a:t>
            </a:r>
            <a:r>
              <a:rPr lang="en-US" sz="3100" dirty="0"/>
              <a:t>virtuous woman is a </a:t>
            </a:r>
            <a:r>
              <a:rPr lang="en-US" sz="3100" b="1" dirty="0"/>
              <a:t>crown </a:t>
            </a:r>
            <a:r>
              <a:rPr lang="en-US" sz="3100" dirty="0"/>
              <a:t>to her </a:t>
            </a:r>
            <a:r>
              <a:rPr lang="en-US" sz="3100" dirty="0" smtClean="0"/>
              <a:t>husband</a:t>
            </a:r>
          </a:p>
          <a:p>
            <a:r>
              <a:rPr lang="en-US" sz="3100" b="1" dirty="0"/>
              <a:t>Proverbs 17:</a:t>
            </a:r>
            <a:r>
              <a:rPr lang="en-US" sz="3100" b="1" dirty="0" smtClean="0"/>
              <a:t>6 - </a:t>
            </a:r>
            <a:r>
              <a:rPr lang="en-US" sz="3100" dirty="0" smtClean="0"/>
              <a:t>grandchildren </a:t>
            </a:r>
            <a:r>
              <a:rPr lang="en-US" sz="3100" dirty="0"/>
              <a:t>are the </a:t>
            </a:r>
            <a:r>
              <a:rPr lang="en-US" sz="3100" b="1" dirty="0"/>
              <a:t>crown </a:t>
            </a:r>
            <a:r>
              <a:rPr lang="en-US" sz="3100" dirty="0"/>
              <a:t>of old men. </a:t>
            </a:r>
          </a:p>
        </p:txBody>
      </p:sp>
    </p:spTree>
    <p:extLst>
      <p:ext uri="{BB962C8B-B14F-4D97-AF65-F5344CB8AC3E}">
        <p14:creationId xmlns:p14="http://schemas.microsoft.com/office/powerpoint/2010/main" val="301590467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7415"/>
            <a:ext cx="8229600" cy="1143000"/>
          </a:xfrm>
        </p:spPr>
        <p:txBody>
          <a:bodyPr/>
          <a:lstStyle/>
          <a:p>
            <a:r>
              <a:rPr lang="en-US" dirty="0" smtClean="0"/>
              <a:t>Zechariah 9</a:t>
            </a:r>
            <a:endParaRPr lang="en-US" dirty="0"/>
          </a:p>
        </p:txBody>
      </p:sp>
    </p:spTree>
    <p:extLst>
      <p:ext uri="{BB962C8B-B14F-4D97-AF65-F5344CB8AC3E}">
        <p14:creationId xmlns:p14="http://schemas.microsoft.com/office/powerpoint/2010/main" val="4912172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3860"/>
            <a:ext cx="8229600" cy="1143000"/>
          </a:xfrm>
        </p:spPr>
        <p:txBody>
          <a:bodyPr/>
          <a:lstStyle/>
          <a:p>
            <a:r>
              <a:rPr lang="en-US" dirty="0" smtClean="0"/>
              <a:t>Isaiah 62</a:t>
            </a:r>
            <a:endParaRPr lang="en-US" dirty="0"/>
          </a:p>
        </p:txBody>
      </p:sp>
    </p:spTree>
    <p:extLst>
      <p:ext uri="{BB962C8B-B14F-4D97-AF65-F5344CB8AC3E}">
        <p14:creationId xmlns:p14="http://schemas.microsoft.com/office/powerpoint/2010/main" val="103516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Psalm 89</a:t>
            </a:r>
            <a:endParaRPr lang="en-US" dirty="0"/>
          </a:p>
        </p:txBody>
      </p:sp>
      <p:sp>
        <p:nvSpPr>
          <p:cNvPr id="3" name="Content Placeholder 2"/>
          <p:cNvSpPr>
            <a:spLocks noGrp="1"/>
          </p:cNvSpPr>
          <p:nvPr>
            <p:ph idx="1"/>
          </p:nvPr>
        </p:nvSpPr>
        <p:spPr>
          <a:xfrm>
            <a:off x="671982" y="1417638"/>
            <a:ext cx="7452285" cy="4951226"/>
          </a:xfrm>
        </p:spPr>
        <p:txBody>
          <a:bodyPr>
            <a:normAutofit fontScale="77500" lnSpcReduction="20000"/>
          </a:bodyPr>
          <a:lstStyle/>
          <a:p>
            <a:pPr>
              <a:buNone/>
            </a:pPr>
            <a:r>
              <a:rPr lang="en-US" i="1" dirty="0" smtClean="0"/>
              <a:t>	</a:t>
            </a:r>
            <a:r>
              <a:rPr lang="en-US" b="1" dirty="0" smtClean="0"/>
              <a:t>3</a:t>
            </a:r>
            <a:r>
              <a:rPr lang="en-US" dirty="0" smtClean="0"/>
              <a:t> I </a:t>
            </a:r>
            <a:r>
              <a:rPr lang="en-US" dirty="0"/>
              <a:t>have made a covenant with my chosen, I have sworn unto David my servant</a:t>
            </a:r>
            <a:r>
              <a:rPr lang="en-US" dirty="0" smtClean="0"/>
              <a:t>,</a:t>
            </a:r>
            <a:r>
              <a:rPr lang="en-US" dirty="0"/>
              <a:t> </a:t>
            </a:r>
            <a:r>
              <a:rPr lang="en-US" b="1" dirty="0" smtClean="0"/>
              <a:t>4 </a:t>
            </a:r>
            <a:r>
              <a:rPr lang="en-US" dirty="0" smtClean="0"/>
              <a:t>Thy </a:t>
            </a:r>
            <a:r>
              <a:rPr lang="en-US" dirty="0"/>
              <a:t>seed will I establish for ever, and build up thy throne to all generations</a:t>
            </a:r>
            <a:r>
              <a:rPr lang="en-US" dirty="0" smtClean="0"/>
              <a:t>.</a:t>
            </a:r>
          </a:p>
          <a:p>
            <a:pPr>
              <a:buNone/>
            </a:pPr>
            <a:r>
              <a:rPr lang="en-US" dirty="0" smtClean="0"/>
              <a:t> </a:t>
            </a:r>
            <a:endParaRPr lang="en-US" dirty="0" smtClean="0">
              <a:solidFill>
                <a:schemeClr val="bg1"/>
              </a:solidFill>
            </a:endParaRPr>
          </a:p>
          <a:p>
            <a:pPr>
              <a:buNone/>
            </a:pPr>
            <a:r>
              <a:rPr lang="en-US" dirty="0" smtClean="0">
                <a:solidFill>
                  <a:schemeClr val="bg1"/>
                </a:solidFill>
              </a:rPr>
              <a:t>	</a:t>
            </a:r>
            <a:r>
              <a:rPr lang="en-US" b="1" dirty="0" smtClean="0">
                <a:solidFill>
                  <a:schemeClr val="bg1"/>
                </a:solidFill>
              </a:rPr>
              <a:t>13</a:t>
            </a:r>
            <a:r>
              <a:rPr lang="en-US" dirty="0" smtClean="0">
                <a:solidFill>
                  <a:schemeClr val="bg1"/>
                </a:solidFill>
              </a:rPr>
              <a:t> Thou </a:t>
            </a:r>
            <a:r>
              <a:rPr lang="en-US" dirty="0">
                <a:solidFill>
                  <a:schemeClr val="bg1"/>
                </a:solidFill>
              </a:rPr>
              <a:t>hast a mighty arm: strong is thy hand, and high is thy right hand</a:t>
            </a:r>
            <a:r>
              <a:rPr lang="en-US" dirty="0" smtClean="0">
                <a:solidFill>
                  <a:schemeClr val="bg1"/>
                </a:solidFill>
              </a:rPr>
              <a:t>.</a:t>
            </a:r>
            <a:r>
              <a:rPr lang="en-US" dirty="0">
                <a:solidFill>
                  <a:schemeClr val="bg1"/>
                </a:solidFill>
              </a:rPr>
              <a:t> </a:t>
            </a:r>
            <a:r>
              <a:rPr lang="en-US" b="1" dirty="0" smtClean="0">
                <a:solidFill>
                  <a:schemeClr val="bg1"/>
                </a:solidFill>
              </a:rPr>
              <a:t>14 </a:t>
            </a:r>
            <a:r>
              <a:rPr lang="en-US" dirty="0" smtClean="0">
                <a:solidFill>
                  <a:schemeClr val="bg1"/>
                </a:solidFill>
              </a:rPr>
              <a:t>Justice </a:t>
            </a:r>
            <a:r>
              <a:rPr lang="en-US" dirty="0">
                <a:solidFill>
                  <a:schemeClr val="bg1"/>
                </a:solidFill>
              </a:rPr>
              <a:t>and judgment are the habitation of thy throne: </a:t>
            </a:r>
            <a:r>
              <a:rPr lang="en-US" b="1" dirty="0">
                <a:solidFill>
                  <a:schemeClr val="bg1"/>
                </a:solidFill>
              </a:rPr>
              <a:t>mercy and truth</a:t>
            </a:r>
            <a:r>
              <a:rPr lang="en-US" dirty="0">
                <a:solidFill>
                  <a:schemeClr val="bg1"/>
                </a:solidFill>
              </a:rPr>
              <a:t> shall go before thy face.</a:t>
            </a:r>
          </a:p>
          <a:p>
            <a:pPr>
              <a:buNone/>
            </a:pPr>
            <a:r>
              <a:rPr lang="en-US" dirty="0">
                <a:solidFill>
                  <a:schemeClr val="bg1"/>
                </a:solidFill>
              </a:rPr>
              <a:t> </a:t>
            </a:r>
            <a:endParaRPr lang="en-US" dirty="0" smtClean="0">
              <a:solidFill>
                <a:schemeClr val="bg1"/>
              </a:solidFill>
            </a:endParaRPr>
          </a:p>
          <a:p>
            <a:pPr>
              <a:buNone/>
            </a:pPr>
            <a:r>
              <a:rPr lang="en-US" dirty="0" smtClean="0">
                <a:solidFill>
                  <a:schemeClr val="bg1"/>
                </a:solidFill>
              </a:rPr>
              <a:t>	</a:t>
            </a:r>
            <a:r>
              <a:rPr lang="en-US" b="1" dirty="0" smtClean="0">
                <a:solidFill>
                  <a:schemeClr val="bg1"/>
                </a:solidFill>
              </a:rPr>
              <a:t>26 </a:t>
            </a:r>
            <a:r>
              <a:rPr lang="en-US" dirty="0" smtClean="0">
                <a:solidFill>
                  <a:schemeClr val="bg1"/>
                </a:solidFill>
              </a:rPr>
              <a:t>He </a:t>
            </a:r>
            <a:r>
              <a:rPr lang="en-US" dirty="0">
                <a:solidFill>
                  <a:schemeClr val="bg1"/>
                </a:solidFill>
              </a:rPr>
              <a:t>shall cry unto me, Thou art my father, my God, and the rock of my salvation</a:t>
            </a:r>
            <a:r>
              <a:rPr lang="en-US" dirty="0" smtClean="0">
                <a:solidFill>
                  <a:schemeClr val="bg1"/>
                </a:solidFill>
              </a:rPr>
              <a:t>.</a:t>
            </a:r>
            <a:r>
              <a:rPr lang="en-US" dirty="0">
                <a:solidFill>
                  <a:schemeClr val="bg1"/>
                </a:solidFill>
              </a:rPr>
              <a:t> </a:t>
            </a:r>
            <a:r>
              <a:rPr lang="en-US" b="1" dirty="0" smtClean="0">
                <a:solidFill>
                  <a:schemeClr val="bg1"/>
                </a:solidFill>
              </a:rPr>
              <a:t>27</a:t>
            </a:r>
            <a:r>
              <a:rPr lang="en-US" dirty="0" smtClean="0">
                <a:solidFill>
                  <a:schemeClr val="bg1"/>
                </a:solidFill>
              </a:rPr>
              <a:t> Also </a:t>
            </a:r>
            <a:r>
              <a:rPr lang="en-US" dirty="0">
                <a:solidFill>
                  <a:schemeClr val="bg1"/>
                </a:solidFill>
              </a:rPr>
              <a:t>I will make him my firstborn, </a:t>
            </a:r>
            <a:r>
              <a:rPr lang="en-US" b="1" dirty="0">
                <a:solidFill>
                  <a:schemeClr val="bg1"/>
                </a:solidFill>
              </a:rPr>
              <a:t>higher than the kings of the earth</a:t>
            </a:r>
            <a:r>
              <a:rPr lang="en-US" dirty="0">
                <a:solidFill>
                  <a:schemeClr val="bg1"/>
                </a:solidFill>
              </a:rPr>
              <a: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Psalm 89</a:t>
            </a:r>
            <a:endParaRPr lang="en-US" dirty="0"/>
          </a:p>
        </p:txBody>
      </p:sp>
      <p:sp>
        <p:nvSpPr>
          <p:cNvPr id="3" name="Content Placeholder 2"/>
          <p:cNvSpPr>
            <a:spLocks noGrp="1"/>
          </p:cNvSpPr>
          <p:nvPr>
            <p:ph idx="1"/>
          </p:nvPr>
        </p:nvSpPr>
        <p:spPr>
          <a:xfrm>
            <a:off x="671982" y="1417638"/>
            <a:ext cx="7452285" cy="4951226"/>
          </a:xfrm>
        </p:spPr>
        <p:txBody>
          <a:bodyPr>
            <a:normAutofit fontScale="77500" lnSpcReduction="20000"/>
          </a:bodyPr>
          <a:lstStyle/>
          <a:p>
            <a:pPr>
              <a:buNone/>
            </a:pPr>
            <a:r>
              <a:rPr lang="en-US" i="1" dirty="0" smtClean="0"/>
              <a:t>	</a:t>
            </a:r>
            <a:r>
              <a:rPr lang="en-US" b="1" dirty="0" smtClean="0"/>
              <a:t>3</a:t>
            </a:r>
            <a:r>
              <a:rPr lang="en-US" dirty="0" smtClean="0"/>
              <a:t> I </a:t>
            </a:r>
            <a:r>
              <a:rPr lang="en-US" dirty="0"/>
              <a:t>have made a covenant with my chosen, I have sworn unto David my servant</a:t>
            </a:r>
            <a:r>
              <a:rPr lang="en-US" dirty="0" smtClean="0"/>
              <a:t>,</a:t>
            </a:r>
            <a:r>
              <a:rPr lang="en-US" dirty="0"/>
              <a:t> </a:t>
            </a:r>
            <a:r>
              <a:rPr lang="en-US" b="1" dirty="0" smtClean="0"/>
              <a:t>4 </a:t>
            </a:r>
            <a:r>
              <a:rPr lang="en-US" dirty="0" smtClean="0"/>
              <a:t>Thy </a:t>
            </a:r>
            <a:r>
              <a:rPr lang="en-US" dirty="0"/>
              <a:t>seed will I establish for ever, and build up thy throne to all generations</a:t>
            </a:r>
            <a:r>
              <a:rPr lang="en-US" dirty="0" smtClean="0"/>
              <a:t>.</a:t>
            </a:r>
          </a:p>
          <a:p>
            <a:pPr>
              <a:buNone/>
            </a:pPr>
            <a:r>
              <a:rPr lang="en-US" dirty="0" smtClean="0"/>
              <a:t> </a:t>
            </a:r>
          </a:p>
          <a:p>
            <a:pPr>
              <a:buNone/>
            </a:pPr>
            <a:r>
              <a:rPr lang="en-US" dirty="0" smtClean="0"/>
              <a:t>	</a:t>
            </a:r>
            <a:r>
              <a:rPr lang="en-US" b="1" dirty="0" smtClean="0"/>
              <a:t>13</a:t>
            </a:r>
            <a:r>
              <a:rPr lang="en-US" dirty="0" smtClean="0"/>
              <a:t> Thou </a:t>
            </a:r>
            <a:r>
              <a:rPr lang="en-US" dirty="0"/>
              <a:t>hast a mighty arm: strong is thy hand, and high is thy right hand</a:t>
            </a:r>
            <a:r>
              <a:rPr lang="en-US" dirty="0" smtClean="0"/>
              <a:t>.</a:t>
            </a:r>
            <a:r>
              <a:rPr lang="en-US" dirty="0"/>
              <a:t> </a:t>
            </a:r>
            <a:r>
              <a:rPr lang="en-US" b="1" dirty="0" smtClean="0"/>
              <a:t>14 </a:t>
            </a:r>
            <a:r>
              <a:rPr lang="en-US" dirty="0" smtClean="0"/>
              <a:t>Justice </a:t>
            </a:r>
            <a:r>
              <a:rPr lang="en-US" dirty="0"/>
              <a:t>and judgment are the habitation of thy throne: </a:t>
            </a:r>
            <a:r>
              <a:rPr lang="en-US" b="1" dirty="0"/>
              <a:t>mercy and truth</a:t>
            </a:r>
            <a:r>
              <a:rPr lang="en-US" dirty="0"/>
              <a:t> shall go before thy face.</a:t>
            </a:r>
          </a:p>
          <a:p>
            <a:pPr>
              <a:buNone/>
            </a:pPr>
            <a:r>
              <a:rPr lang="en-US" dirty="0">
                <a:solidFill>
                  <a:schemeClr val="bg1"/>
                </a:solidFill>
              </a:rPr>
              <a:t> </a:t>
            </a:r>
            <a:endParaRPr lang="en-US" dirty="0" smtClean="0">
              <a:solidFill>
                <a:schemeClr val="bg1"/>
              </a:solidFill>
            </a:endParaRPr>
          </a:p>
          <a:p>
            <a:pPr>
              <a:buNone/>
            </a:pPr>
            <a:r>
              <a:rPr lang="en-US" dirty="0" smtClean="0">
                <a:solidFill>
                  <a:schemeClr val="bg1"/>
                </a:solidFill>
              </a:rPr>
              <a:t>	</a:t>
            </a:r>
            <a:r>
              <a:rPr lang="en-US" b="1" dirty="0" smtClean="0">
                <a:solidFill>
                  <a:schemeClr val="bg1"/>
                </a:solidFill>
              </a:rPr>
              <a:t>26 </a:t>
            </a:r>
            <a:r>
              <a:rPr lang="en-US" dirty="0" smtClean="0">
                <a:solidFill>
                  <a:schemeClr val="bg1"/>
                </a:solidFill>
              </a:rPr>
              <a:t>He </a:t>
            </a:r>
            <a:r>
              <a:rPr lang="en-US" dirty="0">
                <a:solidFill>
                  <a:schemeClr val="bg1"/>
                </a:solidFill>
              </a:rPr>
              <a:t>shall cry unto me, Thou art my father, my God, and the rock of my salvation</a:t>
            </a:r>
            <a:r>
              <a:rPr lang="en-US" dirty="0" smtClean="0">
                <a:solidFill>
                  <a:schemeClr val="bg1"/>
                </a:solidFill>
              </a:rPr>
              <a:t>.</a:t>
            </a:r>
            <a:r>
              <a:rPr lang="en-US" dirty="0">
                <a:solidFill>
                  <a:schemeClr val="bg1"/>
                </a:solidFill>
              </a:rPr>
              <a:t> </a:t>
            </a:r>
            <a:r>
              <a:rPr lang="en-US" b="1" dirty="0" smtClean="0">
                <a:solidFill>
                  <a:schemeClr val="bg1"/>
                </a:solidFill>
              </a:rPr>
              <a:t>27</a:t>
            </a:r>
            <a:r>
              <a:rPr lang="en-US" dirty="0" smtClean="0">
                <a:solidFill>
                  <a:schemeClr val="bg1"/>
                </a:solidFill>
              </a:rPr>
              <a:t> Also </a:t>
            </a:r>
            <a:r>
              <a:rPr lang="en-US" dirty="0">
                <a:solidFill>
                  <a:schemeClr val="bg1"/>
                </a:solidFill>
              </a:rPr>
              <a:t>I will make him my firstborn, </a:t>
            </a:r>
            <a:r>
              <a:rPr lang="en-US" b="1" dirty="0">
                <a:solidFill>
                  <a:schemeClr val="bg1"/>
                </a:solidFill>
              </a:rPr>
              <a:t>higher than the kings of the earth</a:t>
            </a:r>
            <a:r>
              <a:rPr lang="en-US" dirty="0">
                <a:solidFill>
                  <a:schemeClr val="bg1"/>
                </a:solidFill>
              </a:rPr>
              <a:t>.</a:t>
            </a:r>
          </a:p>
          <a:p>
            <a:endParaRPr lang="en-US" dirty="0"/>
          </a:p>
        </p:txBody>
      </p:sp>
    </p:spTree>
    <p:extLst>
      <p:ext uri="{BB962C8B-B14F-4D97-AF65-F5344CB8AC3E}">
        <p14:creationId xmlns:p14="http://schemas.microsoft.com/office/powerpoint/2010/main" val="1410035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ronation.jpg"/>
          <p:cNvPicPr>
            <a:picLocks noChangeAspect="1"/>
          </p:cNvPicPr>
          <p:nvPr/>
        </p:nvPicPr>
        <p:blipFill>
          <a:blip r:embed="rId2"/>
          <a:stretch>
            <a:fillRect/>
          </a:stretch>
        </p:blipFill>
        <p:spPr>
          <a:xfrm>
            <a:off x="84666" y="120009"/>
            <a:ext cx="8991083" cy="64698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Psalm 89</a:t>
            </a:r>
            <a:endParaRPr lang="en-US" dirty="0"/>
          </a:p>
        </p:txBody>
      </p:sp>
      <p:sp>
        <p:nvSpPr>
          <p:cNvPr id="3" name="Content Placeholder 2"/>
          <p:cNvSpPr>
            <a:spLocks noGrp="1"/>
          </p:cNvSpPr>
          <p:nvPr>
            <p:ph idx="1"/>
          </p:nvPr>
        </p:nvSpPr>
        <p:spPr>
          <a:xfrm>
            <a:off x="671982" y="1417638"/>
            <a:ext cx="7452285" cy="4951226"/>
          </a:xfrm>
        </p:spPr>
        <p:txBody>
          <a:bodyPr>
            <a:normAutofit fontScale="77500" lnSpcReduction="20000"/>
          </a:bodyPr>
          <a:lstStyle/>
          <a:p>
            <a:pPr>
              <a:buNone/>
            </a:pPr>
            <a:r>
              <a:rPr lang="en-US" i="1" dirty="0" smtClean="0"/>
              <a:t>	</a:t>
            </a:r>
            <a:r>
              <a:rPr lang="en-US" b="1" dirty="0" smtClean="0"/>
              <a:t>3</a:t>
            </a:r>
            <a:r>
              <a:rPr lang="en-US" dirty="0" smtClean="0"/>
              <a:t> I </a:t>
            </a:r>
            <a:r>
              <a:rPr lang="en-US" dirty="0"/>
              <a:t>have made a covenant with my chosen, I have sworn unto David my servant</a:t>
            </a:r>
            <a:r>
              <a:rPr lang="en-US" dirty="0" smtClean="0"/>
              <a:t>,</a:t>
            </a:r>
            <a:r>
              <a:rPr lang="en-US" dirty="0"/>
              <a:t> </a:t>
            </a:r>
            <a:r>
              <a:rPr lang="en-US" b="1" dirty="0" smtClean="0"/>
              <a:t>4 </a:t>
            </a:r>
            <a:r>
              <a:rPr lang="en-US" dirty="0" smtClean="0"/>
              <a:t>Thy </a:t>
            </a:r>
            <a:r>
              <a:rPr lang="en-US" dirty="0"/>
              <a:t>seed will I establish for ever, and build up thy throne to all generations</a:t>
            </a:r>
            <a:r>
              <a:rPr lang="en-US" dirty="0" smtClean="0"/>
              <a:t>.</a:t>
            </a:r>
          </a:p>
          <a:p>
            <a:pPr>
              <a:buNone/>
            </a:pPr>
            <a:r>
              <a:rPr lang="en-US" dirty="0" smtClean="0"/>
              <a:t> </a:t>
            </a:r>
          </a:p>
          <a:p>
            <a:pPr>
              <a:buNone/>
            </a:pPr>
            <a:r>
              <a:rPr lang="en-US" dirty="0" smtClean="0"/>
              <a:t>	</a:t>
            </a:r>
            <a:r>
              <a:rPr lang="en-US" b="1" dirty="0" smtClean="0"/>
              <a:t>13</a:t>
            </a:r>
            <a:r>
              <a:rPr lang="en-US" dirty="0" smtClean="0"/>
              <a:t> Thou </a:t>
            </a:r>
            <a:r>
              <a:rPr lang="en-US" dirty="0"/>
              <a:t>hast a mighty arm: strong is thy hand, and high is thy right hand</a:t>
            </a:r>
            <a:r>
              <a:rPr lang="en-US" dirty="0" smtClean="0"/>
              <a:t>.</a:t>
            </a:r>
            <a:r>
              <a:rPr lang="en-US" dirty="0"/>
              <a:t> </a:t>
            </a:r>
            <a:r>
              <a:rPr lang="en-US" b="1" dirty="0" smtClean="0"/>
              <a:t>14 </a:t>
            </a:r>
            <a:r>
              <a:rPr lang="en-US" dirty="0" smtClean="0"/>
              <a:t>Justice </a:t>
            </a:r>
            <a:r>
              <a:rPr lang="en-US" dirty="0"/>
              <a:t>and judgment are the habitation of thy throne: </a:t>
            </a:r>
            <a:r>
              <a:rPr lang="en-US" b="1" dirty="0"/>
              <a:t>mercy and truth</a:t>
            </a:r>
            <a:r>
              <a:rPr lang="en-US" dirty="0"/>
              <a:t> shall go before thy face.</a:t>
            </a:r>
          </a:p>
          <a:p>
            <a:pPr>
              <a:buNone/>
            </a:pPr>
            <a:r>
              <a:rPr lang="en-US" dirty="0"/>
              <a:t> </a:t>
            </a:r>
            <a:endParaRPr lang="en-US" dirty="0" smtClean="0"/>
          </a:p>
          <a:p>
            <a:pPr>
              <a:buNone/>
            </a:pPr>
            <a:r>
              <a:rPr lang="en-US" dirty="0" smtClean="0"/>
              <a:t>	</a:t>
            </a:r>
            <a:r>
              <a:rPr lang="en-US" b="1" dirty="0" smtClean="0"/>
              <a:t>26 </a:t>
            </a:r>
            <a:r>
              <a:rPr lang="en-US" dirty="0" smtClean="0"/>
              <a:t>He </a:t>
            </a:r>
            <a:r>
              <a:rPr lang="en-US" dirty="0"/>
              <a:t>shall cry unto me, Thou art my father, my God, and the rock of my salvation</a:t>
            </a:r>
            <a:r>
              <a:rPr lang="en-US" dirty="0" smtClean="0"/>
              <a:t>.</a:t>
            </a:r>
            <a:r>
              <a:rPr lang="en-US" dirty="0"/>
              <a:t> </a:t>
            </a:r>
            <a:r>
              <a:rPr lang="en-US" b="1" dirty="0" smtClean="0"/>
              <a:t>27</a:t>
            </a:r>
            <a:r>
              <a:rPr lang="en-US" dirty="0" smtClean="0"/>
              <a:t> Also </a:t>
            </a:r>
            <a:r>
              <a:rPr lang="en-US" dirty="0"/>
              <a:t>I will make him my firstborn, </a:t>
            </a:r>
            <a:r>
              <a:rPr lang="en-US" b="1" dirty="0"/>
              <a:t>higher than the kings of the earth</a:t>
            </a:r>
            <a:r>
              <a:rPr lang="en-US" dirty="0"/>
              <a:t>.</a:t>
            </a:r>
          </a:p>
          <a:p>
            <a:endParaRPr lang="en-US" dirty="0"/>
          </a:p>
        </p:txBody>
      </p:sp>
    </p:spTree>
    <p:extLst>
      <p:ext uri="{BB962C8B-B14F-4D97-AF65-F5344CB8AC3E}">
        <p14:creationId xmlns:p14="http://schemas.microsoft.com/office/powerpoint/2010/main" val="1892817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7000"/>
                    </a14:imgEffect>
                    <a14:imgEffect>
                      <a14:colorTemperature colorTemp="8457"/>
                    </a14:imgEffect>
                    <a14:imgEffect>
                      <a14:saturation sat="239000"/>
                    </a14:imgEffect>
                    <a14:imgEffect>
                      <a14:brightnessContrast bright="7000" contrast="-52000"/>
                    </a14:imgEffect>
                  </a14:imgLayer>
                </a14:imgProps>
              </a:ext>
            </a:extLst>
          </a:blip>
          <a:stretch>
            <a:fillRect/>
          </a:stretch>
        </p:blipFill>
        <p:spPr>
          <a:xfrm>
            <a:off x="2231988" y="490511"/>
            <a:ext cx="4653193" cy="5816491"/>
          </a:xfrm>
          <a:prstGeom prst="rect">
            <a:avLst/>
          </a:prstGeom>
        </p:spPr>
      </p:pic>
    </p:spTree>
    <p:extLst>
      <p:ext uri="{BB962C8B-B14F-4D97-AF65-F5344CB8AC3E}">
        <p14:creationId xmlns:p14="http://schemas.microsoft.com/office/powerpoint/2010/main" val="173568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51"/>
            <a:ext cx="8229600" cy="1143000"/>
          </a:xfrm>
        </p:spPr>
        <p:txBody>
          <a:bodyPr/>
          <a:lstStyle/>
          <a:p>
            <a:r>
              <a:rPr lang="en-US" dirty="0" smtClean="0"/>
              <a:t>Symbols of Kingship</a:t>
            </a:r>
            <a:endParaRPr lang="en-US" dirty="0"/>
          </a:p>
        </p:txBody>
      </p:sp>
      <p:sp>
        <p:nvSpPr>
          <p:cNvPr id="3" name="Content Placeholder 2"/>
          <p:cNvSpPr>
            <a:spLocks noGrp="1"/>
          </p:cNvSpPr>
          <p:nvPr>
            <p:ph idx="1"/>
          </p:nvPr>
        </p:nvSpPr>
        <p:spPr>
          <a:xfrm>
            <a:off x="1744012" y="1658714"/>
            <a:ext cx="5708272" cy="4525963"/>
          </a:xfrm>
        </p:spPr>
        <p:txBody>
          <a:bodyPr>
            <a:normAutofit fontScale="92500" lnSpcReduction="20000"/>
          </a:bodyPr>
          <a:lstStyle/>
          <a:p>
            <a:r>
              <a:rPr lang="en-US" dirty="0" smtClean="0"/>
              <a:t>SCEPTER </a:t>
            </a:r>
          </a:p>
          <a:p>
            <a:pPr lvl="4"/>
            <a:r>
              <a:rPr lang="en-US" sz="2200" b="1" dirty="0" smtClean="0"/>
              <a:t>History</a:t>
            </a:r>
          </a:p>
          <a:p>
            <a:pPr lvl="4"/>
            <a:r>
              <a:rPr lang="en-US" sz="2200" b="1" dirty="0" smtClean="0">
                <a:solidFill>
                  <a:schemeClr val="bg1">
                    <a:lumMod val="75000"/>
                  </a:schemeClr>
                </a:solidFill>
              </a:rPr>
              <a:t>Scripture</a:t>
            </a:r>
          </a:p>
          <a:p>
            <a:pPr lvl="4"/>
            <a:r>
              <a:rPr lang="en-US" sz="2200" b="1" dirty="0" smtClean="0">
                <a:solidFill>
                  <a:schemeClr val="bg1">
                    <a:lumMod val="75000"/>
                  </a:schemeClr>
                </a:solidFill>
              </a:rPr>
              <a:t>Our King </a:t>
            </a:r>
          </a:p>
          <a:p>
            <a:r>
              <a:rPr lang="en-US" dirty="0" smtClean="0"/>
              <a:t>CROWN</a:t>
            </a:r>
          </a:p>
          <a:p>
            <a:pPr lvl="4"/>
            <a:r>
              <a:rPr lang="en-US" sz="2200" b="1" dirty="0" smtClean="0"/>
              <a:t>History</a:t>
            </a:r>
          </a:p>
          <a:p>
            <a:pPr lvl="4"/>
            <a:r>
              <a:rPr lang="en-US" sz="2200" b="1" dirty="0" smtClean="0">
                <a:solidFill>
                  <a:srgbClr val="BFBFBF"/>
                </a:solidFill>
              </a:rPr>
              <a:t>Scripture</a:t>
            </a:r>
          </a:p>
          <a:p>
            <a:pPr lvl="4"/>
            <a:r>
              <a:rPr lang="en-US" sz="2200" b="1" dirty="0" smtClean="0">
                <a:solidFill>
                  <a:schemeClr val="bg1">
                    <a:lumMod val="75000"/>
                  </a:schemeClr>
                </a:solidFill>
              </a:rPr>
              <a:t>Our King</a:t>
            </a:r>
          </a:p>
          <a:p>
            <a:r>
              <a:rPr lang="en-US" dirty="0" smtClean="0"/>
              <a:t>THRONE</a:t>
            </a:r>
          </a:p>
          <a:p>
            <a:pPr lvl="4"/>
            <a:r>
              <a:rPr lang="en-US" sz="2200" b="1" dirty="0" smtClean="0"/>
              <a:t>History</a:t>
            </a:r>
            <a:endParaRPr lang="en-US" sz="2200" b="1" dirty="0"/>
          </a:p>
          <a:p>
            <a:pPr lvl="4"/>
            <a:r>
              <a:rPr lang="en-US" sz="2200" b="1" dirty="0" smtClean="0">
                <a:solidFill>
                  <a:srgbClr val="BFBFBF"/>
                </a:solidFill>
              </a:rPr>
              <a:t>Scripture </a:t>
            </a:r>
          </a:p>
          <a:p>
            <a:pPr lvl="4"/>
            <a:r>
              <a:rPr lang="en-US" sz="2200" b="1" dirty="0" smtClean="0">
                <a:solidFill>
                  <a:schemeClr val="bg1">
                    <a:lumMod val="75000"/>
                  </a:schemeClr>
                </a:solidFill>
              </a:rPr>
              <a:t>Our King</a:t>
            </a:r>
            <a:endParaRPr lang="en-US" sz="2200" b="1" dirty="0">
              <a:solidFill>
                <a:schemeClr val="bg1">
                  <a:lumMod val="75000"/>
                </a:schemeClr>
              </a:solidFill>
            </a:endParaRPr>
          </a:p>
        </p:txBody>
      </p:sp>
    </p:spTree>
    <p:extLst>
      <p:ext uri="{BB962C8B-B14F-4D97-AF65-F5344CB8AC3E}">
        <p14:creationId xmlns:p14="http://schemas.microsoft.com/office/powerpoint/2010/main" val="20348668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51"/>
            <a:ext cx="8229600" cy="1143000"/>
          </a:xfrm>
        </p:spPr>
        <p:txBody>
          <a:bodyPr/>
          <a:lstStyle/>
          <a:p>
            <a:r>
              <a:rPr lang="en-US" dirty="0" smtClean="0"/>
              <a:t>Symbols of Kingship</a:t>
            </a:r>
            <a:endParaRPr lang="en-US" dirty="0"/>
          </a:p>
        </p:txBody>
      </p:sp>
      <p:sp>
        <p:nvSpPr>
          <p:cNvPr id="3" name="Content Placeholder 2"/>
          <p:cNvSpPr>
            <a:spLocks noGrp="1"/>
          </p:cNvSpPr>
          <p:nvPr>
            <p:ph idx="1"/>
          </p:nvPr>
        </p:nvSpPr>
        <p:spPr>
          <a:xfrm>
            <a:off x="1744012" y="1658714"/>
            <a:ext cx="5708272" cy="4525963"/>
          </a:xfrm>
        </p:spPr>
        <p:txBody>
          <a:bodyPr>
            <a:normAutofit fontScale="92500" lnSpcReduction="20000"/>
          </a:bodyPr>
          <a:lstStyle/>
          <a:p>
            <a:r>
              <a:rPr lang="en-US" dirty="0" smtClean="0"/>
              <a:t>SCEPTER </a:t>
            </a:r>
          </a:p>
          <a:p>
            <a:pPr lvl="4"/>
            <a:r>
              <a:rPr lang="en-US" sz="2200" b="1" dirty="0" smtClean="0">
                <a:solidFill>
                  <a:schemeClr val="bg1">
                    <a:lumMod val="75000"/>
                  </a:schemeClr>
                </a:solidFill>
              </a:rPr>
              <a:t>History</a:t>
            </a:r>
          </a:p>
          <a:p>
            <a:pPr lvl="4"/>
            <a:r>
              <a:rPr lang="en-US" sz="2200" b="1" dirty="0" smtClean="0"/>
              <a:t>Scripture</a:t>
            </a:r>
          </a:p>
          <a:p>
            <a:pPr lvl="4"/>
            <a:r>
              <a:rPr lang="en-US" sz="2200" b="1" dirty="0" smtClean="0">
                <a:solidFill>
                  <a:schemeClr val="bg1">
                    <a:lumMod val="75000"/>
                  </a:schemeClr>
                </a:solidFill>
              </a:rPr>
              <a:t>Our King </a:t>
            </a:r>
          </a:p>
          <a:p>
            <a:r>
              <a:rPr lang="en-US" dirty="0" smtClean="0"/>
              <a:t>CROWN</a:t>
            </a:r>
          </a:p>
          <a:p>
            <a:pPr lvl="4"/>
            <a:r>
              <a:rPr lang="en-US" sz="2200" b="1" dirty="0" smtClean="0">
                <a:solidFill>
                  <a:srgbClr val="BFBFBF"/>
                </a:solidFill>
              </a:rPr>
              <a:t>History</a:t>
            </a:r>
          </a:p>
          <a:p>
            <a:pPr lvl="4"/>
            <a:r>
              <a:rPr lang="en-US" sz="2200" b="1" dirty="0" smtClean="0"/>
              <a:t>Scripture</a:t>
            </a:r>
          </a:p>
          <a:p>
            <a:pPr lvl="4"/>
            <a:r>
              <a:rPr lang="en-US" sz="2200" b="1" dirty="0" smtClean="0">
                <a:solidFill>
                  <a:schemeClr val="bg1">
                    <a:lumMod val="75000"/>
                  </a:schemeClr>
                </a:solidFill>
              </a:rPr>
              <a:t>Our King</a:t>
            </a:r>
          </a:p>
          <a:p>
            <a:r>
              <a:rPr lang="en-US" dirty="0" smtClean="0"/>
              <a:t>THRONE</a:t>
            </a:r>
          </a:p>
          <a:p>
            <a:pPr lvl="4"/>
            <a:r>
              <a:rPr lang="en-US" sz="2200" b="1" dirty="0" smtClean="0">
                <a:solidFill>
                  <a:srgbClr val="BFBFBF"/>
                </a:solidFill>
              </a:rPr>
              <a:t>History</a:t>
            </a:r>
            <a:endParaRPr lang="en-US" sz="2200" b="1" dirty="0">
              <a:solidFill>
                <a:srgbClr val="BFBFBF"/>
              </a:solidFill>
            </a:endParaRPr>
          </a:p>
          <a:p>
            <a:pPr lvl="4"/>
            <a:r>
              <a:rPr lang="en-US" sz="2200" b="1" dirty="0" smtClean="0"/>
              <a:t>Scripture </a:t>
            </a:r>
          </a:p>
          <a:p>
            <a:pPr lvl="4"/>
            <a:r>
              <a:rPr lang="en-US" sz="2200" b="1" dirty="0" smtClean="0">
                <a:solidFill>
                  <a:schemeClr val="bg1">
                    <a:lumMod val="75000"/>
                  </a:schemeClr>
                </a:solidFill>
              </a:rPr>
              <a:t>Our King</a:t>
            </a:r>
            <a:endParaRPr lang="en-US" sz="2200" b="1" dirty="0">
              <a:solidFill>
                <a:schemeClr val="bg1">
                  <a:lumMod val="75000"/>
                </a:schemeClr>
              </a:solidFill>
            </a:endParaRPr>
          </a:p>
        </p:txBody>
      </p:sp>
    </p:spTree>
    <p:extLst>
      <p:ext uri="{BB962C8B-B14F-4D97-AF65-F5344CB8AC3E}">
        <p14:creationId xmlns:p14="http://schemas.microsoft.com/office/powerpoint/2010/main" val="195532272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51"/>
            <a:ext cx="8229600" cy="1143000"/>
          </a:xfrm>
        </p:spPr>
        <p:txBody>
          <a:bodyPr/>
          <a:lstStyle/>
          <a:p>
            <a:r>
              <a:rPr lang="en-US" dirty="0" smtClean="0"/>
              <a:t>Symbols of Kingship</a:t>
            </a:r>
            <a:endParaRPr lang="en-US" dirty="0"/>
          </a:p>
        </p:txBody>
      </p:sp>
      <p:sp>
        <p:nvSpPr>
          <p:cNvPr id="3" name="Content Placeholder 2"/>
          <p:cNvSpPr>
            <a:spLocks noGrp="1"/>
          </p:cNvSpPr>
          <p:nvPr>
            <p:ph idx="1"/>
          </p:nvPr>
        </p:nvSpPr>
        <p:spPr>
          <a:xfrm>
            <a:off x="1744012" y="1658714"/>
            <a:ext cx="5708272" cy="4525963"/>
          </a:xfrm>
        </p:spPr>
        <p:txBody>
          <a:bodyPr>
            <a:normAutofit fontScale="92500" lnSpcReduction="20000"/>
          </a:bodyPr>
          <a:lstStyle/>
          <a:p>
            <a:r>
              <a:rPr lang="en-US" dirty="0" smtClean="0"/>
              <a:t>SCEPTER </a:t>
            </a:r>
          </a:p>
          <a:p>
            <a:pPr lvl="4"/>
            <a:r>
              <a:rPr lang="en-US" sz="2200" b="1" dirty="0" smtClean="0">
                <a:solidFill>
                  <a:schemeClr val="bg1">
                    <a:lumMod val="75000"/>
                  </a:schemeClr>
                </a:solidFill>
              </a:rPr>
              <a:t>History</a:t>
            </a:r>
          </a:p>
          <a:p>
            <a:pPr lvl="4"/>
            <a:r>
              <a:rPr lang="en-US" sz="2200" b="1" dirty="0" smtClean="0">
                <a:solidFill>
                  <a:schemeClr val="bg1">
                    <a:lumMod val="75000"/>
                  </a:schemeClr>
                </a:solidFill>
              </a:rPr>
              <a:t>Scripture</a:t>
            </a:r>
          </a:p>
          <a:p>
            <a:pPr lvl="4"/>
            <a:r>
              <a:rPr lang="en-US" sz="2200" b="1" dirty="0" smtClean="0"/>
              <a:t>Our King </a:t>
            </a:r>
          </a:p>
          <a:p>
            <a:r>
              <a:rPr lang="en-US" dirty="0" smtClean="0"/>
              <a:t>CROWN</a:t>
            </a:r>
          </a:p>
          <a:p>
            <a:pPr lvl="4"/>
            <a:r>
              <a:rPr lang="en-US" sz="2200" b="1" dirty="0" smtClean="0">
                <a:solidFill>
                  <a:srgbClr val="BFBFBF"/>
                </a:solidFill>
              </a:rPr>
              <a:t>History</a:t>
            </a:r>
          </a:p>
          <a:p>
            <a:pPr lvl="4"/>
            <a:r>
              <a:rPr lang="en-US" sz="2200" b="1" dirty="0" smtClean="0">
                <a:solidFill>
                  <a:srgbClr val="BFBFBF"/>
                </a:solidFill>
              </a:rPr>
              <a:t>Scripture</a:t>
            </a:r>
          </a:p>
          <a:p>
            <a:pPr lvl="4"/>
            <a:r>
              <a:rPr lang="en-US" sz="2200" b="1" dirty="0" smtClean="0"/>
              <a:t>Our King</a:t>
            </a:r>
          </a:p>
          <a:p>
            <a:r>
              <a:rPr lang="en-US" dirty="0" smtClean="0"/>
              <a:t>THRONE</a:t>
            </a:r>
          </a:p>
          <a:p>
            <a:pPr lvl="4"/>
            <a:r>
              <a:rPr lang="en-US" sz="2200" b="1" dirty="0" smtClean="0">
                <a:solidFill>
                  <a:srgbClr val="BFBFBF"/>
                </a:solidFill>
              </a:rPr>
              <a:t>History</a:t>
            </a:r>
            <a:endParaRPr lang="en-US" sz="2200" b="1" dirty="0">
              <a:solidFill>
                <a:srgbClr val="BFBFBF"/>
              </a:solidFill>
            </a:endParaRPr>
          </a:p>
          <a:p>
            <a:pPr lvl="4"/>
            <a:r>
              <a:rPr lang="en-US" sz="2200" b="1" dirty="0" smtClean="0">
                <a:solidFill>
                  <a:srgbClr val="BFBFBF"/>
                </a:solidFill>
              </a:rPr>
              <a:t>Scripture </a:t>
            </a:r>
          </a:p>
          <a:p>
            <a:pPr lvl="4"/>
            <a:r>
              <a:rPr lang="en-US" sz="2200" b="1" dirty="0" smtClean="0"/>
              <a:t>Our King</a:t>
            </a:r>
            <a:endParaRPr lang="en-US" sz="2200" b="1" dirty="0"/>
          </a:p>
        </p:txBody>
      </p:sp>
    </p:spTree>
    <p:extLst>
      <p:ext uri="{BB962C8B-B14F-4D97-AF65-F5344CB8AC3E}">
        <p14:creationId xmlns:p14="http://schemas.microsoft.com/office/powerpoint/2010/main" val="28442198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1966</TotalTime>
  <Words>560</Words>
  <Application>Microsoft Macintosh PowerPoint</Application>
  <PresentationFormat>On-screen Show (4:3)</PresentationFormat>
  <Paragraphs>236</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The Kingmaker  “A scepter shall rise out of Israel” </vt:lpstr>
      <vt:lpstr>PowerPoint Presentation</vt:lpstr>
      <vt:lpstr>PowerPoint Presentation</vt:lpstr>
      <vt:lpstr>PowerPoint Presentation</vt:lpstr>
      <vt:lpstr>PowerPoint Presentation</vt:lpstr>
      <vt:lpstr>PowerPoint Presentation</vt:lpstr>
      <vt:lpstr>Symbols of Kingship</vt:lpstr>
      <vt:lpstr>Symbols of Kingship</vt:lpstr>
      <vt:lpstr>Symbols of Kingship</vt:lpstr>
      <vt:lpstr>PowerPoint Presentation</vt:lpstr>
      <vt:lpstr>Scepter</vt:lpstr>
      <vt:lpstr>Scepter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Scepter</vt:lpstr>
      <vt:lpstr>Scepter</vt:lpstr>
      <vt:lpstr>‘shebet’ - scepter</vt:lpstr>
      <vt:lpstr>‘shebet’</vt:lpstr>
      <vt:lpstr>‘shebet’</vt:lpstr>
      <vt:lpstr>the scepter</vt:lpstr>
      <vt:lpstr>The Scepter</vt:lpstr>
      <vt:lpstr>The Scepter</vt:lpstr>
      <vt:lpstr>PowerPoint Presentation</vt:lpstr>
      <vt:lpstr>Deuteronomy 18</vt:lpstr>
      <vt:lpstr>The Scepter</vt:lpstr>
      <vt:lpstr>Crown</vt:lpstr>
      <vt:lpstr>Crown</vt:lpstr>
      <vt:lpstr>A crown of victory</vt:lpstr>
      <vt:lpstr>Crown</vt:lpstr>
      <vt:lpstr>Crown</vt:lpstr>
      <vt:lpstr>Psalm 103</vt:lpstr>
      <vt:lpstr>PowerPoint Presentation</vt:lpstr>
      <vt:lpstr>Throne</vt:lpstr>
      <vt:lpstr>kathedra</vt:lpstr>
      <vt:lpstr>kathedra</vt:lpstr>
      <vt:lpstr>cathedral</vt:lpstr>
      <vt:lpstr>A throne of JUDGMENT?</vt:lpstr>
      <vt:lpstr>A throne of JUDGMENT?</vt:lpstr>
      <vt:lpstr>NO! – A throne of MERCY!</vt:lpstr>
      <vt:lpstr>Numbers 24:17</vt:lpstr>
      <vt:lpstr>Numbers 24:17</vt:lpstr>
      <vt:lpstr>The crown of our King</vt:lpstr>
      <vt:lpstr>The crown of our King</vt:lpstr>
      <vt:lpstr>A crown of VICTORY!</vt:lpstr>
      <vt:lpstr>Philippians 4</vt:lpstr>
      <vt:lpstr>Crown</vt:lpstr>
      <vt:lpstr>Crown</vt:lpstr>
      <vt:lpstr>Zechariah 9</vt:lpstr>
      <vt:lpstr>Isaiah 62</vt:lpstr>
      <vt:lpstr>Psalm 89</vt:lpstr>
      <vt:lpstr>Psalm 89</vt:lpstr>
      <vt:lpstr>Psalm 89</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scepter shall rise out of Israel</dc:title>
  <dc:creator>Christian Russell</dc:creator>
  <cp:lastModifiedBy>Christian Russell</cp:lastModifiedBy>
  <cp:revision>155</cp:revision>
  <dcterms:created xsi:type="dcterms:W3CDTF">2010-07-21T04:03:25Z</dcterms:created>
  <dcterms:modified xsi:type="dcterms:W3CDTF">2015-12-31T21:42:51Z</dcterms:modified>
</cp:coreProperties>
</file>