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70" r:id="rId3"/>
    <p:sldId id="412" r:id="rId4"/>
    <p:sldId id="371" r:id="rId5"/>
    <p:sldId id="373" r:id="rId6"/>
    <p:sldId id="374" r:id="rId7"/>
    <p:sldId id="376" r:id="rId8"/>
    <p:sldId id="377" r:id="rId9"/>
    <p:sldId id="378" r:id="rId10"/>
    <p:sldId id="379" r:id="rId11"/>
    <p:sldId id="380" r:id="rId12"/>
    <p:sldId id="381" r:id="rId13"/>
    <p:sldId id="382" r:id="rId14"/>
    <p:sldId id="383" r:id="rId15"/>
    <p:sldId id="385" r:id="rId16"/>
    <p:sldId id="420" r:id="rId17"/>
    <p:sldId id="384" r:id="rId18"/>
    <p:sldId id="386" r:id="rId19"/>
    <p:sldId id="358" r:id="rId20"/>
    <p:sldId id="413" r:id="rId21"/>
    <p:sldId id="414" r:id="rId22"/>
    <p:sldId id="387" r:id="rId23"/>
    <p:sldId id="415" r:id="rId24"/>
    <p:sldId id="388" r:id="rId25"/>
    <p:sldId id="389" r:id="rId26"/>
    <p:sldId id="416" r:id="rId27"/>
    <p:sldId id="417" r:id="rId28"/>
    <p:sldId id="419" r:id="rId29"/>
    <p:sldId id="418"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8" r:id="rId43"/>
    <p:sldId id="409" r:id="rId44"/>
    <p:sldId id="411" r:id="rId45"/>
    <p:sldId id="365" r:id="rId46"/>
    <p:sldId id="359" r:id="rId47"/>
    <p:sldId id="366" r:id="rId48"/>
    <p:sldId id="367" r:id="rId49"/>
    <p:sldId id="368" r:id="rId50"/>
    <p:sldId id="361" r:id="rId51"/>
    <p:sldId id="360" r:id="rId52"/>
    <p:sldId id="36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9" autoAdjust="0"/>
    <p:restoredTop sz="94660"/>
  </p:normalViewPr>
  <p:slideViewPr>
    <p:cSldViewPr snapToGrid="0" snapToObjects="1">
      <p:cViewPr varScale="1">
        <p:scale>
          <a:sx n="96" d="100"/>
          <a:sy n="96" d="100"/>
        </p:scale>
        <p:origin x="-112"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5E402-5931-CC46-A7CF-D0CBE55FA2F4}"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5CCAD05F-1317-5946-8FFC-1B77ADBF2467}">
      <dgm:prSet phldrT="[Text]"/>
      <dgm:spPr/>
      <dgm:t>
        <a:bodyPr/>
        <a:lstStyle/>
        <a:p>
          <a:r>
            <a:rPr lang="en-US" dirty="0" smtClean="0"/>
            <a:t>King</a:t>
          </a:r>
        </a:p>
        <a:p>
          <a:r>
            <a:rPr lang="en-US" dirty="0" smtClean="0"/>
            <a:t>Priest</a:t>
          </a:r>
          <a:endParaRPr lang="en-US" dirty="0"/>
        </a:p>
      </dgm:t>
    </dgm:pt>
    <dgm:pt modelId="{D0B600BD-1ACD-7648-A394-54D103253ABF}" type="parTrans" cxnId="{58F8898D-405C-E045-BF77-09EB1593AA77}">
      <dgm:prSet/>
      <dgm:spPr/>
      <dgm:t>
        <a:bodyPr/>
        <a:lstStyle/>
        <a:p>
          <a:endParaRPr lang="en-US"/>
        </a:p>
      </dgm:t>
    </dgm:pt>
    <dgm:pt modelId="{66F75B4F-5CE6-1C40-8DDE-7C6E77EC2A88}" type="sibTrans" cxnId="{58F8898D-405C-E045-BF77-09EB1593AA77}">
      <dgm:prSet/>
      <dgm:spPr/>
      <dgm:t>
        <a:bodyPr/>
        <a:lstStyle/>
        <a:p>
          <a:endParaRPr lang="en-US"/>
        </a:p>
      </dgm:t>
    </dgm:pt>
    <dgm:pt modelId="{E1971131-8990-4549-ACB5-FA77ADD5658F}">
      <dgm:prSet phldrT="[Text]"/>
      <dgm:spPr/>
      <dgm:t>
        <a:bodyPr/>
        <a:lstStyle/>
        <a:p>
          <a:r>
            <a:rPr lang="en-US" dirty="0" smtClean="0"/>
            <a:t>Be Consecrated</a:t>
          </a:r>
          <a:endParaRPr lang="en-US" dirty="0"/>
        </a:p>
      </dgm:t>
    </dgm:pt>
    <dgm:pt modelId="{CB198813-B4F2-5A4D-812E-1CA92CF33B01}" type="parTrans" cxnId="{E0CD2557-46A2-9742-A836-50E43033C008}">
      <dgm:prSet/>
      <dgm:spPr/>
      <dgm:t>
        <a:bodyPr/>
        <a:lstStyle/>
        <a:p>
          <a:endParaRPr lang="en-US"/>
        </a:p>
      </dgm:t>
    </dgm:pt>
    <dgm:pt modelId="{10740A21-0B6B-3D47-A97E-A2DAD43220BC}" type="sibTrans" cxnId="{E0CD2557-46A2-9742-A836-50E43033C008}">
      <dgm:prSet/>
      <dgm:spPr/>
      <dgm:t>
        <a:bodyPr/>
        <a:lstStyle/>
        <a:p>
          <a:endParaRPr lang="en-US"/>
        </a:p>
      </dgm:t>
    </dgm:pt>
    <dgm:pt modelId="{276EA78C-7F63-B249-BDCB-686151DCBE4C}">
      <dgm:prSet phldrT="[Text]"/>
      <dgm:spPr/>
      <dgm:t>
        <a:bodyPr/>
        <a:lstStyle/>
        <a:p>
          <a:r>
            <a:rPr lang="en-US" dirty="0" smtClean="0"/>
            <a:t>Have Faith</a:t>
          </a:r>
          <a:endParaRPr lang="en-US" dirty="0"/>
        </a:p>
      </dgm:t>
    </dgm:pt>
    <dgm:pt modelId="{6D72890F-A243-A546-B443-845DF1458BD7}" type="parTrans" cxnId="{853C3394-07B6-E14C-ABC1-37828347E69A}">
      <dgm:prSet/>
      <dgm:spPr/>
      <dgm:t>
        <a:bodyPr/>
        <a:lstStyle/>
        <a:p>
          <a:endParaRPr lang="en-US"/>
        </a:p>
      </dgm:t>
    </dgm:pt>
    <dgm:pt modelId="{EB9C3A84-87D1-4048-A74E-B47873ED76A9}" type="sibTrans" cxnId="{853C3394-07B6-E14C-ABC1-37828347E69A}">
      <dgm:prSet/>
      <dgm:spPr/>
      <dgm:t>
        <a:bodyPr/>
        <a:lstStyle/>
        <a:p>
          <a:endParaRPr lang="en-US"/>
        </a:p>
      </dgm:t>
    </dgm:pt>
    <dgm:pt modelId="{09D47B91-C5B4-044E-B4C0-1638817D2CF5}">
      <dgm:prSet phldrT="[Text]"/>
      <dgm:spPr/>
      <dgm:t>
        <a:bodyPr/>
        <a:lstStyle/>
        <a:p>
          <a:r>
            <a:rPr lang="en-US" dirty="0" smtClean="0"/>
            <a:t>Personal Sacrifice and Offering</a:t>
          </a:r>
          <a:endParaRPr lang="en-US" dirty="0"/>
        </a:p>
      </dgm:t>
    </dgm:pt>
    <dgm:pt modelId="{E3285427-6181-8F4A-A72A-CE0DE5A5D432}" type="parTrans" cxnId="{F5E2AFA1-54A0-6740-A358-DBD5EEEC1A45}">
      <dgm:prSet/>
      <dgm:spPr/>
      <dgm:t>
        <a:bodyPr/>
        <a:lstStyle/>
        <a:p>
          <a:endParaRPr lang="en-US"/>
        </a:p>
      </dgm:t>
    </dgm:pt>
    <dgm:pt modelId="{B3A713BA-837E-BF43-B62F-474990452D9E}" type="sibTrans" cxnId="{F5E2AFA1-54A0-6740-A358-DBD5EEEC1A45}">
      <dgm:prSet/>
      <dgm:spPr/>
      <dgm:t>
        <a:bodyPr/>
        <a:lstStyle/>
        <a:p>
          <a:endParaRPr lang="en-US"/>
        </a:p>
      </dgm:t>
    </dgm:pt>
    <dgm:pt modelId="{42138696-5CFC-2E45-BF23-94B45E27A410}">
      <dgm:prSet phldrT="[Text]"/>
      <dgm:spPr/>
      <dgm:t>
        <a:bodyPr/>
        <a:lstStyle/>
        <a:p>
          <a:r>
            <a:rPr lang="en-US" dirty="0" smtClean="0"/>
            <a:t>Instruction, Fellowship, Fruit of the Spirit</a:t>
          </a:r>
          <a:endParaRPr lang="en-US" dirty="0"/>
        </a:p>
      </dgm:t>
    </dgm:pt>
    <dgm:pt modelId="{2BFD6ABE-250A-774C-BED0-98A4A9797679}" type="parTrans" cxnId="{70EF7889-5AE7-0B4C-862F-1AA63FA6285F}">
      <dgm:prSet/>
      <dgm:spPr/>
      <dgm:t>
        <a:bodyPr/>
        <a:lstStyle/>
        <a:p>
          <a:endParaRPr lang="en-US"/>
        </a:p>
      </dgm:t>
    </dgm:pt>
    <dgm:pt modelId="{CCAEA18F-A240-8F49-B73E-A6B58F6516D8}" type="sibTrans" cxnId="{70EF7889-5AE7-0B4C-862F-1AA63FA6285F}">
      <dgm:prSet/>
      <dgm:spPr/>
      <dgm:t>
        <a:bodyPr/>
        <a:lstStyle/>
        <a:p>
          <a:endParaRPr lang="en-US"/>
        </a:p>
      </dgm:t>
    </dgm:pt>
    <dgm:pt modelId="{381AB88F-B4DA-2641-B003-BD4DBCF24802}" type="pres">
      <dgm:prSet presAssocID="{AA15E402-5931-CC46-A7CF-D0CBE55FA2F4}" presName="cycle" presStyleCnt="0">
        <dgm:presLayoutVars>
          <dgm:chMax val="1"/>
          <dgm:dir/>
          <dgm:animLvl val="ctr"/>
          <dgm:resizeHandles val="exact"/>
        </dgm:presLayoutVars>
      </dgm:prSet>
      <dgm:spPr/>
      <dgm:t>
        <a:bodyPr/>
        <a:lstStyle/>
        <a:p>
          <a:endParaRPr lang="en-US"/>
        </a:p>
      </dgm:t>
    </dgm:pt>
    <dgm:pt modelId="{20D09238-0CA6-B142-818A-23D9EBA1D271}" type="pres">
      <dgm:prSet presAssocID="{5CCAD05F-1317-5946-8FFC-1B77ADBF2467}" presName="centerShape" presStyleLbl="node0" presStyleIdx="0" presStyleCnt="1"/>
      <dgm:spPr/>
      <dgm:t>
        <a:bodyPr/>
        <a:lstStyle/>
        <a:p>
          <a:endParaRPr lang="en-US"/>
        </a:p>
      </dgm:t>
    </dgm:pt>
    <dgm:pt modelId="{CC6C7D0D-8561-CF45-A5BF-EDE3CF17FB34}" type="pres">
      <dgm:prSet presAssocID="{CB198813-B4F2-5A4D-812E-1CA92CF33B01}" presName="parTrans" presStyleLbl="bgSibTrans2D1" presStyleIdx="0" presStyleCnt="4"/>
      <dgm:spPr/>
      <dgm:t>
        <a:bodyPr/>
        <a:lstStyle/>
        <a:p>
          <a:endParaRPr lang="en-US"/>
        </a:p>
      </dgm:t>
    </dgm:pt>
    <dgm:pt modelId="{65493721-7FDB-8A43-A7CA-FC2EA1B5B3D0}" type="pres">
      <dgm:prSet presAssocID="{E1971131-8990-4549-ACB5-FA77ADD5658F}" presName="node" presStyleLbl="node1" presStyleIdx="0" presStyleCnt="4">
        <dgm:presLayoutVars>
          <dgm:bulletEnabled val="1"/>
        </dgm:presLayoutVars>
      </dgm:prSet>
      <dgm:spPr/>
      <dgm:t>
        <a:bodyPr/>
        <a:lstStyle/>
        <a:p>
          <a:endParaRPr lang="en-US"/>
        </a:p>
      </dgm:t>
    </dgm:pt>
    <dgm:pt modelId="{22E47F22-A0FC-674A-B904-1F1109AF123C}" type="pres">
      <dgm:prSet presAssocID="{6D72890F-A243-A546-B443-845DF1458BD7}" presName="parTrans" presStyleLbl="bgSibTrans2D1" presStyleIdx="1" presStyleCnt="4"/>
      <dgm:spPr/>
      <dgm:t>
        <a:bodyPr/>
        <a:lstStyle/>
        <a:p>
          <a:endParaRPr lang="en-US"/>
        </a:p>
      </dgm:t>
    </dgm:pt>
    <dgm:pt modelId="{A7F56810-D04A-BE40-AFB4-997E00C08CDE}" type="pres">
      <dgm:prSet presAssocID="{276EA78C-7F63-B249-BDCB-686151DCBE4C}" presName="node" presStyleLbl="node1" presStyleIdx="1" presStyleCnt="4">
        <dgm:presLayoutVars>
          <dgm:bulletEnabled val="1"/>
        </dgm:presLayoutVars>
      </dgm:prSet>
      <dgm:spPr/>
      <dgm:t>
        <a:bodyPr/>
        <a:lstStyle/>
        <a:p>
          <a:endParaRPr lang="en-US"/>
        </a:p>
      </dgm:t>
    </dgm:pt>
    <dgm:pt modelId="{7BF1338D-1C1E-284B-928B-50AC2DC2E034}" type="pres">
      <dgm:prSet presAssocID="{E3285427-6181-8F4A-A72A-CE0DE5A5D432}" presName="parTrans" presStyleLbl="bgSibTrans2D1" presStyleIdx="2" presStyleCnt="4"/>
      <dgm:spPr/>
      <dgm:t>
        <a:bodyPr/>
        <a:lstStyle/>
        <a:p>
          <a:endParaRPr lang="en-US"/>
        </a:p>
      </dgm:t>
    </dgm:pt>
    <dgm:pt modelId="{C4B67228-E46B-1044-A7DE-495BC2BFAD55}" type="pres">
      <dgm:prSet presAssocID="{09D47B91-C5B4-044E-B4C0-1638817D2CF5}" presName="node" presStyleLbl="node1" presStyleIdx="2" presStyleCnt="4">
        <dgm:presLayoutVars>
          <dgm:bulletEnabled val="1"/>
        </dgm:presLayoutVars>
      </dgm:prSet>
      <dgm:spPr/>
      <dgm:t>
        <a:bodyPr/>
        <a:lstStyle/>
        <a:p>
          <a:endParaRPr lang="en-US"/>
        </a:p>
      </dgm:t>
    </dgm:pt>
    <dgm:pt modelId="{5F2294BB-2C05-5546-AC1D-56FD82853C2B}" type="pres">
      <dgm:prSet presAssocID="{2BFD6ABE-250A-774C-BED0-98A4A9797679}" presName="parTrans" presStyleLbl="bgSibTrans2D1" presStyleIdx="3" presStyleCnt="4"/>
      <dgm:spPr/>
      <dgm:t>
        <a:bodyPr/>
        <a:lstStyle/>
        <a:p>
          <a:endParaRPr lang="en-US"/>
        </a:p>
      </dgm:t>
    </dgm:pt>
    <dgm:pt modelId="{1D985CB3-381F-074A-8EF2-91542C973A87}" type="pres">
      <dgm:prSet presAssocID="{42138696-5CFC-2E45-BF23-94B45E27A410}" presName="node" presStyleLbl="node1" presStyleIdx="3" presStyleCnt="4">
        <dgm:presLayoutVars>
          <dgm:bulletEnabled val="1"/>
        </dgm:presLayoutVars>
      </dgm:prSet>
      <dgm:spPr/>
      <dgm:t>
        <a:bodyPr/>
        <a:lstStyle/>
        <a:p>
          <a:endParaRPr lang="en-US"/>
        </a:p>
      </dgm:t>
    </dgm:pt>
  </dgm:ptLst>
  <dgm:cxnLst>
    <dgm:cxn modelId="{70EF7889-5AE7-0B4C-862F-1AA63FA6285F}" srcId="{5CCAD05F-1317-5946-8FFC-1B77ADBF2467}" destId="{42138696-5CFC-2E45-BF23-94B45E27A410}" srcOrd="3" destOrd="0" parTransId="{2BFD6ABE-250A-774C-BED0-98A4A9797679}" sibTransId="{CCAEA18F-A240-8F49-B73E-A6B58F6516D8}"/>
    <dgm:cxn modelId="{F5E2AFA1-54A0-6740-A358-DBD5EEEC1A45}" srcId="{5CCAD05F-1317-5946-8FFC-1B77ADBF2467}" destId="{09D47B91-C5B4-044E-B4C0-1638817D2CF5}" srcOrd="2" destOrd="0" parTransId="{E3285427-6181-8F4A-A72A-CE0DE5A5D432}" sibTransId="{B3A713BA-837E-BF43-B62F-474990452D9E}"/>
    <dgm:cxn modelId="{0F3C6C8F-A7B4-E44A-802D-8930A5D36A07}" type="presOf" srcId="{E3285427-6181-8F4A-A72A-CE0DE5A5D432}" destId="{7BF1338D-1C1E-284B-928B-50AC2DC2E034}" srcOrd="0" destOrd="0" presId="urn:microsoft.com/office/officeart/2005/8/layout/radial4"/>
    <dgm:cxn modelId="{958DE2E5-2CDC-9C45-862F-3C91067DA7ED}" type="presOf" srcId="{CB198813-B4F2-5A4D-812E-1CA92CF33B01}" destId="{CC6C7D0D-8561-CF45-A5BF-EDE3CF17FB34}" srcOrd="0" destOrd="0" presId="urn:microsoft.com/office/officeart/2005/8/layout/radial4"/>
    <dgm:cxn modelId="{2A7E573B-35EE-694A-9B1E-5E00427C822E}" type="presOf" srcId="{E1971131-8990-4549-ACB5-FA77ADD5658F}" destId="{65493721-7FDB-8A43-A7CA-FC2EA1B5B3D0}" srcOrd="0" destOrd="0" presId="urn:microsoft.com/office/officeart/2005/8/layout/radial4"/>
    <dgm:cxn modelId="{DF43A9E9-1D71-EE42-97BF-79DC7C3F31F1}" type="presOf" srcId="{09D47B91-C5B4-044E-B4C0-1638817D2CF5}" destId="{C4B67228-E46B-1044-A7DE-495BC2BFAD55}" srcOrd="0" destOrd="0" presId="urn:microsoft.com/office/officeart/2005/8/layout/radial4"/>
    <dgm:cxn modelId="{134B4F46-9A18-C64B-AE79-7CC71E73F182}" type="presOf" srcId="{42138696-5CFC-2E45-BF23-94B45E27A410}" destId="{1D985CB3-381F-074A-8EF2-91542C973A87}" srcOrd="0" destOrd="0" presId="urn:microsoft.com/office/officeart/2005/8/layout/radial4"/>
    <dgm:cxn modelId="{F7C73C1C-7169-3F4C-9DCE-DD5AA25BDA5B}" type="presOf" srcId="{AA15E402-5931-CC46-A7CF-D0CBE55FA2F4}" destId="{381AB88F-B4DA-2641-B003-BD4DBCF24802}" srcOrd="0" destOrd="0" presId="urn:microsoft.com/office/officeart/2005/8/layout/radial4"/>
    <dgm:cxn modelId="{0D77462D-4E70-334F-8A4E-EF2DFDF440AB}" type="presOf" srcId="{276EA78C-7F63-B249-BDCB-686151DCBE4C}" destId="{A7F56810-D04A-BE40-AFB4-997E00C08CDE}" srcOrd="0" destOrd="0" presId="urn:microsoft.com/office/officeart/2005/8/layout/radial4"/>
    <dgm:cxn modelId="{62639593-FEA3-B341-B6EF-DFA2D42C22A5}" type="presOf" srcId="{2BFD6ABE-250A-774C-BED0-98A4A9797679}" destId="{5F2294BB-2C05-5546-AC1D-56FD82853C2B}" srcOrd="0" destOrd="0" presId="urn:microsoft.com/office/officeart/2005/8/layout/radial4"/>
    <dgm:cxn modelId="{25492E4A-DFC3-7847-A102-67BABE6580E5}" type="presOf" srcId="{6D72890F-A243-A546-B443-845DF1458BD7}" destId="{22E47F22-A0FC-674A-B904-1F1109AF123C}" srcOrd="0" destOrd="0" presId="urn:microsoft.com/office/officeart/2005/8/layout/radial4"/>
    <dgm:cxn modelId="{58F8898D-405C-E045-BF77-09EB1593AA77}" srcId="{AA15E402-5931-CC46-A7CF-D0CBE55FA2F4}" destId="{5CCAD05F-1317-5946-8FFC-1B77ADBF2467}" srcOrd="0" destOrd="0" parTransId="{D0B600BD-1ACD-7648-A394-54D103253ABF}" sibTransId="{66F75B4F-5CE6-1C40-8DDE-7C6E77EC2A88}"/>
    <dgm:cxn modelId="{E0CD2557-46A2-9742-A836-50E43033C008}" srcId="{5CCAD05F-1317-5946-8FFC-1B77ADBF2467}" destId="{E1971131-8990-4549-ACB5-FA77ADD5658F}" srcOrd="0" destOrd="0" parTransId="{CB198813-B4F2-5A4D-812E-1CA92CF33B01}" sibTransId="{10740A21-0B6B-3D47-A97E-A2DAD43220BC}"/>
    <dgm:cxn modelId="{FAF2BB14-D958-5948-B129-4D3408C46C76}" type="presOf" srcId="{5CCAD05F-1317-5946-8FFC-1B77ADBF2467}" destId="{20D09238-0CA6-B142-818A-23D9EBA1D271}" srcOrd="0" destOrd="0" presId="urn:microsoft.com/office/officeart/2005/8/layout/radial4"/>
    <dgm:cxn modelId="{853C3394-07B6-E14C-ABC1-37828347E69A}" srcId="{5CCAD05F-1317-5946-8FFC-1B77ADBF2467}" destId="{276EA78C-7F63-B249-BDCB-686151DCBE4C}" srcOrd="1" destOrd="0" parTransId="{6D72890F-A243-A546-B443-845DF1458BD7}" sibTransId="{EB9C3A84-87D1-4048-A74E-B47873ED76A9}"/>
    <dgm:cxn modelId="{278C50E8-D400-8A41-9AA6-29681B69ABEA}" type="presParOf" srcId="{381AB88F-B4DA-2641-B003-BD4DBCF24802}" destId="{20D09238-0CA6-B142-818A-23D9EBA1D271}" srcOrd="0" destOrd="0" presId="urn:microsoft.com/office/officeart/2005/8/layout/radial4"/>
    <dgm:cxn modelId="{EC8DD025-59E9-F543-971A-713AED008EE8}" type="presParOf" srcId="{381AB88F-B4DA-2641-B003-BD4DBCF24802}" destId="{CC6C7D0D-8561-CF45-A5BF-EDE3CF17FB34}" srcOrd="1" destOrd="0" presId="urn:microsoft.com/office/officeart/2005/8/layout/radial4"/>
    <dgm:cxn modelId="{052E6972-3A1C-EB46-812B-03D8E30FFDDC}" type="presParOf" srcId="{381AB88F-B4DA-2641-B003-BD4DBCF24802}" destId="{65493721-7FDB-8A43-A7CA-FC2EA1B5B3D0}" srcOrd="2" destOrd="0" presId="urn:microsoft.com/office/officeart/2005/8/layout/radial4"/>
    <dgm:cxn modelId="{8C0410D8-B95E-7E4C-A846-E9F2AF5F92FE}" type="presParOf" srcId="{381AB88F-B4DA-2641-B003-BD4DBCF24802}" destId="{22E47F22-A0FC-674A-B904-1F1109AF123C}" srcOrd="3" destOrd="0" presId="urn:microsoft.com/office/officeart/2005/8/layout/radial4"/>
    <dgm:cxn modelId="{82916AC7-D840-644F-BAED-604FC95D1D30}" type="presParOf" srcId="{381AB88F-B4DA-2641-B003-BD4DBCF24802}" destId="{A7F56810-D04A-BE40-AFB4-997E00C08CDE}" srcOrd="4" destOrd="0" presId="urn:microsoft.com/office/officeart/2005/8/layout/radial4"/>
    <dgm:cxn modelId="{91C346D8-0578-704A-815F-2006846B2464}" type="presParOf" srcId="{381AB88F-B4DA-2641-B003-BD4DBCF24802}" destId="{7BF1338D-1C1E-284B-928B-50AC2DC2E034}" srcOrd="5" destOrd="0" presId="urn:microsoft.com/office/officeart/2005/8/layout/radial4"/>
    <dgm:cxn modelId="{F4977615-BB2E-2543-9A4E-19A52952143B}" type="presParOf" srcId="{381AB88F-B4DA-2641-B003-BD4DBCF24802}" destId="{C4B67228-E46B-1044-A7DE-495BC2BFAD55}" srcOrd="6" destOrd="0" presId="urn:microsoft.com/office/officeart/2005/8/layout/radial4"/>
    <dgm:cxn modelId="{B6B4FE33-C1AA-B447-B55B-78C341DF3870}" type="presParOf" srcId="{381AB88F-B4DA-2641-B003-BD4DBCF24802}" destId="{5F2294BB-2C05-5546-AC1D-56FD82853C2B}" srcOrd="7" destOrd="0" presId="urn:microsoft.com/office/officeart/2005/8/layout/radial4"/>
    <dgm:cxn modelId="{8B180C8E-6A71-504A-8499-9CE43184425C}" type="presParOf" srcId="{381AB88F-B4DA-2641-B003-BD4DBCF24802}" destId="{1D985CB3-381F-074A-8EF2-91542C973A8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dgm:t>
        <a:bodyPr/>
        <a:lstStyle/>
        <a:p>
          <a:r>
            <a:rPr lang="en-US" dirty="0" smtClean="0">
              <a:solidFill>
                <a:srgbClr val="8EB4E3"/>
              </a:solidFill>
            </a:rPr>
            <a:t>My beloved Son in whom I am well pleased</a:t>
          </a:r>
          <a:endParaRPr lang="en-US" dirty="0">
            <a:solidFill>
              <a:srgbClr val="8EB4E3"/>
            </a:solidFill>
          </a:endParaRPr>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dgm:t>
        <a:bodyPr/>
        <a:lstStyle/>
        <a:p>
          <a:r>
            <a:rPr lang="en-US" dirty="0" smtClean="0">
              <a:solidFill>
                <a:srgbClr val="8EB4E3"/>
              </a:solidFill>
            </a:rPr>
            <a:t>Behold – The Lamb of God!</a:t>
          </a:r>
          <a:endParaRPr lang="en-US" dirty="0">
            <a:solidFill>
              <a:srgbClr val="8EB4E3"/>
            </a:solidFill>
          </a:endParaRPr>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dgm:t>
        <a:bodyPr/>
        <a:lstStyle/>
        <a:p>
          <a:r>
            <a:rPr lang="en-US" dirty="0" smtClean="0"/>
            <a:t>She has done a good deed to me</a:t>
          </a:r>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dgm:t>
        <a:bodyPr/>
        <a:lstStyle/>
        <a:p>
          <a:r>
            <a:rPr lang="en-US" dirty="0" smtClean="0">
              <a:solidFill>
                <a:srgbClr val="8EB4E3"/>
              </a:solidFill>
            </a:rPr>
            <a:t>Fellowship Instruction</a:t>
          </a:r>
          <a:endParaRPr lang="en-US" dirty="0">
            <a:solidFill>
              <a:srgbClr val="8EB4E3"/>
            </a:solidFill>
          </a:endParaRPr>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4">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4">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4">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4">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6AB4CCC0-2A04-B24F-BF34-85E46E5FEB32}" type="presOf" srcId="{6D7EA916-0D15-4241-B939-269D176E5A0A}" destId="{A69A1C0D-E6FB-DD4A-9E54-2802C643D734}" srcOrd="0" destOrd="0" presId="urn:microsoft.com/office/officeart/2005/8/layout/hProcess9"/>
    <dgm:cxn modelId="{D3FC0E16-BAF9-E34F-8FE1-373F0BCEE8D3}" type="presOf" srcId="{AF1B3FB8-1A36-AB4F-BAF4-346FD55DBCE7}" destId="{E03F9F31-DF0B-7144-9ECF-CF67885992C6}"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2C8A457B-1B20-5C44-8DC7-201610EC18BA}" type="presOf" srcId="{D83B6E6E-45F6-0949-9941-BF9188166237}" destId="{876FF585-5480-3446-9B5A-3FB227AC3A80}"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871DBBF6-1920-4A4F-BB39-6082FC9B6652}" type="presOf" srcId="{D8CCE657-2A00-AA45-A090-CEF56F65C29B}" destId="{3BA2BC2D-E988-E949-8BF7-742C442A08A0}" srcOrd="0" destOrd="0" presId="urn:microsoft.com/office/officeart/2005/8/layout/hProcess9"/>
    <dgm:cxn modelId="{BBA89C30-1E4A-FB48-AF85-6570B47A2720}" type="presOf" srcId="{127CFAE6-88B2-7B41-A990-4379E4B32D6E}" destId="{046E335D-B22E-C340-931B-C382B8108389}" srcOrd="0" destOrd="0" presId="urn:microsoft.com/office/officeart/2005/8/layout/hProcess9"/>
    <dgm:cxn modelId="{7E6476AF-DA67-C04C-B603-C6E721100F8F}" type="presParOf" srcId="{A69A1C0D-E6FB-DD4A-9E54-2802C643D734}" destId="{1F4FECF5-DE5C-024F-9A6E-BCDE2B75A622}" srcOrd="0" destOrd="0" presId="urn:microsoft.com/office/officeart/2005/8/layout/hProcess9"/>
    <dgm:cxn modelId="{C3ECE6A5-EFEF-E644-AC8D-73C92F700AEA}" type="presParOf" srcId="{A69A1C0D-E6FB-DD4A-9E54-2802C643D734}" destId="{8B21A721-6626-7E45-A06D-0490AF796D2C}" srcOrd="1" destOrd="0" presId="urn:microsoft.com/office/officeart/2005/8/layout/hProcess9"/>
    <dgm:cxn modelId="{5F3B03B7-61F1-3740-8390-1143B3AD1930}" type="presParOf" srcId="{8B21A721-6626-7E45-A06D-0490AF796D2C}" destId="{876FF585-5480-3446-9B5A-3FB227AC3A80}" srcOrd="0" destOrd="0" presId="urn:microsoft.com/office/officeart/2005/8/layout/hProcess9"/>
    <dgm:cxn modelId="{2FE35EC2-0781-014C-90D6-06E60CF70D8B}" type="presParOf" srcId="{8B21A721-6626-7E45-A06D-0490AF796D2C}" destId="{F9709902-CB28-F84C-9862-D8BAFC6788C1}" srcOrd="1" destOrd="0" presId="urn:microsoft.com/office/officeart/2005/8/layout/hProcess9"/>
    <dgm:cxn modelId="{51647496-D751-8C4F-97EA-29D6D19B4152}" type="presParOf" srcId="{8B21A721-6626-7E45-A06D-0490AF796D2C}" destId="{046E335D-B22E-C340-931B-C382B8108389}" srcOrd="2" destOrd="0" presId="urn:microsoft.com/office/officeart/2005/8/layout/hProcess9"/>
    <dgm:cxn modelId="{19635663-24F0-7D4B-A829-6852DF195786}" type="presParOf" srcId="{8B21A721-6626-7E45-A06D-0490AF796D2C}" destId="{6E1FA816-B7E0-0441-8FA6-7F049135DE68}" srcOrd="3" destOrd="0" presId="urn:microsoft.com/office/officeart/2005/8/layout/hProcess9"/>
    <dgm:cxn modelId="{5AA1DF2E-D755-864B-98FC-8661F64C856B}" type="presParOf" srcId="{8B21A721-6626-7E45-A06D-0490AF796D2C}" destId="{3BA2BC2D-E988-E949-8BF7-742C442A08A0}" srcOrd="4" destOrd="0" presId="urn:microsoft.com/office/officeart/2005/8/layout/hProcess9"/>
    <dgm:cxn modelId="{F3C67311-6E62-5744-8CA0-6E0E71CFE48A}" type="presParOf" srcId="{8B21A721-6626-7E45-A06D-0490AF796D2C}" destId="{13C6C769-991E-8240-896B-8806797CBDBF}" srcOrd="5" destOrd="0" presId="urn:microsoft.com/office/officeart/2005/8/layout/hProcess9"/>
    <dgm:cxn modelId="{70117539-CF3F-AA43-8BEB-857D92644938}" type="presParOf" srcId="{8B21A721-6626-7E45-A06D-0490AF796D2C}" destId="{E03F9F31-DF0B-7144-9ECF-CF67885992C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dgm:t>
        <a:bodyPr/>
        <a:lstStyle/>
        <a:p>
          <a:r>
            <a:rPr lang="en-US" dirty="0" smtClean="0">
              <a:solidFill>
                <a:srgbClr val="8EB4E3"/>
              </a:solidFill>
            </a:rPr>
            <a:t>My beloved Son in whom I am well pleased</a:t>
          </a:r>
          <a:endParaRPr lang="en-US" dirty="0">
            <a:solidFill>
              <a:srgbClr val="8EB4E3"/>
            </a:solidFill>
          </a:endParaRPr>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dgm:t>
        <a:bodyPr/>
        <a:lstStyle/>
        <a:p>
          <a:r>
            <a:rPr lang="en-US" dirty="0" smtClean="0">
              <a:solidFill>
                <a:srgbClr val="8EB4E3"/>
              </a:solidFill>
            </a:rPr>
            <a:t>Behold – The Lamb of God!</a:t>
          </a:r>
          <a:endParaRPr lang="en-US" dirty="0">
            <a:solidFill>
              <a:srgbClr val="8EB4E3"/>
            </a:solidFill>
          </a:endParaRPr>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dgm:t>
        <a:bodyPr/>
        <a:lstStyle/>
        <a:p>
          <a:r>
            <a:rPr lang="en-US" dirty="0" smtClean="0">
              <a:solidFill>
                <a:srgbClr val="8EB4E3"/>
              </a:solidFill>
            </a:rPr>
            <a:t>She has done a good deed to me</a:t>
          </a:r>
          <a:endParaRPr lang="en-US" dirty="0">
            <a:solidFill>
              <a:srgbClr val="8EB4E3"/>
            </a:solidFill>
          </a:endParaRPr>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dgm:t>
        <a:bodyPr/>
        <a:lstStyle/>
        <a:p>
          <a:r>
            <a:rPr lang="en-US" dirty="0" smtClean="0"/>
            <a:t>Fellowship Instruction</a:t>
          </a:r>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4">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4">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4">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4">
        <dgm:presLayoutVars>
          <dgm:bulletEnabled val="1"/>
        </dgm:presLayoutVars>
      </dgm:prSet>
      <dgm:spPr/>
      <dgm:t>
        <a:bodyPr/>
        <a:lstStyle/>
        <a:p>
          <a:endParaRPr lang="en-US"/>
        </a:p>
      </dgm:t>
    </dgm:pt>
  </dgm:ptLst>
  <dgm:cxnLst>
    <dgm:cxn modelId="{C7878683-89BD-6F44-A8C2-9F042AB7BB57}" srcId="{6D7EA916-0D15-4241-B939-269D176E5A0A}" destId="{D83B6E6E-45F6-0949-9941-BF9188166237}" srcOrd="0" destOrd="0" parTransId="{E5DB81C6-44BB-A74A-935F-67C8D76E427F}" sibTransId="{406CCC6F-3792-8F4A-B7D0-9DCEDE1F38A7}"/>
    <dgm:cxn modelId="{AFD285BB-D89C-1C47-B974-DD545B2FE1BD}" srcId="{6D7EA916-0D15-4241-B939-269D176E5A0A}" destId="{AF1B3FB8-1A36-AB4F-BAF4-346FD55DBCE7}" srcOrd="3" destOrd="0" parTransId="{37BE976D-2B86-CA4C-9324-C64EE5B6E4F9}" sibTransId="{29D1EEE8-0BB5-454F-8341-F3A11BA91B19}"/>
    <dgm:cxn modelId="{F63FC1F9-7947-D149-8693-8122AB65341B}" type="presOf" srcId="{127CFAE6-88B2-7B41-A990-4379E4B32D6E}" destId="{046E335D-B22E-C340-931B-C382B8108389}" srcOrd="0" destOrd="0" presId="urn:microsoft.com/office/officeart/2005/8/layout/hProcess9"/>
    <dgm:cxn modelId="{D0D65DDC-76B2-3A4E-9FD0-864F50D09780}" srcId="{6D7EA916-0D15-4241-B939-269D176E5A0A}" destId="{127CFAE6-88B2-7B41-A990-4379E4B32D6E}" srcOrd="1" destOrd="0" parTransId="{5F132C4A-98F1-E24B-B171-4ED31D68BFAB}" sibTransId="{4157465D-1192-DB41-B6EB-51F24EA25829}"/>
    <dgm:cxn modelId="{35E4D2DD-0AA6-CC46-8A5A-9BDFF3D78515}" type="presOf" srcId="{6D7EA916-0D15-4241-B939-269D176E5A0A}" destId="{A69A1C0D-E6FB-DD4A-9E54-2802C643D734}"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5724E315-0DDE-3C45-B7C6-EF6A07C184EC}" type="presOf" srcId="{D83B6E6E-45F6-0949-9941-BF9188166237}" destId="{876FF585-5480-3446-9B5A-3FB227AC3A80}" srcOrd="0" destOrd="0" presId="urn:microsoft.com/office/officeart/2005/8/layout/hProcess9"/>
    <dgm:cxn modelId="{996FD0BD-D44C-8840-ABCC-5D24A28D03AE}" type="presOf" srcId="{D8CCE657-2A00-AA45-A090-CEF56F65C29B}" destId="{3BA2BC2D-E988-E949-8BF7-742C442A08A0}" srcOrd="0" destOrd="0" presId="urn:microsoft.com/office/officeart/2005/8/layout/hProcess9"/>
    <dgm:cxn modelId="{DA8E6BA2-5A3F-F947-A7F5-723B904762C1}" type="presOf" srcId="{AF1B3FB8-1A36-AB4F-BAF4-346FD55DBCE7}" destId="{E03F9F31-DF0B-7144-9ECF-CF67885992C6}" srcOrd="0" destOrd="0" presId="urn:microsoft.com/office/officeart/2005/8/layout/hProcess9"/>
    <dgm:cxn modelId="{7AD37A8B-D080-D541-B090-8654DBEF560F}" type="presParOf" srcId="{A69A1C0D-E6FB-DD4A-9E54-2802C643D734}" destId="{1F4FECF5-DE5C-024F-9A6E-BCDE2B75A622}" srcOrd="0" destOrd="0" presId="urn:microsoft.com/office/officeart/2005/8/layout/hProcess9"/>
    <dgm:cxn modelId="{B6A0AFDE-5A57-124C-94DC-482A3D7E3A15}" type="presParOf" srcId="{A69A1C0D-E6FB-DD4A-9E54-2802C643D734}" destId="{8B21A721-6626-7E45-A06D-0490AF796D2C}" srcOrd="1" destOrd="0" presId="urn:microsoft.com/office/officeart/2005/8/layout/hProcess9"/>
    <dgm:cxn modelId="{BF29B7A3-957E-D849-94EE-6A5AAAA6FA5A}" type="presParOf" srcId="{8B21A721-6626-7E45-A06D-0490AF796D2C}" destId="{876FF585-5480-3446-9B5A-3FB227AC3A80}" srcOrd="0" destOrd="0" presId="urn:microsoft.com/office/officeart/2005/8/layout/hProcess9"/>
    <dgm:cxn modelId="{C08317EC-B8A8-0844-9200-B050990C33DE}" type="presParOf" srcId="{8B21A721-6626-7E45-A06D-0490AF796D2C}" destId="{F9709902-CB28-F84C-9862-D8BAFC6788C1}" srcOrd="1" destOrd="0" presId="urn:microsoft.com/office/officeart/2005/8/layout/hProcess9"/>
    <dgm:cxn modelId="{8E6096F9-9C3A-B341-9EAD-AE5AC3E5A15E}" type="presParOf" srcId="{8B21A721-6626-7E45-A06D-0490AF796D2C}" destId="{046E335D-B22E-C340-931B-C382B8108389}" srcOrd="2" destOrd="0" presId="urn:microsoft.com/office/officeart/2005/8/layout/hProcess9"/>
    <dgm:cxn modelId="{0C3808A8-715C-114A-88C2-165BE86AEDBB}" type="presParOf" srcId="{8B21A721-6626-7E45-A06D-0490AF796D2C}" destId="{6E1FA816-B7E0-0441-8FA6-7F049135DE68}" srcOrd="3" destOrd="0" presId="urn:microsoft.com/office/officeart/2005/8/layout/hProcess9"/>
    <dgm:cxn modelId="{35728D83-77D6-1D49-B64C-ADB7E997AFF9}" type="presParOf" srcId="{8B21A721-6626-7E45-A06D-0490AF796D2C}" destId="{3BA2BC2D-E988-E949-8BF7-742C442A08A0}" srcOrd="4" destOrd="0" presId="urn:microsoft.com/office/officeart/2005/8/layout/hProcess9"/>
    <dgm:cxn modelId="{2231FACD-31B4-C442-917A-FEC46AC68F90}" type="presParOf" srcId="{8B21A721-6626-7E45-A06D-0490AF796D2C}" destId="{13C6C769-991E-8240-896B-8806797CBDBF}" srcOrd="5" destOrd="0" presId="urn:microsoft.com/office/officeart/2005/8/layout/hProcess9"/>
    <dgm:cxn modelId="{F8B78DD6-D8F2-1145-B55B-FBD9771A828A}" type="presParOf" srcId="{8B21A721-6626-7E45-A06D-0490AF796D2C}" destId="{E03F9F31-DF0B-7144-9ECF-CF67885992C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15E402-5931-CC46-A7CF-D0CBE55FA2F4}"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5CCAD05F-1317-5946-8FFC-1B77ADBF2467}">
      <dgm:prSet phldrT="[Text]"/>
      <dgm:spPr/>
      <dgm:t>
        <a:bodyPr/>
        <a:lstStyle/>
        <a:p>
          <a:r>
            <a:rPr lang="en-US" dirty="0" smtClean="0"/>
            <a:t>King</a:t>
          </a:r>
          <a:endParaRPr lang="en-US" dirty="0"/>
        </a:p>
      </dgm:t>
    </dgm:pt>
    <dgm:pt modelId="{D0B600BD-1ACD-7648-A394-54D103253ABF}" type="parTrans" cxnId="{58F8898D-405C-E045-BF77-09EB1593AA77}">
      <dgm:prSet/>
      <dgm:spPr/>
      <dgm:t>
        <a:bodyPr/>
        <a:lstStyle/>
        <a:p>
          <a:endParaRPr lang="en-US"/>
        </a:p>
      </dgm:t>
    </dgm:pt>
    <dgm:pt modelId="{66F75B4F-5CE6-1C40-8DDE-7C6E77EC2A88}" type="sibTrans" cxnId="{58F8898D-405C-E045-BF77-09EB1593AA77}">
      <dgm:prSet/>
      <dgm:spPr/>
      <dgm:t>
        <a:bodyPr/>
        <a:lstStyle/>
        <a:p>
          <a:endParaRPr lang="en-US"/>
        </a:p>
      </dgm:t>
    </dgm:pt>
    <dgm:pt modelId="{E1971131-8990-4549-ACB5-FA77ADD5658F}">
      <dgm:prSet phldrT="[Text]"/>
      <dgm:spPr/>
      <dgm:t>
        <a:bodyPr/>
        <a:lstStyle/>
        <a:p>
          <a:r>
            <a:rPr lang="en-US" dirty="0" smtClean="0"/>
            <a:t>His was a COMPLETE consecration</a:t>
          </a:r>
          <a:endParaRPr lang="en-US" dirty="0"/>
        </a:p>
      </dgm:t>
    </dgm:pt>
    <dgm:pt modelId="{CB198813-B4F2-5A4D-812E-1CA92CF33B01}" type="parTrans" cxnId="{E0CD2557-46A2-9742-A836-50E43033C008}">
      <dgm:prSet/>
      <dgm:spPr/>
      <dgm:t>
        <a:bodyPr/>
        <a:lstStyle/>
        <a:p>
          <a:endParaRPr lang="en-US"/>
        </a:p>
      </dgm:t>
    </dgm:pt>
    <dgm:pt modelId="{10740A21-0B6B-3D47-A97E-A2DAD43220BC}" type="sibTrans" cxnId="{E0CD2557-46A2-9742-A836-50E43033C008}">
      <dgm:prSet/>
      <dgm:spPr/>
      <dgm:t>
        <a:bodyPr/>
        <a:lstStyle/>
        <a:p>
          <a:endParaRPr lang="en-US"/>
        </a:p>
      </dgm:t>
    </dgm:pt>
    <dgm:pt modelId="{276EA78C-7F63-B249-BDCB-686151DCBE4C}">
      <dgm:prSet phldrT="[Text]"/>
      <dgm:spPr/>
      <dgm:t>
        <a:bodyPr/>
        <a:lstStyle/>
        <a:p>
          <a:r>
            <a:rPr lang="en-US" dirty="0" smtClean="0"/>
            <a:t>His was a life of COMPLETE faith</a:t>
          </a:r>
          <a:endParaRPr lang="en-US" dirty="0"/>
        </a:p>
      </dgm:t>
    </dgm:pt>
    <dgm:pt modelId="{6D72890F-A243-A546-B443-845DF1458BD7}" type="parTrans" cxnId="{853C3394-07B6-E14C-ABC1-37828347E69A}">
      <dgm:prSet/>
      <dgm:spPr/>
      <dgm:t>
        <a:bodyPr/>
        <a:lstStyle/>
        <a:p>
          <a:endParaRPr lang="en-US"/>
        </a:p>
      </dgm:t>
    </dgm:pt>
    <dgm:pt modelId="{EB9C3A84-87D1-4048-A74E-B47873ED76A9}" type="sibTrans" cxnId="{853C3394-07B6-E14C-ABC1-37828347E69A}">
      <dgm:prSet/>
      <dgm:spPr/>
      <dgm:t>
        <a:bodyPr/>
        <a:lstStyle/>
        <a:p>
          <a:endParaRPr lang="en-US"/>
        </a:p>
      </dgm:t>
    </dgm:pt>
    <dgm:pt modelId="{09D47B91-C5B4-044E-B4C0-1638817D2CF5}">
      <dgm:prSet phldrT="[Text]"/>
      <dgm:spPr/>
      <dgm:t>
        <a:bodyPr/>
        <a:lstStyle/>
        <a:p>
          <a:r>
            <a:rPr lang="en-US" dirty="0" smtClean="0"/>
            <a:t>His was a COMPLETE Sacrifice and Offering</a:t>
          </a:r>
          <a:endParaRPr lang="en-US" dirty="0"/>
        </a:p>
      </dgm:t>
    </dgm:pt>
    <dgm:pt modelId="{E3285427-6181-8F4A-A72A-CE0DE5A5D432}" type="parTrans" cxnId="{F5E2AFA1-54A0-6740-A358-DBD5EEEC1A45}">
      <dgm:prSet/>
      <dgm:spPr/>
      <dgm:t>
        <a:bodyPr/>
        <a:lstStyle/>
        <a:p>
          <a:endParaRPr lang="en-US"/>
        </a:p>
      </dgm:t>
    </dgm:pt>
    <dgm:pt modelId="{B3A713BA-837E-BF43-B62F-474990452D9E}" type="sibTrans" cxnId="{F5E2AFA1-54A0-6740-A358-DBD5EEEC1A45}">
      <dgm:prSet/>
      <dgm:spPr/>
      <dgm:t>
        <a:bodyPr/>
        <a:lstStyle/>
        <a:p>
          <a:endParaRPr lang="en-US"/>
        </a:p>
      </dgm:t>
    </dgm:pt>
    <dgm:pt modelId="{42138696-5CFC-2E45-BF23-94B45E27A410}">
      <dgm:prSet phldrT="[Text]"/>
      <dgm:spPr/>
      <dgm:t>
        <a:bodyPr/>
        <a:lstStyle/>
        <a:p>
          <a:r>
            <a:rPr lang="en-US" dirty="0" smtClean="0"/>
            <a:t>His a call to COMPLETE fellowship and relationship</a:t>
          </a:r>
          <a:endParaRPr lang="en-US" dirty="0"/>
        </a:p>
      </dgm:t>
    </dgm:pt>
    <dgm:pt modelId="{2BFD6ABE-250A-774C-BED0-98A4A9797679}" type="parTrans" cxnId="{70EF7889-5AE7-0B4C-862F-1AA63FA6285F}">
      <dgm:prSet/>
      <dgm:spPr/>
      <dgm:t>
        <a:bodyPr/>
        <a:lstStyle/>
        <a:p>
          <a:endParaRPr lang="en-US"/>
        </a:p>
      </dgm:t>
    </dgm:pt>
    <dgm:pt modelId="{CCAEA18F-A240-8F49-B73E-A6B58F6516D8}" type="sibTrans" cxnId="{70EF7889-5AE7-0B4C-862F-1AA63FA6285F}">
      <dgm:prSet/>
      <dgm:spPr/>
      <dgm:t>
        <a:bodyPr/>
        <a:lstStyle/>
        <a:p>
          <a:endParaRPr lang="en-US"/>
        </a:p>
      </dgm:t>
    </dgm:pt>
    <dgm:pt modelId="{381AB88F-B4DA-2641-B003-BD4DBCF24802}" type="pres">
      <dgm:prSet presAssocID="{AA15E402-5931-CC46-A7CF-D0CBE55FA2F4}" presName="cycle" presStyleCnt="0">
        <dgm:presLayoutVars>
          <dgm:chMax val="1"/>
          <dgm:dir/>
          <dgm:animLvl val="ctr"/>
          <dgm:resizeHandles val="exact"/>
        </dgm:presLayoutVars>
      </dgm:prSet>
      <dgm:spPr/>
      <dgm:t>
        <a:bodyPr/>
        <a:lstStyle/>
        <a:p>
          <a:endParaRPr lang="en-US"/>
        </a:p>
      </dgm:t>
    </dgm:pt>
    <dgm:pt modelId="{20D09238-0CA6-B142-818A-23D9EBA1D271}" type="pres">
      <dgm:prSet presAssocID="{5CCAD05F-1317-5946-8FFC-1B77ADBF2467}" presName="centerShape" presStyleLbl="node0" presStyleIdx="0" presStyleCnt="1"/>
      <dgm:spPr/>
      <dgm:t>
        <a:bodyPr/>
        <a:lstStyle/>
        <a:p>
          <a:endParaRPr lang="en-US"/>
        </a:p>
      </dgm:t>
    </dgm:pt>
    <dgm:pt modelId="{CC6C7D0D-8561-CF45-A5BF-EDE3CF17FB34}" type="pres">
      <dgm:prSet presAssocID="{CB198813-B4F2-5A4D-812E-1CA92CF33B01}" presName="parTrans" presStyleLbl="bgSibTrans2D1" presStyleIdx="0" presStyleCnt="4"/>
      <dgm:spPr/>
      <dgm:t>
        <a:bodyPr/>
        <a:lstStyle/>
        <a:p>
          <a:endParaRPr lang="en-US"/>
        </a:p>
      </dgm:t>
    </dgm:pt>
    <dgm:pt modelId="{65493721-7FDB-8A43-A7CA-FC2EA1B5B3D0}" type="pres">
      <dgm:prSet presAssocID="{E1971131-8990-4549-ACB5-FA77ADD5658F}" presName="node" presStyleLbl="node1" presStyleIdx="0" presStyleCnt="4">
        <dgm:presLayoutVars>
          <dgm:bulletEnabled val="1"/>
        </dgm:presLayoutVars>
      </dgm:prSet>
      <dgm:spPr/>
      <dgm:t>
        <a:bodyPr/>
        <a:lstStyle/>
        <a:p>
          <a:endParaRPr lang="en-US"/>
        </a:p>
      </dgm:t>
    </dgm:pt>
    <dgm:pt modelId="{22E47F22-A0FC-674A-B904-1F1109AF123C}" type="pres">
      <dgm:prSet presAssocID="{6D72890F-A243-A546-B443-845DF1458BD7}" presName="parTrans" presStyleLbl="bgSibTrans2D1" presStyleIdx="1" presStyleCnt="4"/>
      <dgm:spPr/>
      <dgm:t>
        <a:bodyPr/>
        <a:lstStyle/>
        <a:p>
          <a:endParaRPr lang="en-US"/>
        </a:p>
      </dgm:t>
    </dgm:pt>
    <dgm:pt modelId="{A7F56810-D04A-BE40-AFB4-997E00C08CDE}" type="pres">
      <dgm:prSet presAssocID="{276EA78C-7F63-B249-BDCB-686151DCBE4C}" presName="node" presStyleLbl="node1" presStyleIdx="1" presStyleCnt="4">
        <dgm:presLayoutVars>
          <dgm:bulletEnabled val="1"/>
        </dgm:presLayoutVars>
      </dgm:prSet>
      <dgm:spPr/>
      <dgm:t>
        <a:bodyPr/>
        <a:lstStyle/>
        <a:p>
          <a:endParaRPr lang="en-US"/>
        </a:p>
      </dgm:t>
    </dgm:pt>
    <dgm:pt modelId="{7BF1338D-1C1E-284B-928B-50AC2DC2E034}" type="pres">
      <dgm:prSet presAssocID="{E3285427-6181-8F4A-A72A-CE0DE5A5D432}" presName="parTrans" presStyleLbl="bgSibTrans2D1" presStyleIdx="2" presStyleCnt="4"/>
      <dgm:spPr/>
      <dgm:t>
        <a:bodyPr/>
        <a:lstStyle/>
        <a:p>
          <a:endParaRPr lang="en-US"/>
        </a:p>
      </dgm:t>
    </dgm:pt>
    <dgm:pt modelId="{C4B67228-E46B-1044-A7DE-495BC2BFAD55}" type="pres">
      <dgm:prSet presAssocID="{09D47B91-C5B4-044E-B4C0-1638817D2CF5}" presName="node" presStyleLbl="node1" presStyleIdx="2" presStyleCnt="4">
        <dgm:presLayoutVars>
          <dgm:bulletEnabled val="1"/>
        </dgm:presLayoutVars>
      </dgm:prSet>
      <dgm:spPr/>
      <dgm:t>
        <a:bodyPr/>
        <a:lstStyle/>
        <a:p>
          <a:endParaRPr lang="en-US"/>
        </a:p>
      </dgm:t>
    </dgm:pt>
    <dgm:pt modelId="{5F2294BB-2C05-5546-AC1D-56FD82853C2B}" type="pres">
      <dgm:prSet presAssocID="{2BFD6ABE-250A-774C-BED0-98A4A9797679}" presName="parTrans" presStyleLbl="bgSibTrans2D1" presStyleIdx="3" presStyleCnt="4"/>
      <dgm:spPr/>
      <dgm:t>
        <a:bodyPr/>
        <a:lstStyle/>
        <a:p>
          <a:endParaRPr lang="en-US"/>
        </a:p>
      </dgm:t>
    </dgm:pt>
    <dgm:pt modelId="{1D985CB3-381F-074A-8EF2-91542C973A87}" type="pres">
      <dgm:prSet presAssocID="{42138696-5CFC-2E45-BF23-94B45E27A410}" presName="node" presStyleLbl="node1" presStyleIdx="3" presStyleCnt="4">
        <dgm:presLayoutVars>
          <dgm:bulletEnabled val="1"/>
        </dgm:presLayoutVars>
      </dgm:prSet>
      <dgm:spPr/>
      <dgm:t>
        <a:bodyPr/>
        <a:lstStyle/>
        <a:p>
          <a:endParaRPr lang="en-US"/>
        </a:p>
      </dgm:t>
    </dgm:pt>
  </dgm:ptLst>
  <dgm:cxnLst>
    <dgm:cxn modelId="{58F8898D-405C-E045-BF77-09EB1593AA77}" srcId="{AA15E402-5931-CC46-A7CF-D0CBE55FA2F4}" destId="{5CCAD05F-1317-5946-8FFC-1B77ADBF2467}" srcOrd="0" destOrd="0" parTransId="{D0B600BD-1ACD-7648-A394-54D103253ABF}" sibTransId="{66F75B4F-5CE6-1C40-8DDE-7C6E77EC2A88}"/>
    <dgm:cxn modelId="{CE49AB00-9727-0845-B7A6-E064B4E341F8}" type="presOf" srcId="{2BFD6ABE-250A-774C-BED0-98A4A9797679}" destId="{5F2294BB-2C05-5546-AC1D-56FD82853C2B}" srcOrd="0" destOrd="0" presId="urn:microsoft.com/office/officeart/2005/8/layout/radial4"/>
    <dgm:cxn modelId="{83571AE9-C2F2-124A-80E3-6448DD4F7624}" type="presOf" srcId="{E3285427-6181-8F4A-A72A-CE0DE5A5D432}" destId="{7BF1338D-1C1E-284B-928B-50AC2DC2E034}" srcOrd="0" destOrd="0" presId="urn:microsoft.com/office/officeart/2005/8/layout/radial4"/>
    <dgm:cxn modelId="{05D3EFD4-712C-1C4E-B017-47BBA1AE8EBA}" type="presOf" srcId="{AA15E402-5931-CC46-A7CF-D0CBE55FA2F4}" destId="{381AB88F-B4DA-2641-B003-BD4DBCF24802}" srcOrd="0" destOrd="0" presId="urn:microsoft.com/office/officeart/2005/8/layout/radial4"/>
    <dgm:cxn modelId="{05E599CF-3791-2C4C-8951-6A644301E499}" type="presOf" srcId="{CB198813-B4F2-5A4D-812E-1CA92CF33B01}" destId="{CC6C7D0D-8561-CF45-A5BF-EDE3CF17FB34}" srcOrd="0" destOrd="0" presId="urn:microsoft.com/office/officeart/2005/8/layout/radial4"/>
    <dgm:cxn modelId="{FF510D3F-6986-A24E-8121-21AB13312EAA}" type="presOf" srcId="{09D47B91-C5B4-044E-B4C0-1638817D2CF5}" destId="{C4B67228-E46B-1044-A7DE-495BC2BFAD55}" srcOrd="0" destOrd="0" presId="urn:microsoft.com/office/officeart/2005/8/layout/radial4"/>
    <dgm:cxn modelId="{3D9C4FED-CCAE-8940-A5E1-5388F87A2730}" type="presOf" srcId="{42138696-5CFC-2E45-BF23-94B45E27A410}" destId="{1D985CB3-381F-074A-8EF2-91542C973A87}" srcOrd="0" destOrd="0" presId="urn:microsoft.com/office/officeart/2005/8/layout/radial4"/>
    <dgm:cxn modelId="{84877E3C-7BD9-1943-97A6-8CAA0F27158E}" type="presOf" srcId="{E1971131-8990-4549-ACB5-FA77ADD5658F}" destId="{65493721-7FDB-8A43-A7CA-FC2EA1B5B3D0}" srcOrd="0" destOrd="0" presId="urn:microsoft.com/office/officeart/2005/8/layout/radial4"/>
    <dgm:cxn modelId="{853C3394-07B6-E14C-ABC1-37828347E69A}" srcId="{5CCAD05F-1317-5946-8FFC-1B77ADBF2467}" destId="{276EA78C-7F63-B249-BDCB-686151DCBE4C}" srcOrd="1" destOrd="0" parTransId="{6D72890F-A243-A546-B443-845DF1458BD7}" sibTransId="{EB9C3A84-87D1-4048-A74E-B47873ED76A9}"/>
    <dgm:cxn modelId="{B1D80EE9-5FC0-D242-AE7D-1314BFE5C338}" type="presOf" srcId="{276EA78C-7F63-B249-BDCB-686151DCBE4C}" destId="{A7F56810-D04A-BE40-AFB4-997E00C08CDE}" srcOrd="0" destOrd="0" presId="urn:microsoft.com/office/officeart/2005/8/layout/radial4"/>
    <dgm:cxn modelId="{E0CD2557-46A2-9742-A836-50E43033C008}" srcId="{5CCAD05F-1317-5946-8FFC-1B77ADBF2467}" destId="{E1971131-8990-4549-ACB5-FA77ADD5658F}" srcOrd="0" destOrd="0" parTransId="{CB198813-B4F2-5A4D-812E-1CA92CF33B01}" sibTransId="{10740A21-0B6B-3D47-A97E-A2DAD43220BC}"/>
    <dgm:cxn modelId="{D634D38D-52AA-894A-8824-983E6080A748}" type="presOf" srcId="{5CCAD05F-1317-5946-8FFC-1B77ADBF2467}" destId="{20D09238-0CA6-B142-818A-23D9EBA1D271}" srcOrd="0" destOrd="0" presId="urn:microsoft.com/office/officeart/2005/8/layout/radial4"/>
    <dgm:cxn modelId="{F5E2AFA1-54A0-6740-A358-DBD5EEEC1A45}" srcId="{5CCAD05F-1317-5946-8FFC-1B77ADBF2467}" destId="{09D47B91-C5B4-044E-B4C0-1638817D2CF5}" srcOrd="2" destOrd="0" parTransId="{E3285427-6181-8F4A-A72A-CE0DE5A5D432}" sibTransId="{B3A713BA-837E-BF43-B62F-474990452D9E}"/>
    <dgm:cxn modelId="{C5CDB0DE-6017-B242-A00A-07107C4A8A50}" type="presOf" srcId="{6D72890F-A243-A546-B443-845DF1458BD7}" destId="{22E47F22-A0FC-674A-B904-1F1109AF123C}" srcOrd="0" destOrd="0" presId="urn:microsoft.com/office/officeart/2005/8/layout/radial4"/>
    <dgm:cxn modelId="{70EF7889-5AE7-0B4C-862F-1AA63FA6285F}" srcId="{5CCAD05F-1317-5946-8FFC-1B77ADBF2467}" destId="{42138696-5CFC-2E45-BF23-94B45E27A410}" srcOrd="3" destOrd="0" parTransId="{2BFD6ABE-250A-774C-BED0-98A4A9797679}" sibTransId="{CCAEA18F-A240-8F49-B73E-A6B58F6516D8}"/>
    <dgm:cxn modelId="{C5C1E21D-2207-2345-A55B-5FDCE91C7329}" type="presParOf" srcId="{381AB88F-B4DA-2641-B003-BD4DBCF24802}" destId="{20D09238-0CA6-B142-818A-23D9EBA1D271}" srcOrd="0" destOrd="0" presId="urn:microsoft.com/office/officeart/2005/8/layout/radial4"/>
    <dgm:cxn modelId="{1B20D21A-BB75-8745-9D37-2276A05803E6}" type="presParOf" srcId="{381AB88F-B4DA-2641-B003-BD4DBCF24802}" destId="{CC6C7D0D-8561-CF45-A5BF-EDE3CF17FB34}" srcOrd="1" destOrd="0" presId="urn:microsoft.com/office/officeart/2005/8/layout/radial4"/>
    <dgm:cxn modelId="{725FC10E-1BCE-DF48-AE67-A15E8C9D90BC}" type="presParOf" srcId="{381AB88F-B4DA-2641-B003-BD4DBCF24802}" destId="{65493721-7FDB-8A43-A7CA-FC2EA1B5B3D0}" srcOrd="2" destOrd="0" presId="urn:microsoft.com/office/officeart/2005/8/layout/radial4"/>
    <dgm:cxn modelId="{CE66455F-820A-D54D-80F8-05BAC8E897CA}" type="presParOf" srcId="{381AB88F-B4DA-2641-B003-BD4DBCF24802}" destId="{22E47F22-A0FC-674A-B904-1F1109AF123C}" srcOrd="3" destOrd="0" presId="urn:microsoft.com/office/officeart/2005/8/layout/radial4"/>
    <dgm:cxn modelId="{ABB119A9-5914-7043-87F4-AF5CF5ED3FAF}" type="presParOf" srcId="{381AB88F-B4DA-2641-B003-BD4DBCF24802}" destId="{A7F56810-D04A-BE40-AFB4-997E00C08CDE}" srcOrd="4" destOrd="0" presId="urn:microsoft.com/office/officeart/2005/8/layout/radial4"/>
    <dgm:cxn modelId="{E8518F03-7274-C048-A817-538C5F13C453}" type="presParOf" srcId="{381AB88F-B4DA-2641-B003-BD4DBCF24802}" destId="{7BF1338D-1C1E-284B-928B-50AC2DC2E034}" srcOrd="5" destOrd="0" presId="urn:microsoft.com/office/officeart/2005/8/layout/radial4"/>
    <dgm:cxn modelId="{A6778756-57A0-1440-A801-7DAE2E7F8227}" type="presParOf" srcId="{381AB88F-B4DA-2641-B003-BD4DBCF24802}" destId="{C4B67228-E46B-1044-A7DE-495BC2BFAD55}" srcOrd="6" destOrd="0" presId="urn:microsoft.com/office/officeart/2005/8/layout/radial4"/>
    <dgm:cxn modelId="{A9E0F517-BE56-3E48-A86B-E48CDA740B64}" type="presParOf" srcId="{381AB88F-B4DA-2641-B003-BD4DBCF24802}" destId="{5F2294BB-2C05-5546-AC1D-56FD82853C2B}" srcOrd="7" destOrd="0" presId="urn:microsoft.com/office/officeart/2005/8/layout/radial4"/>
    <dgm:cxn modelId="{B2399748-DD95-9F48-A0CE-D2D7E81929A0}" type="presParOf" srcId="{381AB88F-B4DA-2641-B003-BD4DBCF24802}" destId="{1D985CB3-381F-074A-8EF2-91542C973A8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2D0FC-B6C7-C240-B08D-F4D540A2046B}" type="doc">
      <dgm:prSet loTypeId="urn:microsoft.com/office/officeart/2005/8/layout/hProcess9" loCatId="process" qsTypeId="urn:microsoft.com/office/officeart/2005/8/quickstyle/simple4" qsCatId="simple" csTypeId="urn:microsoft.com/office/officeart/2005/8/colors/accent1_2" csCatId="accent1" phldr="1"/>
      <dgm:spPr/>
    </dgm:pt>
    <dgm:pt modelId="{1187D959-A84F-5649-81F3-2B32B734734E}">
      <dgm:prSet phldrT="[Text]"/>
      <dgm:spPr/>
      <dgm:t>
        <a:bodyPr/>
        <a:lstStyle/>
        <a:p>
          <a:r>
            <a:rPr lang="en-US" dirty="0" smtClean="0"/>
            <a:t>People</a:t>
          </a:r>
          <a:endParaRPr lang="en-US" dirty="0"/>
        </a:p>
      </dgm:t>
    </dgm:pt>
    <dgm:pt modelId="{EBEE118F-B9F7-D14F-993A-4FD2ECB5579E}" type="parTrans" cxnId="{97ABD2FE-5A37-FD42-91EE-BEFC7EADF530}">
      <dgm:prSet/>
      <dgm:spPr/>
      <dgm:t>
        <a:bodyPr/>
        <a:lstStyle/>
        <a:p>
          <a:endParaRPr lang="en-US"/>
        </a:p>
      </dgm:t>
    </dgm:pt>
    <dgm:pt modelId="{5A9E0B8A-F401-C542-8859-3A1E1A017286}" type="sibTrans" cxnId="{97ABD2FE-5A37-FD42-91EE-BEFC7EADF530}">
      <dgm:prSet/>
      <dgm:spPr/>
      <dgm:t>
        <a:bodyPr/>
        <a:lstStyle/>
        <a:p>
          <a:endParaRPr lang="en-US"/>
        </a:p>
      </dgm:t>
    </dgm:pt>
    <dgm:pt modelId="{6C112548-EB7F-6542-8E7A-99B56192B266}">
      <dgm:prSet phldrT="[Text]"/>
      <dgm:spPr/>
      <dgm:t>
        <a:bodyPr/>
        <a:lstStyle/>
        <a:p>
          <a:r>
            <a:rPr lang="en-US" dirty="0" smtClean="0"/>
            <a:t>King</a:t>
          </a:r>
          <a:endParaRPr lang="en-US" dirty="0"/>
        </a:p>
      </dgm:t>
    </dgm:pt>
    <dgm:pt modelId="{3D6B6C31-D86F-E64F-895F-E064AF1DAA89}" type="parTrans" cxnId="{A1452B82-E9B2-084A-9046-ACF25087760C}">
      <dgm:prSet/>
      <dgm:spPr/>
      <dgm:t>
        <a:bodyPr/>
        <a:lstStyle/>
        <a:p>
          <a:endParaRPr lang="en-US"/>
        </a:p>
      </dgm:t>
    </dgm:pt>
    <dgm:pt modelId="{1EF3F8D0-8115-2445-A82C-30BCF5562CBE}" type="sibTrans" cxnId="{A1452B82-E9B2-084A-9046-ACF25087760C}">
      <dgm:prSet/>
      <dgm:spPr/>
      <dgm:t>
        <a:bodyPr/>
        <a:lstStyle/>
        <a:p>
          <a:endParaRPr lang="en-US"/>
        </a:p>
      </dgm:t>
    </dgm:pt>
    <dgm:pt modelId="{C2BEE742-F8F2-1C4D-A568-941D2EA2C6F7}" type="pres">
      <dgm:prSet presAssocID="{5072D0FC-B6C7-C240-B08D-F4D540A2046B}" presName="CompostProcess" presStyleCnt="0">
        <dgm:presLayoutVars>
          <dgm:dir/>
          <dgm:resizeHandles val="exact"/>
        </dgm:presLayoutVars>
      </dgm:prSet>
      <dgm:spPr/>
    </dgm:pt>
    <dgm:pt modelId="{20F3D883-7C5D-A142-80E7-6271535DAC33}" type="pres">
      <dgm:prSet presAssocID="{5072D0FC-B6C7-C240-B08D-F4D540A2046B}" presName="arrow" presStyleLbl="bgShp" presStyleIdx="0" presStyleCnt="1"/>
      <dgm:spPr>
        <a:solidFill>
          <a:schemeClr val="accent4">
            <a:alpha val="75000"/>
          </a:schemeClr>
        </a:solidFill>
      </dgm:spPr>
    </dgm:pt>
    <dgm:pt modelId="{D37295E8-7FE2-CE43-96D9-2450F1E30E1D}" type="pres">
      <dgm:prSet presAssocID="{5072D0FC-B6C7-C240-B08D-F4D540A2046B}" presName="linearProcess" presStyleCnt="0"/>
      <dgm:spPr/>
    </dgm:pt>
    <dgm:pt modelId="{77DC0DB8-07C4-7046-BBE6-F5F0B0EE4188}" type="pres">
      <dgm:prSet presAssocID="{1187D959-A84F-5649-81F3-2B32B734734E}" presName="textNode" presStyleLbl="node1" presStyleIdx="0" presStyleCnt="2">
        <dgm:presLayoutVars>
          <dgm:bulletEnabled val="1"/>
        </dgm:presLayoutVars>
      </dgm:prSet>
      <dgm:spPr/>
      <dgm:t>
        <a:bodyPr/>
        <a:lstStyle/>
        <a:p>
          <a:endParaRPr lang="en-US"/>
        </a:p>
      </dgm:t>
    </dgm:pt>
    <dgm:pt modelId="{2A5FB6FA-9A00-E441-9342-0597642480D6}" type="pres">
      <dgm:prSet presAssocID="{5A9E0B8A-F401-C542-8859-3A1E1A017286}" presName="sibTrans" presStyleCnt="0"/>
      <dgm:spPr/>
    </dgm:pt>
    <dgm:pt modelId="{E195AB5A-E301-CC40-86E7-6BB73D68F752}" type="pres">
      <dgm:prSet presAssocID="{6C112548-EB7F-6542-8E7A-99B56192B266}" presName="textNode" presStyleLbl="node1" presStyleIdx="1" presStyleCnt="2">
        <dgm:presLayoutVars>
          <dgm:bulletEnabled val="1"/>
        </dgm:presLayoutVars>
      </dgm:prSet>
      <dgm:spPr/>
      <dgm:t>
        <a:bodyPr/>
        <a:lstStyle/>
        <a:p>
          <a:endParaRPr lang="en-US"/>
        </a:p>
      </dgm:t>
    </dgm:pt>
  </dgm:ptLst>
  <dgm:cxnLst>
    <dgm:cxn modelId="{AE10B334-B3A5-D34E-9197-57778B9F6B8A}" type="presOf" srcId="{1187D959-A84F-5649-81F3-2B32B734734E}" destId="{77DC0DB8-07C4-7046-BBE6-F5F0B0EE4188}" srcOrd="0" destOrd="0" presId="urn:microsoft.com/office/officeart/2005/8/layout/hProcess9"/>
    <dgm:cxn modelId="{488618C5-2AA1-7544-8D87-C1995B864271}" type="presOf" srcId="{6C112548-EB7F-6542-8E7A-99B56192B266}" destId="{E195AB5A-E301-CC40-86E7-6BB73D68F752}" srcOrd="0" destOrd="0" presId="urn:microsoft.com/office/officeart/2005/8/layout/hProcess9"/>
    <dgm:cxn modelId="{97ABD2FE-5A37-FD42-91EE-BEFC7EADF530}" srcId="{5072D0FC-B6C7-C240-B08D-F4D540A2046B}" destId="{1187D959-A84F-5649-81F3-2B32B734734E}" srcOrd="0" destOrd="0" parTransId="{EBEE118F-B9F7-D14F-993A-4FD2ECB5579E}" sibTransId="{5A9E0B8A-F401-C542-8859-3A1E1A017286}"/>
    <dgm:cxn modelId="{A1452B82-E9B2-084A-9046-ACF25087760C}" srcId="{5072D0FC-B6C7-C240-B08D-F4D540A2046B}" destId="{6C112548-EB7F-6542-8E7A-99B56192B266}" srcOrd="1" destOrd="0" parTransId="{3D6B6C31-D86F-E64F-895F-E064AF1DAA89}" sibTransId="{1EF3F8D0-8115-2445-A82C-30BCF5562CBE}"/>
    <dgm:cxn modelId="{6F98BB13-4ADA-5349-9995-2AEB7D8DEC8E}" type="presOf" srcId="{5072D0FC-B6C7-C240-B08D-F4D540A2046B}" destId="{C2BEE742-F8F2-1C4D-A568-941D2EA2C6F7}" srcOrd="0" destOrd="0" presId="urn:microsoft.com/office/officeart/2005/8/layout/hProcess9"/>
    <dgm:cxn modelId="{700C3CB4-2A95-224A-90FC-02AF10FE4301}" type="presParOf" srcId="{C2BEE742-F8F2-1C4D-A568-941D2EA2C6F7}" destId="{20F3D883-7C5D-A142-80E7-6271535DAC33}" srcOrd="0" destOrd="0" presId="urn:microsoft.com/office/officeart/2005/8/layout/hProcess9"/>
    <dgm:cxn modelId="{B3F6E288-F633-BC4A-9E2A-8B1B2E26AEE8}" type="presParOf" srcId="{C2BEE742-F8F2-1C4D-A568-941D2EA2C6F7}" destId="{D37295E8-7FE2-CE43-96D9-2450F1E30E1D}" srcOrd="1" destOrd="0" presId="urn:microsoft.com/office/officeart/2005/8/layout/hProcess9"/>
    <dgm:cxn modelId="{5FD4BBC1-09C5-F94E-80B1-0055DCE27D76}" type="presParOf" srcId="{D37295E8-7FE2-CE43-96D9-2450F1E30E1D}" destId="{77DC0DB8-07C4-7046-BBE6-F5F0B0EE4188}" srcOrd="0" destOrd="0" presId="urn:microsoft.com/office/officeart/2005/8/layout/hProcess9"/>
    <dgm:cxn modelId="{B9D3A10C-A364-8743-817E-8060958E56E0}" type="presParOf" srcId="{D37295E8-7FE2-CE43-96D9-2450F1E30E1D}" destId="{2A5FB6FA-9A00-E441-9342-0597642480D6}" srcOrd="1" destOrd="0" presId="urn:microsoft.com/office/officeart/2005/8/layout/hProcess9"/>
    <dgm:cxn modelId="{B951E49F-28CC-6E47-8E41-C272A162F28C}" type="presParOf" srcId="{D37295E8-7FE2-CE43-96D9-2450F1E30E1D}" destId="{E195AB5A-E301-CC40-86E7-6BB73D68F75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2D0FC-B6C7-C240-B08D-F4D540A2046B}" type="doc">
      <dgm:prSet loTypeId="urn:microsoft.com/office/officeart/2005/8/layout/hProcess9" loCatId="process" qsTypeId="urn:microsoft.com/office/officeart/2005/8/quickstyle/simple4" qsCatId="simple" csTypeId="urn:microsoft.com/office/officeart/2005/8/colors/accent1_2" csCatId="accent1" phldr="1"/>
      <dgm:spPr/>
    </dgm:pt>
    <dgm:pt modelId="{1187D959-A84F-5649-81F3-2B32B734734E}">
      <dgm:prSet phldrT="[Text]"/>
      <dgm:spPr/>
      <dgm:t>
        <a:bodyPr/>
        <a:lstStyle/>
        <a:p>
          <a:r>
            <a:rPr lang="en-US" dirty="0" smtClean="0"/>
            <a:t>People</a:t>
          </a:r>
          <a:endParaRPr lang="en-US" dirty="0"/>
        </a:p>
      </dgm:t>
    </dgm:pt>
    <dgm:pt modelId="{EBEE118F-B9F7-D14F-993A-4FD2ECB5579E}" type="parTrans" cxnId="{97ABD2FE-5A37-FD42-91EE-BEFC7EADF530}">
      <dgm:prSet/>
      <dgm:spPr/>
      <dgm:t>
        <a:bodyPr/>
        <a:lstStyle/>
        <a:p>
          <a:endParaRPr lang="en-US"/>
        </a:p>
      </dgm:t>
    </dgm:pt>
    <dgm:pt modelId="{5A9E0B8A-F401-C542-8859-3A1E1A017286}" type="sibTrans" cxnId="{97ABD2FE-5A37-FD42-91EE-BEFC7EADF530}">
      <dgm:prSet/>
      <dgm:spPr/>
      <dgm:t>
        <a:bodyPr/>
        <a:lstStyle/>
        <a:p>
          <a:endParaRPr lang="en-US"/>
        </a:p>
      </dgm:t>
    </dgm:pt>
    <dgm:pt modelId="{6C112548-EB7F-6542-8E7A-99B56192B266}">
      <dgm:prSet phldrT="[Text]"/>
      <dgm:spPr/>
      <dgm:t>
        <a:bodyPr/>
        <a:lstStyle/>
        <a:p>
          <a:r>
            <a:rPr lang="en-US" dirty="0" smtClean="0"/>
            <a:t>King</a:t>
          </a:r>
          <a:endParaRPr lang="en-US" dirty="0"/>
        </a:p>
      </dgm:t>
    </dgm:pt>
    <dgm:pt modelId="{3D6B6C31-D86F-E64F-895F-E064AF1DAA89}" type="parTrans" cxnId="{A1452B82-E9B2-084A-9046-ACF25087760C}">
      <dgm:prSet/>
      <dgm:spPr/>
      <dgm:t>
        <a:bodyPr/>
        <a:lstStyle/>
        <a:p>
          <a:endParaRPr lang="en-US"/>
        </a:p>
      </dgm:t>
    </dgm:pt>
    <dgm:pt modelId="{1EF3F8D0-8115-2445-A82C-30BCF5562CBE}" type="sibTrans" cxnId="{A1452B82-E9B2-084A-9046-ACF25087760C}">
      <dgm:prSet/>
      <dgm:spPr/>
      <dgm:t>
        <a:bodyPr/>
        <a:lstStyle/>
        <a:p>
          <a:endParaRPr lang="en-US"/>
        </a:p>
      </dgm:t>
    </dgm:pt>
    <dgm:pt modelId="{C2BEE742-F8F2-1C4D-A568-941D2EA2C6F7}" type="pres">
      <dgm:prSet presAssocID="{5072D0FC-B6C7-C240-B08D-F4D540A2046B}" presName="CompostProcess" presStyleCnt="0">
        <dgm:presLayoutVars>
          <dgm:dir/>
          <dgm:resizeHandles val="exact"/>
        </dgm:presLayoutVars>
      </dgm:prSet>
      <dgm:spPr/>
    </dgm:pt>
    <dgm:pt modelId="{20F3D883-7C5D-A142-80E7-6271535DAC33}" type="pres">
      <dgm:prSet presAssocID="{5072D0FC-B6C7-C240-B08D-F4D540A2046B}" presName="arrow" presStyleLbl="bgShp" presStyleIdx="0" presStyleCnt="1"/>
      <dgm:spPr>
        <a:solidFill>
          <a:schemeClr val="accent4">
            <a:alpha val="75000"/>
          </a:schemeClr>
        </a:solidFill>
      </dgm:spPr>
    </dgm:pt>
    <dgm:pt modelId="{D37295E8-7FE2-CE43-96D9-2450F1E30E1D}" type="pres">
      <dgm:prSet presAssocID="{5072D0FC-B6C7-C240-B08D-F4D540A2046B}" presName="linearProcess" presStyleCnt="0"/>
      <dgm:spPr/>
    </dgm:pt>
    <dgm:pt modelId="{77DC0DB8-07C4-7046-BBE6-F5F0B0EE4188}" type="pres">
      <dgm:prSet presAssocID="{1187D959-A84F-5649-81F3-2B32B734734E}" presName="textNode" presStyleLbl="node1" presStyleIdx="0" presStyleCnt="2">
        <dgm:presLayoutVars>
          <dgm:bulletEnabled val="1"/>
        </dgm:presLayoutVars>
      </dgm:prSet>
      <dgm:spPr/>
      <dgm:t>
        <a:bodyPr/>
        <a:lstStyle/>
        <a:p>
          <a:endParaRPr lang="en-US"/>
        </a:p>
      </dgm:t>
    </dgm:pt>
    <dgm:pt modelId="{2A5FB6FA-9A00-E441-9342-0597642480D6}" type="pres">
      <dgm:prSet presAssocID="{5A9E0B8A-F401-C542-8859-3A1E1A017286}" presName="sibTrans" presStyleCnt="0"/>
      <dgm:spPr/>
    </dgm:pt>
    <dgm:pt modelId="{E195AB5A-E301-CC40-86E7-6BB73D68F752}" type="pres">
      <dgm:prSet presAssocID="{6C112548-EB7F-6542-8E7A-99B56192B266}" presName="textNode" presStyleLbl="node1" presStyleIdx="1" presStyleCnt="2">
        <dgm:presLayoutVars>
          <dgm:bulletEnabled val="1"/>
        </dgm:presLayoutVars>
      </dgm:prSet>
      <dgm:spPr/>
      <dgm:t>
        <a:bodyPr/>
        <a:lstStyle/>
        <a:p>
          <a:endParaRPr lang="en-US"/>
        </a:p>
      </dgm:t>
    </dgm:pt>
  </dgm:ptLst>
  <dgm:cxnLst>
    <dgm:cxn modelId="{03DC862B-6167-904B-A6BB-08D2D9B334A0}" type="presOf" srcId="{1187D959-A84F-5649-81F3-2B32B734734E}" destId="{77DC0DB8-07C4-7046-BBE6-F5F0B0EE4188}" srcOrd="0" destOrd="0" presId="urn:microsoft.com/office/officeart/2005/8/layout/hProcess9"/>
    <dgm:cxn modelId="{8E4662D1-FD7A-D947-86F2-9D748D10CD6C}" type="presOf" srcId="{6C112548-EB7F-6542-8E7A-99B56192B266}" destId="{E195AB5A-E301-CC40-86E7-6BB73D68F752}" srcOrd="0" destOrd="0" presId="urn:microsoft.com/office/officeart/2005/8/layout/hProcess9"/>
    <dgm:cxn modelId="{9F4FEA10-445C-B34D-AEC7-C1A1FD6C7839}" type="presOf" srcId="{5072D0FC-B6C7-C240-B08D-F4D540A2046B}" destId="{C2BEE742-F8F2-1C4D-A568-941D2EA2C6F7}" srcOrd="0" destOrd="0" presId="urn:microsoft.com/office/officeart/2005/8/layout/hProcess9"/>
    <dgm:cxn modelId="{97ABD2FE-5A37-FD42-91EE-BEFC7EADF530}" srcId="{5072D0FC-B6C7-C240-B08D-F4D540A2046B}" destId="{1187D959-A84F-5649-81F3-2B32B734734E}" srcOrd="0" destOrd="0" parTransId="{EBEE118F-B9F7-D14F-993A-4FD2ECB5579E}" sibTransId="{5A9E0B8A-F401-C542-8859-3A1E1A017286}"/>
    <dgm:cxn modelId="{A1452B82-E9B2-084A-9046-ACF25087760C}" srcId="{5072D0FC-B6C7-C240-B08D-F4D540A2046B}" destId="{6C112548-EB7F-6542-8E7A-99B56192B266}" srcOrd="1" destOrd="0" parTransId="{3D6B6C31-D86F-E64F-895F-E064AF1DAA89}" sibTransId="{1EF3F8D0-8115-2445-A82C-30BCF5562CBE}"/>
    <dgm:cxn modelId="{B210F945-8DB8-964D-9AD9-958822354DC4}" type="presParOf" srcId="{C2BEE742-F8F2-1C4D-A568-941D2EA2C6F7}" destId="{20F3D883-7C5D-A142-80E7-6271535DAC33}" srcOrd="0" destOrd="0" presId="urn:microsoft.com/office/officeart/2005/8/layout/hProcess9"/>
    <dgm:cxn modelId="{62B752C1-29EB-844B-991A-790D4B61D0F0}" type="presParOf" srcId="{C2BEE742-F8F2-1C4D-A568-941D2EA2C6F7}" destId="{D37295E8-7FE2-CE43-96D9-2450F1E30E1D}" srcOrd="1" destOrd="0" presId="urn:microsoft.com/office/officeart/2005/8/layout/hProcess9"/>
    <dgm:cxn modelId="{5ACB4F33-3EE3-D041-BBDD-654951953DD9}" type="presParOf" srcId="{D37295E8-7FE2-CE43-96D9-2450F1E30E1D}" destId="{77DC0DB8-07C4-7046-BBE6-F5F0B0EE4188}" srcOrd="0" destOrd="0" presId="urn:microsoft.com/office/officeart/2005/8/layout/hProcess9"/>
    <dgm:cxn modelId="{28EFBEE4-C701-994B-AFCD-B34C3F1F8758}" type="presParOf" srcId="{D37295E8-7FE2-CE43-96D9-2450F1E30E1D}" destId="{2A5FB6FA-9A00-E441-9342-0597642480D6}" srcOrd="1" destOrd="0" presId="urn:microsoft.com/office/officeart/2005/8/layout/hProcess9"/>
    <dgm:cxn modelId="{248C6787-6C3D-5341-A587-A78B602E118B}" type="presParOf" srcId="{D37295E8-7FE2-CE43-96D9-2450F1E30E1D}" destId="{E195AB5A-E301-CC40-86E7-6BB73D68F75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2D0FC-B6C7-C240-B08D-F4D540A2046B}" type="doc">
      <dgm:prSet loTypeId="urn:microsoft.com/office/officeart/2005/8/layout/hProcess9" loCatId="process" qsTypeId="urn:microsoft.com/office/officeart/2005/8/quickstyle/simple4" qsCatId="simple" csTypeId="urn:microsoft.com/office/officeart/2005/8/colors/accent1_2" csCatId="accent1" phldr="1"/>
      <dgm:spPr/>
    </dgm:pt>
    <dgm:pt modelId="{1187D959-A84F-5649-81F3-2B32B734734E}">
      <dgm:prSet phldrT="[Text]"/>
      <dgm:spPr/>
      <dgm:t>
        <a:bodyPr/>
        <a:lstStyle/>
        <a:p>
          <a:r>
            <a:rPr lang="en-US" dirty="0" smtClean="0"/>
            <a:t>People</a:t>
          </a:r>
          <a:endParaRPr lang="en-US" dirty="0"/>
        </a:p>
      </dgm:t>
    </dgm:pt>
    <dgm:pt modelId="{EBEE118F-B9F7-D14F-993A-4FD2ECB5579E}" type="parTrans" cxnId="{97ABD2FE-5A37-FD42-91EE-BEFC7EADF530}">
      <dgm:prSet/>
      <dgm:spPr/>
      <dgm:t>
        <a:bodyPr/>
        <a:lstStyle/>
        <a:p>
          <a:endParaRPr lang="en-US"/>
        </a:p>
      </dgm:t>
    </dgm:pt>
    <dgm:pt modelId="{5A9E0B8A-F401-C542-8859-3A1E1A017286}" type="sibTrans" cxnId="{97ABD2FE-5A37-FD42-91EE-BEFC7EADF530}">
      <dgm:prSet/>
      <dgm:spPr/>
      <dgm:t>
        <a:bodyPr/>
        <a:lstStyle/>
        <a:p>
          <a:endParaRPr lang="en-US"/>
        </a:p>
      </dgm:t>
    </dgm:pt>
    <dgm:pt modelId="{6C112548-EB7F-6542-8E7A-99B56192B266}">
      <dgm:prSet phldrT="[Text]"/>
      <dgm:spPr/>
      <dgm:t>
        <a:bodyPr/>
        <a:lstStyle/>
        <a:p>
          <a:r>
            <a:rPr lang="en-US" dirty="0" smtClean="0"/>
            <a:t>King</a:t>
          </a:r>
          <a:endParaRPr lang="en-US" dirty="0"/>
        </a:p>
      </dgm:t>
    </dgm:pt>
    <dgm:pt modelId="{3D6B6C31-D86F-E64F-895F-E064AF1DAA89}" type="parTrans" cxnId="{A1452B82-E9B2-084A-9046-ACF25087760C}">
      <dgm:prSet/>
      <dgm:spPr/>
      <dgm:t>
        <a:bodyPr/>
        <a:lstStyle/>
        <a:p>
          <a:endParaRPr lang="en-US"/>
        </a:p>
      </dgm:t>
    </dgm:pt>
    <dgm:pt modelId="{1EF3F8D0-8115-2445-A82C-30BCF5562CBE}" type="sibTrans" cxnId="{A1452B82-E9B2-084A-9046-ACF25087760C}">
      <dgm:prSet/>
      <dgm:spPr/>
      <dgm:t>
        <a:bodyPr/>
        <a:lstStyle/>
        <a:p>
          <a:endParaRPr lang="en-US"/>
        </a:p>
      </dgm:t>
    </dgm:pt>
    <dgm:pt modelId="{C2BEE742-F8F2-1C4D-A568-941D2EA2C6F7}" type="pres">
      <dgm:prSet presAssocID="{5072D0FC-B6C7-C240-B08D-F4D540A2046B}" presName="CompostProcess" presStyleCnt="0">
        <dgm:presLayoutVars>
          <dgm:dir/>
          <dgm:resizeHandles val="exact"/>
        </dgm:presLayoutVars>
      </dgm:prSet>
      <dgm:spPr/>
    </dgm:pt>
    <dgm:pt modelId="{20F3D883-7C5D-A142-80E7-6271535DAC33}" type="pres">
      <dgm:prSet presAssocID="{5072D0FC-B6C7-C240-B08D-F4D540A2046B}" presName="arrow" presStyleLbl="bgShp" presStyleIdx="0" presStyleCnt="1"/>
      <dgm:spPr>
        <a:solidFill>
          <a:schemeClr val="accent4">
            <a:alpha val="75000"/>
          </a:schemeClr>
        </a:solidFill>
      </dgm:spPr>
    </dgm:pt>
    <dgm:pt modelId="{D37295E8-7FE2-CE43-96D9-2450F1E30E1D}" type="pres">
      <dgm:prSet presAssocID="{5072D0FC-B6C7-C240-B08D-F4D540A2046B}" presName="linearProcess" presStyleCnt="0"/>
      <dgm:spPr/>
    </dgm:pt>
    <dgm:pt modelId="{77DC0DB8-07C4-7046-BBE6-F5F0B0EE4188}" type="pres">
      <dgm:prSet presAssocID="{1187D959-A84F-5649-81F3-2B32B734734E}" presName="textNode" presStyleLbl="node1" presStyleIdx="0" presStyleCnt="2">
        <dgm:presLayoutVars>
          <dgm:bulletEnabled val="1"/>
        </dgm:presLayoutVars>
      </dgm:prSet>
      <dgm:spPr/>
      <dgm:t>
        <a:bodyPr/>
        <a:lstStyle/>
        <a:p>
          <a:endParaRPr lang="en-US"/>
        </a:p>
      </dgm:t>
    </dgm:pt>
    <dgm:pt modelId="{2A5FB6FA-9A00-E441-9342-0597642480D6}" type="pres">
      <dgm:prSet presAssocID="{5A9E0B8A-F401-C542-8859-3A1E1A017286}" presName="sibTrans" presStyleCnt="0"/>
      <dgm:spPr/>
    </dgm:pt>
    <dgm:pt modelId="{E195AB5A-E301-CC40-86E7-6BB73D68F752}" type="pres">
      <dgm:prSet presAssocID="{6C112548-EB7F-6542-8E7A-99B56192B266}" presName="textNode" presStyleLbl="node1" presStyleIdx="1" presStyleCnt="2">
        <dgm:presLayoutVars>
          <dgm:bulletEnabled val="1"/>
        </dgm:presLayoutVars>
      </dgm:prSet>
      <dgm:spPr/>
      <dgm:t>
        <a:bodyPr/>
        <a:lstStyle/>
        <a:p>
          <a:endParaRPr lang="en-US"/>
        </a:p>
      </dgm:t>
    </dgm:pt>
  </dgm:ptLst>
  <dgm:cxnLst>
    <dgm:cxn modelId="{97ABD2FE-5A37-FD42-91EE-BEFC7EADF530}" srcId="{5072D0FC-B6C7-C240-B08D-F4D540A2046B}" destId="{1187D959-A84F-5649-81F3-2B32B734734E}" srcOrd="0" destOrd="0" parTransId="{EBEE118F-B9F7-D14F-993A-4FD2ECB5579E}" sibTransId="{5A9E0B8A-F401-C542-8859-3A1E1A017286}"/>
    <dgm:cxn modelId="{C7AD2A9C-2408-DB44-B5AF-3EA839307103}" type="presOf" srcId="{1187D959-A84F-5649-81F3-2B32B734734E}" destId="{77DC0DB8-07C4-7046-BBE6-F5F0B0EE4188}" srcOrd="0" destOrd="0" presId="urn:microsoft.com/office/officeart/2005/8/layout/hProcess9"/>
    <dgm:cxn modelId="{A1452B82-E9B2-084A-9046-ACF25087760C}" srcId="{5072D0FC-B6C7-C240-B08D-F4D540A2046B}" destId="{6C112548-EB7F-6542-8E7A-99B56192B266}" srcOrd="1" destOrd="0" parTransId="{3D6B6C31-D86F-E64F-895F-E064AF1DAA89}" sibTransId="{1EF3F8D0-8115-2445-A82C-30BCF5562CBE}"/>
    <dgm:cxn modelId="{B51560F5-B997-604C-A81F-F7C766827150}" type="presOf" srcId="{6C112548-EB7F-6542-8E7A-99B56192B266}" destId="{E195AB5A-E301-CC40-86E7-6BB73D68F752}" srcOrd="0" destOrd="0" presId="urn:microsoft.com/office/officeart/2005/8/layout/hProcess9"/>
    <dgm:cxn modelId="{8B4F767B-A46C-DD40-AD97-502E8618CD49}" type="presOf" srcId="{5072D0FC-B6C7-C240-B08D-F4D540A2046B}" destId="{C2BEE742-F8F2-1C4D-A568-941D2EA2C6F7}" srcOrd="0" destOrd="0" presId="urn:microsoft.com/office/officeart/2005/8/layout/hProcess9"/>
    <dgm:cxn modelId="{4712F0E2-4D23-9A43-B7FA-086790A3EDD0}" type="presParOf" srcId="{C2BEE742-F8F2-1C4D-A568-941D2EA2C6F7}" destId="{20F3D883-7C5D-A142-80E7-6271535DAC33}" srcOrd="0" destOrd="0" presId="urn:microsoft.com/office/officeart/2005/8/layout/hProcess9"/>
    <dgm:cxn modelId="{9603A01A-C17E-2649-B88C-AA5162FC6C71}" type="presParOf" srcId="{C2BEE742-F8F2-1C4D-A568-941D2EA2C6F7}" destId="{D37295E8-7FE2-CE43-96D9-2450F1E30E1D}" srcOrd="1" destOrd="0" presId="urn:microsoft.com/office/officeart/2005/8/layout/hProcess9"/>
    <dgm:cxn modelId="{35CEC8C9-BEE2-4B4C-8D35-AFF67161A4DC}" type="presParOf" srcId="{D37295E8-7FE2-CE43-96D9-2450F1E30E1D}" destId="{77DC0DB8-07C4-7046-BBE6-F5F0B0EE4188}" srcOrd="0" destOrd="0" presId="urn:microsoft.com/office/officeart/2005/8/layout/hProcess9"/>
    <dgm:cxn modelId="{AE34491F-A7CB-4143-A9C1-BD3554E90E3B}" type="presParOf" srcId="{D37295E8-7FE2-CE43-96D9-2450F1E30E1D}" destId="{2A5FB6FA-9A00-E441-9342-0597642480D6}" srcOrd="1" destOrd="0" presId="urn:microsoft.com/office/officeart/2005/8/layout/hProcess9"/>
    <dgm:cxn modelId="{DB675018-EC80-A64D-BECF-85EC2A3D7083}" type="presParOf" srcId="{D37295E8-7FE2-CE43-96D9-2450F1E30E1D}" destId="{E195AB5A-E301-CC40-86E7-6BB73D68F75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2D0FC-B6C7-C240-B08D-F4D540A2046B}" type="doc">
      <dgm:prSet loTypeId="urn:microsoft.com/office/officeart/2005/8/layout/hProcess9" loCatId="process" qsTypeId="urn:microsoft.com/office/officeart/2005/8/quickstyle/simple4" qsCatId="simple" csTypeId="urn:microsoft.com/office/officeart/2005/8/colors/accent1_2" csCatId="accent1" phldr="1"/>
      <dgm:spPr/>
    </dgm:pt>
    <dgm:pt modelId="{1187D959-A84F-5649-81F3-2B32B734734E}">
      <dgm:prSet phldrT="[Text]"/>
      <dgm:spPr/>
      <dgm:t>
        <a:bodyPr/>
        <a:lstStyle/>
        <a:p>
          <a:r>
            <a:rPr lang="en-US" dirty="0" smtClean="0"/>
            <a:t>People</a:t>
          </a:r>
          <a:endParaRPr lang="en-US" dirty="0"/>
        </a:p>
      </dgm:t>
    </dgm:pt>
    <dgm:pt modelId="{EBEE118F-B9F7-D14F-993A-4FD2ECB5579E}" type="parTrans" cxnId="{97ABD2FE-5A37-FD42-91EE-BEFC7EADF530}">
      <dgm:prSet/>
      <dgm:spPr/>
      <dgm:t>
        <a:bodyPr/>
        <a:lstStyle/>
        <a:p>
          <a:endParaRPr lang="en-US"/>
        </a:p>
      </dgm:t>
    </dgm:pt>
    <dgm:pt modelId="{5A9E0B8A-F401-C542-8859-3A1E1A017286}" type="sibTrans" cxnId="{97ABD2FE-5A37-FD42-91EE-BEFC7EADF530}">
      <dgm:prSet/>
      <dgm:spPr/>
      <dgm:t>
        <a:bodyPr/>
        <a:lstStyle/>
        <a:p>
          <a:endParaRPr lang="en-US"/>
        </a:p>
      </dgm:t>
    </dgm:pt>
    <dgm:pt modelId="{6C112548-EB7F-6542-8E7A-99B56192B266}">
      <dgm:prSet phldrT="[Text]"/>
      <dgm:spPr/>
      <dgm:t>
        <a:bodyPr/>
        <a:lstStyle/>
        <a:p>
          <a:r>
            <a:rPr lang="en-US" dirty="0" smtClean="0"/>
            <a:t>King</a:t>
          </a:r>
          <a:endParaRPr lang="en-US" dirty="0"/>
        </a:p>
      </dgm:t>
    </dgm:pt>
    <dgm:pt modelId="{3D6B6C31-D86F-E64F-895F-E064AF1DAA89}" type="parTrans" cxnId="{A1452B82-E9B2-084A-9046-ACF25087760C}">
      <dgm:prSet/>
      <dgm:spPr/>
      <dgm:t>
        <a:bodyPr/>
        <a:lstStyle/>
        <a:p>
          <a:endParaRPr lang="en-US"/>
        </a:p>
      </dgm:t>
    </dgm:pt>
    <dgm:pt modelId="{1EF3F8D0-8115-2445-A82C-30BCF5562CBE}" type="sibTrans" cxnId="{A1452B82-E9B2-084A-9046-ACF25087760C}">
      <dgm:prSet/>
      <dgm:spPr/>
      <dgm:t>
        <a:bodyPr/>
        <a:lstStyle/>
        <a:p>
          <a:endParaRPr lang="en-US"/>
        </a:p>
      </dgm:t>
    </dgm:pt>
    <dgm:pt modelId="{DF67A744-5C9B-CD4F-AD30-AE2E7DD96B51}">
      <dgm:prSet phldrT="[Text]"/>
      <dgm:spPr/>
      <dgm:t>
        <a:bodyPr/>
        <a:lstStyle/>
        <a:p>
          <a:r>
            <a:rPr lang="en-US" dirty="0" smtClean="0"/>
            <a:t>God</a:t>
          </a:r>
          <a:endParaRPr lang="en-US" dirty="0"/>
        </a:p>
      </dgm:t>
    </dgm:pt>
    <dgm:pt modelId="{876B0904-5ADF-C343-AAE9-A9B6F1EFC110}" type="parTrans" cxnId="{C09C71F2-8057-5743-A4E8-5E183AFCF7BD}">
      <dgm:prSet/>
      <dgm:spPr/>
      <dgm:t>
        <a:bodyPr/>
        <a:lstStyle/>
        <a:p>
          <a:endParaRPr lang="en-US"/>
        </a:p>
      </dgm:t>
    </dgm:pt>
    <dgm:pt modelId="{12B86D80-10C1-2347-9920-1DE334200757}" type="sibTrans" cxnId="{C09C71F2-8057-5743-A4E8-5E183AFCF7BD}">
      <dgm:prSet/>
      <dgm:spPr/>
      <dgm:t>
        <a:bodyPr/>
        <a:lstStyle/>
        <a:p>
          <a:endParaRPr lang="en-US"/>
        </a:p>
      </dgm:t>
    </dgm:pt>
    <dgm:pt modelId="{C2BEE742-F8F2-1C4D-A568-941D2EA2C6F7}" type="pres">
      <dgm:prSet presAssocID="{5072D0FC-B6C7-C240-B08D-F4D540A2046B}" presName="CompostProcess" presStyleCnt="0">
        <dgm:presLayoutVars>
          <dgm:dir/>
          <dgm:resizeHandles val="exact"/>
        </dgm:presLayoutVars>
      </dgm:prSet>
      <dgm:spPr/>
    </dgm:pt>
    <dgm:pt modelId="{20F3D883-7C5D-A142-80E7-6271535DAC33}" type="pres">
      <dgm:prSet presAssocID="{5072D0FC-B6C7-C240-B08D-F4D540A2046B}" presName="arrow" presStyleLbl="bgShp" presStyleIdx="0" presStyleCnt="1"/>
      <dgm:spPr>
        <a:solidFill>
          <a:schemeClr val="accent4">
            <a:alpha val="75000"/>
          </a:schemeClr>
        </a:solidFill>
      </dgm:spPr>
    </dgm:pt>
    <dgm:pt modelId="{D37295E8-7FE2-CE43-96D9-2450F1E30E1D}" type="pres">
      <dgm:prSet presAssocID="{5072D0FC-B6C7-C240-B08D-F4D540A2046B}" presName="linearProcess" presStyleCnt="0"/>
      <dgm:spPr/>
    </dgm:pt>
    <dgm:pt modelId="{77DC0DB8-07C4-7046-BBE6-F5F0B0EE4188}" type="pres">
      <dgm:prSet presAssocID="{1187D959-A84F-5649-81F3-2B32B734734E}" presName="textNode" presStyleLbl="node1" presStyleIdx="0" presStyleCnt="3">
        <dgm:presLayoutVars>
          <dgm:bulletEnabled val="1"/>
        </dgm:presLayoutVars>
      </dgm:prSet>
      <dgm:spPr/>
      <dgm:t>
        <a:bodyPr/>
        <a:lstStyle/>
        <a:p>
          <a:endParaRPr lang="en-US"/>
        </a:p>
      </dgm:t>
    </dgm:pt>
    <dgm:pt modelId="{2A5FB6FA-9A00-E441-9342-0597642480D6}" type="pres">
      <dgm:prSet presAssocID="{5A9E0B8A-F401-C542-8859-3A1E1A017286}" presName="sibTrans" presStyleCnt="0"/>
      <dgm:spPr/>
    </dgm:pt>
    <dgm:pt modelId="{E195AB5A-E301-CC40-86E7-6BB73D68F752}" type="pres">
      <dgm:prSet presAssocID="{6C112548-EB7F-6542-8E7A-99B56192B266}" presName="textNode" presStyleLbl="node1" presStyleIdx="1" presStyleCnt="3">
        <dgm:presLayoutVars>
          <dgm:bulletEnabled val="1"/>
        </dgm:presLayoutVars>
      </dgm:prSet>
      <dgm:spPr/>
      <dgm:t>
        <a:bodyPr/>
        <a:lstStyle/>
        <a:p>
          <a:endParaRPr lang="en-US"/>
        </a:p>
      </dgm:t>
    </dgm:pt>
    <dgm:pt modelId="{75C08964-0230-6047-ACEA-8B744698CEB9}" type="pres">
      <dgm:prSet presAssocID="{1EF3F8D0-8115-2445-A82C-30BCF5562CBE}" presName="sibTrans" presStyleCnt="0"/>
      <dgm:spPr/>
    </dgm:pt>
    <dgm:pt modelId="{061FD73D-ED39-C049-BC64-4E3EC2DB346A}" type="pres">
      <dgm:prSet presAssocID="{DF67A744-5C9B-CD4F-AD30-AE2E7DD96B51}" presName="textNode" presStyleLbl="node1" presStyleIdx="2" presStyleCnt="3">
        <dgm:presLayoutVars>
          <dgm:bulletEnabled val="1"/>
        </dgm:presLayoutVars>
      </dgm:prSet>
      <dgm:spPr/>
      <dgm:t>
        <a:bodyPr/>
        <a:lstStyle/>
        <a:p>
          <a:endParaRPr lang="en-US"/>
        </a:p>
      </dgm:t>
    </dgm:pt>
  </dgm:ptLst>
  <dgm:cxnLst>
    <dgm:cxn modelId="{4F9C5E5E-460F-0D49-8C8E-BD24FD453157}" type="presOf" srcId="{DF67A744-5C9B-CD4F-AD30-AE2E7DD96B51}" destId="{061FD73D-ED39-C049-BC64-4E3EC2DB346A}" srcOrd="0" destOrd="0" presId="urn:microsoft.com/office/officeart/2005/8/layout/hProcess9"/>
    <dgm:cxn modelId="{97ABD2FE-5A37-FD42-91EE-BEFC7EADF530}" srcId="{5072D0FC-B6C7-C240-B08D-F4D540A2046B}" destId="{1187D959-A84F-5649-81F3-2B32B734734E}" srcOrd="0" destOrd="0" parTransId="{EBEE118F-B9F7-D14F-993A-4FD2ECB5579E}" sibTransId="{5A9E0B8A-F401-C542-8859-3A1E1A017286}"/>
    <dgm:cxn modelId="{A1452B82-E9B2-084A-9046-ACF25087760C}" srcId="{5072D0FC-B6C7-C240-B08D-F4D540A2046B}" destId="{6C112548-EB7F-6542-8E7A-99B56192B266}" srcOrd="1" destOrd="0" parTransId="{3D6B6C31-D86F-E64F-895F-E064AF1DAA89}" sibTransId="{1EF3F8D0-8115-2445-A82C-30BCF5562CBE}"/>
    <dgm:cxn modelId="{892E648B-18CF-1347-B1EB-EC9C69A3F3FA}" type="presOf" srcId="{6C112548-EB7F-6542-8E7A-99B56192B266}" destId="{E195AB5A-E301-CC40-86E7-6BB73D68F752}" srcOrd="0" destOrd="0" presId="urn:microsoft.com/office/officeart/2005/8/layout/hProcess9"/>
    <dgm:cxn modelId="{0C40C09C-ED29-CB47-BC06-C18C9178A4B1}" type="presOf" srcId="{5072D0FC-B6C7-C240-B08D-F4D540A2046B}" destId="{C2BEE742-F8F2-1C4D-A568-941D2EA2C6F7}" srcOrd="0" destOrd="0" presId="urn:microsoft.com/office/officeart/2005/8/layout/hProcess9"/>
    <dgm:cxn modelId="{C09C71F2-8057-5743-A4E8-5E183AFCF7BD}" srcId="{5072D0FC-B6C7-C240-B08D-F4D540A2046B}" destId="{DF67A744-5C9B-CD4F-AD30-AE2E7DD96B51}" srcOrd="2" destOrd="0" parTransId="{876B0904-5ADF-C343-AAE9-A9B6F1EFC110}" sibTransId="{12B86D80-10C1-2347-9920-1DE334200757}"/>
    <dgm:cxn modelId="{C0ADE13F-73FB-4B44-8853-4D525ADFAB80}" type="presOf" srcId="{1187D959-A84F-5649-81F3-2B32B734734E}" destId="{77DC0DB8-07C4-7046-BBE6-F5F0B0EE4188}" srcOrd="0" destOrd="0" presId="urn:microsoft.com/office/officeart/2005/8/layout/hProcess9"/>
    <dgm:cxn modelId="{8D7ABC5F-36A0-0A46-B371-E8762C7EF27B}" type="presParOf" srcId="{C2BEE742-F8F2-1C4D-A568-941D2EA2C6F7}" destId="{20F3D883-7C5D-A142-80E7-6271535DAC33}" srcOrd="0" destOrd="0" presId="urn:microsoft.com/office/officeart/2005/8/layout/hProcess9"/>
    <dgm:cxn modelId="{267307AF-921C-DC40-86C0-37D9B8F80977}" type="presParOf" srcId="{C2BEE742-F8F2-1C4D-A568-941D2EA2C6F7}" destId="{D37295E8-7FE2-CE43-96D9-2450F1E30E1D}" srcOrd="1" destOrd="0" presId="urn:microsoft.com/office/officeart/2005/8/layout/hProcess9"/>
    <dgm:cxn modelId="{09BF9AF0-76C4-F047-98FE-CA478C26A6CF}" type="presParOf" srcId="{D37295E8-7FE2-CE43-96D9-2450F1E30E1D}" destId="{77DC0DB8-07C4-7046-BBE6-F5F0B0EE4188}" srcOrd="0" destOrd="0" presId="urn:microsoft.com/office/officeart/2005/8/layout/hProcess9"/>
    <dgm:cxn modelId="{476CA8FC-D2F0-A446-BDC9-C164D1D153BB}" type="presParOf" srcId="{D37295E8-7FE2-CE43-96D9-2450F1E30E1D}" destId="{2A5FB6FA-9A00-E441-9342-0597642480D6}" srcOrd="1" destOrd="0" presId="urn:microsoft.com/office/officeart/2005/8/layout/hProcess9"/>
    <dgm:cxn modelId="{67D3DBAB-8BC3-4A46-A51A-BBD9E0599553}" type="presParOf" srcId="{D37295E8-7FE2-CE43-96D9-2450F1E30E1D}" destId="{E195AB5A-E301-CC40-86E7-6BB73D68F752}" srcOrd="2" destOrd="0" presId="urn:microsoft.com/office/officeart/2005/8/layout/hProcess9"/>
    <dgm:cxn modelId="{8A3B48AE-5AD0-A645-AE7C-3169DF7D81F9}" type="presParOf" srcId="{D37295E8-7FE2-CE43-96D9-2450F1E30E1D}" destId="{75C08964-0230-6047-ACEA-8B744698CEB9}" srcOrd="3" destOrd="0" presId="urn:microsoft.com/office/officeart/2005/8/layout/hProcess9"/>
    <dgm:cxn modelId="{E5E50D3F-578B-5748-BEF0-5B95062C8B7E}" type="presParOf" srcId="{D37295E8-7FE2-CE43-96D9-2450F1E30E1D}" destId="{061FD73D-ED39-C049-BC64-4E3EC2DB346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72D0FC-B6C7-C240-B08D-F4D540A2046B}" type="doc">
      <dgm:prSet loTypeId="urn:microsoft.com/office/officeart/2005/8/layout/hProcess9" loCatId="process" qsTypeId="urn:microsoft.com/office/officeart/2005/8/quickstyle/simple4" qsCatId="simple" csTypeId="urn:microsoft.com/office/officeart/2005/8/colors/accent1_2" csCatId="accent1" phldr="1"/>
      <dgm:spPr/>
    </dgm:pt>
    <dgm:pt modelId="{1187D959-A84F-5649-81F3-2B32B734734E}">
      <dgm:prSet phldrT="[Text]"/>
      <dgm:spPr/>
      <dgm:t>
        <a:bodyPr/>
        <a:lstStyle/>
        <a:p>
          <a:r>
            <a:rPr lang="en-US" dirty="0" smtClean="0"/>
            <a:t>People</a:t>
          </a:r>
          <a:endParaRPr lang="en-US" dirty="0"/>
        </a:p>
      </dgm:t>
    </dgm:pt>
    <dgm:pt modelId="{EBEE118F-B9F7-D14F-993A-4FD2ECB5579E}" type="parTrans" cxnId="{97ABD2FE-5A37-FD42-91EE-BEFC7EADF530}">
      <dgm:prSet/>
      <dgm:spPr/>
      <dgm:t>
        <a:bodyPr/>
        <a:lstStyle/>
        <a:p>
          <a:endParaRPr lang="en-US"/>
        </a:p>
      </dgm:t>
    </dgm:pt>
    <dgm:pt modelId="{5A9E0B8A-F401-C542-8859-3A1E1A017286}" type="sibTrans" cxnId="{97ABD2FE-5A37-FD42-91EE-BEFC7EADF530}">
      <dgm:prSet/>
      <dgm:spPr/>
      <dgm:t>
        <a:bodyPr/>
        <a:lstStyle/>
        <a:p>
          <a:endParaRPr lang="en-US"/>
        </a:p>
      </dgm:t>
    </dgm:pt>
    <dgm:pt modelId="{6C112548-EB7F-6542-8E7A-99B56192B266}">
      <dgm:prSet phldrT="[Text]"/>
      <dgm:spPr/>
      <dgm:t>
        <a:bodyPr/>
        <a:lstStyle/>
        <a:p>
          <a:r>
            <a:rPr lang="en-US" dirty="0" smtClean="0"/>
            <a:t>King</a:t>
          </a:r>
          <a:endParaRPr lang="en-US" dirty="0"/>
        </a:p>
      </dgm:t>
    </dgm:pt>
    <dgm:pt modelId="{3D6B6C31-D86F-E64F-895F-E064AF1DAA89}" type="parTrans" cxnId="{A1452B82-E9B2-084A-9046-ACF25087760C}">
      <dgm:prSet/>
      <dgm:spPr/>
      <dgm:t>
        <a:bodyPr/>
        <a:lstStyle/>
        <a:p>
          <a:endParaRPr lang="en-US"/>
        </a:p>
      </dgm:t>
    </dgm:pt>
    <dgm:pt modelId="{1EF3F8D0-8115-2445-A82C-30BCF5562CBE}" type="sibTrans" cxnId="{A1452B82-E9B2-084A-9046-ACF25087760C}">
      <dgm:prSet/>
      <dgm:spPr/>
      <dgm:t>
        <a:bodyPr/>
        <a:lstStyle/>
        <a:p>
          <a:endParaRPr lang="en-US"/>
        </a:p>
      </dgm:t>
    </dgm:pt>
    <dgm:pt modelId="{DF67A744-5C9B-CD4F-AD30-AE2E7DD96B51}">
      <dgm:prSet phldrT="[Text]"/>
      <dgm:spPr/>
      <dgm:t>
        <a:bodyPr/>
        <a:lstStyle/>
        <a:p>
          <a:r>
            <a:rPr lang="en-US" dirty="0" smtClean="0"/>
            <a:t>God</a:t>
          </a:r>
          <a:endParaRPr lang="en-US" dirty="0"/>
        </a:p>
      </dgm:t>
    </dgm:pt>
    <dgm:pt modelId="{876B0904-5ADF-C343-AAE9-A9B6F1EFC110}" type="parTrans" cxnId="{C09C71F2-8057-5743-A4E8-5E183AFCF7BD}">
      <dgm:prSet/>
      <dgm:spPr/>
      <dgm:t>
        <a:bodyPr/>
        <a:lstStyle/>
        <a:p>
          <a:endParaRPr lang="en-US"/>
        </a:p>
      </dgm:t>
    </dgm:pt>
    <dgm:pt modelId="{12B86D80-10C1-2347-9920-1DE334200757}" type="sibTrans" cxnId="{C09C71F2-8057-5743-A4E8-5E183AFCF7BD}">
      <dgm:prSet/>
      <dgm:spPr/>
      <dgm:t>
        <a:bodyPr/>
        <a:lstStyle/>
        <a:p>
          <a:endParaRPr lang="en-US"/>
        </a:p>
      </dgm:t>
    </dgm:pt>
    <dgm:pt modelId="{C2BEE742-F8F2-1C4D-A568-941D2EA2C6F7}" type="pres">
      <dgm:prSet presAssocID="{5072D0FC-B6C7-C240-B08D-F4D540A2046B}" presName="CompostProcess" presStyleCnt="0">
        <dgm:presLayoutVars>
          <dgm:dir/>
          <dgm:resizeHandles val="exact"/>
        </dgm:presLayoutVars>
      </dgm:prSet>
      <dgm:spPr/>
    </dgm:pt>
    <dgm:pt modelId="{20F3D883-7C5D-A142-80E7-6271535DAC33}" type="pres">
      <dgm:prSet presAssocID="{5072D0FC-B6C7-C240-B08D-F4D540A2046B}" presName="arrow" presStyleLbl="bgShp" presStyleIdx="0" presStyleCnt="1"/>
      <dgm:spPr>
        <a:solidFill>
          <a:schemeClr val="accent4">
            <a:alpha val="75000"/>
          </a:schemeClr>
        </a:solidFill>
      </dgm:spPr>
    </dgm:pt>
    <dgm:pt modelId="{D37295E8-7FE2-CE43-96D9-2450F1E30E1D}" type="pres">
      <dgm:prSet presAssocID="{5072D0FC-B6C7-C240-B08D-F4D540A2046B}" presName="linearProcess" presStyleCnt="0"/>
      <dgm:spPr/>
    </dgm:pt>
    <dgm:pt modelId="{77DC0DB8-07C4-7046-BBE6-F5F0B0EE4188}" type="pres">
      <dgm:prSet presAssocID="{1187D959-A84F-5649-81F3-2B32B734734E}" presName="textNode" presStyleLbl="node1" presStyleIdx="0" presStyleCnt="3">
        <dgm:presLayoutVars>
          <dgm:bulletEnabled val="1"/>
        </dgm:presLayoutVars>
      </dgm:prSet>
      <dgm:spPr/>
      <dgm:t>
        <a:bodyPr/>
        <a:lstStyle/>
        <a:p>
          <a:endParaRPr lang="en-US"/>
        </a:p>
      </dgm:t>
    </dgm:pt>
    <dgm:pt modelId="{2A5FB6FA-9A00-E441-9342-0597642480D6}" type="pres">
      <dgm:prSet presAssocID="{5A9E0B8A-F401-C542-8859-3A1E1A017286}" presName="sibTrans" presStyleCnt="0"/>
      <dgm:spPr/>
    </dgm:pt>
    <dgm:pt modelId="{E195AB5A-E301-CC40-86E7-6BB73D68F752}" type="pres">
      <dgm:prSet presAssocID="{6C112548-EB7F-6542-8E7A-99B56192B266}" presName="textNode" presStyleLbl="node1" presStyleIdx="1" presStyleCnt="3">
        <dgm:presLayoutVars>
          <dgm:bulletEnabled val="1"/>
        </dgm:presLayoutVars>
      </dgm:prSet>
      <dgm:spPr/>
      <dgm:t>
        <a:bodyPr/>
        <a:lstStyle/>
        <a:p>
          <a:endParaRPr lang="en-US"/>
        </a:p>
      </dgm:t>
    </dgm:pt>
    <dgm:pt modelId="{75C08964-0230-6047-ACEA-8B744698CEB9}" type="pres">
      <dgm:prSet presAssocID="{1EF3F8D0-8115-2445-A82C-30BCF5562CBE}" presName="sibTrans" presStyleCnt="0"/>
      <dgm:spPr/>
    </dgm:pt>
    <dgm:pt modelId="{061FD73D-ED39-C049-BC64-4E3EC2DB346A}" type="pres">
      <dgm:prSet presAssocID="{DF67A744-5C9B-CD4F-AD30-AE2E7DD96B51}" presName="textNode" presStyleLbl="node1" presStyleIdx="2" presStyleCnt="3">
        <dgm:presLayoutVars>
          <dgm:bulletEnabled val="1"/>
        </dgm:presLayoutVars>
      </dgm:prSet>
      <dgm:spPr/>
      <dgm:t>
        <a:bodyPr/>
        <a:lstStyle/>
        <a:p>
          <a:endParaRPr lang="en-US"/>
        </a:p>
      </dgm:t>
    </dgm:pt>
  </dgm:ptLst>
  <dgm:cxnLst>
    <dgm:cxn modelId="{97ABD2FE-5A37-FD42-91EE-BEFC7EADF530}" srcId="{5072D0FC-B6C7-C240-B08D-F4D540A2046B}" destId="{1187D959-A84F-5649-81F3-2B32B734734E}" srcOrd="0" destOrd="0" parTransId="{EBEE118F-B9F7-D14F-993A-4FD2ECB5579E}" sibTransId="{5A9E0B8A-F401-C542-8859-3A1E1A017286}"/>
    <dgm:cxn modelId="{179AE162-EB8E-B149-AB0F-DD418F1AACE6}" type="presOf" srcId="{1187D959-A84F-5649-81F3-2B32B734734E}" destId="{77DC0DB8-07C4-7046-BBE6-F5F0B0EE4188}" srcOrd="0" destOrd="0" presId="urn:microsoft.com/office/officeart/2005/8/layout/hProcess9"/>
    <dgm:cxn modelId="{377A0F6C-8DB0-1840-9BF8-383D987A7428}" type="presOf" srcId="{5072D0FC-B6C7-C240-B08D-F4D540A2046B}" destId="{C2BEE742-F8F2-1C4D-A568-941D2EA2C6F7}" srcOrd="0" destOrd="0" presId="urn:microsoft.com/office/officeart/2005/8/layout/hProcess9"/>
    <dgm:cxn modelId="{A1452B82-E9B2-084A-9046-ACF25087760C}" srcId="{5072D0FC-B6C7-C240-B08D-F4D540A2046B}" destId="{6C112548-EB7F-6542-8E7A-99B56192B266}" srcOrd="1" destOrd="0" parTransId="{3D6B6C31-D86F-E64F-895F-E064AF1DAA89}" sibTransId="{1EF3F8D0-8115-2445-A82C-30BCF5562CBE}"/>
    <dgm:cxn modelId="{891ED6EE-C7BE-E840-9548-CF986A00920B}" type="presOf" srcId="{6C112548-EB7F-6542-8E7A-99B56192B266}" destId="{E195AB5A-E301-CC40-86E7-6BB73D68F752}" srcOrd="0" destOrd="0" presId="urn:microsoft.com/office/officeart/2005/8/layout/hProcess9"/>
    <dgm:cxn modelId="{C09C71F2-8057-5743-A4E8-5E183AFCF7BD}" srcId="{5072D0FC-B6C7-C240-B08D-F4D540A2046B}" destId="{DF67A744-5C9B-CD4F-AD30-AE2E7DD96B51}" srcOrd="2" destOrd="0" parTransId="{876B0904-5ADF-C343-AAE9-A9B6F1EFC110}" sibTransId="{12B86D80-10C1-2347-9920-1DE334200757}"/>
    <dgm:cxn modelId="{CD353760-3B6A-C746-B92C-130B37523C58}" type="presOf" srcId="{DF67A744-5C9B-CD4F-AD30-AE2E7DD96B51}" destId="{061FD73D-ED39-C049-BC64-4E3EC2DB346A}" srcOrd="0" destOrd="0" presId="urn:microsoft.com/office/officeart/2005/8/layout/hProcess9"/>
    <dgm:cxn modelId="{4EBACE04-0279-084A-BB00-03F188157C8F}" type="presParOf" srcId="{C2BEE742-F8F2-1C4D-A568-941D2EA2C6F7}" destId="{20F3D883-7C5D-A142-80E7-6271535DAC33}" srcOrd="0" destOrd="0" presId="urn:microsoft.com/office/officeart/2005/8/layout/hProcess9"/>
    <dgm:cxn modelId="{019BE3CE-7ED2-5E44-8AC4-564D4C26EA97}" type="presParOf" srcId="{C2BEE742-F8F2-1C4D-A568-941D2EA2C6F7}" destId="{D37295E8-7FE2-CE43-96D9-2450F1E30E1D}" srcOrd="1" destOrd="0" presId="urn:microsoft.com/office/officeart/2005/8/layout/hProcess9"/>
    <dgm:cxn modelId="{76E826E5-2520-634F-901C-71F07846ACE7}" type="presParOf" srcId="{D37295E8-7FE2-CE43-96D9-2450F1E30E1D}" destId="{77DC0DB8-07C4-7046-BBE6-F5F0B0EE4188}" srcOrd="0" destOrd="0" presId="urn:microsoft.com/office/officeart/2005/8/layout/hProcess9"/>
    <dgm:cxn modelId="{7074F644-C5D6-8E4B-A804-F6B255942178}" type="presParOf" srcId="{D37295E8-7FE2-CE43-96D9-2450F1E30E1D}" destId="{2A5FB6FA-9A00-E441-9342-0597642480D6}" srcOrd="1" destOrd="0" presId="urn:microsoft.com/office/officeart/2005/8/layout/hProcess9"/>
    <dgm:cxn modelId="{42EB2FCA-B7F7-8046-8C1F-22B8CD15EF52}" type="presParOf" srcId="{D37295E8-7FE2-CE43-96D9-2450F1E30E1D}" destId="{E195AB5A-E301-CC40-86E7-6BB73D68F752}" srcOrd="2" destOrd="0" presId="urn:microsoft.com/office/officeart/2005/8/layout/hProcess9"/>
    <dgm:cxn modelId="{4DA79253-0E22-5045-834B-217890B700CA}" type="presParOf" srcId="{D37295E8-7FE2-CE43-96D9-2450F1E30E1D}" destId="{75C08964-0230-6047-ACEA-8B744698CEB9}" srcOrd="3" destOrd="0" presId="urn:microsoft.com/office/officeart/2005/8/layout/hProcess9"/>
    <dgm:cxn modelId="{2E9DC2E9-0CC6-F649-A8B1-FB46C5071344}" type="presParOf" srcId="{D37295E8-7FE2-CE43-96D9-2450F1E30E1D}" destId="{061FD73D-ED39-C049-BC64-4E3EC2DB346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dgm:t>
        <a:bodyPr/>
        <a:lstStyle/>
        <a:p>
          <a:r>
            <a:rPr lang="en-US" dirty="0" smtClean="0"/>
            <a:t>Anointed</a:t>
          </a:r>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dgm:t>
        <a:bodyPr/>
        <a:lstStyle/>
        <a:p>
          <a:r>
            <a:rPr lang="en-US" dirty="0" smtClean="0"/>
            <a:t>Glad Tidings</a:t>
          </a:r>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dgm:t>
        <a:bodyPr/>
        <a:lstStyle/>
        <a:p>
          <a:r>
            <a:rPr lang="en-US" dirty="0" smtClean="0"/>
            <a:t>Gifts and Offerings</a:t>
          </a:r>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dgm:t>
        <a:bodyPr/>
        <a:lstStyle/>
        <a:p>
          <a:r>
            <a:rPr lang="en-US" dirty="0" smtClean="0"/>
            <a:t>Fellowship Instruction Spirit Gifts</a:t>
          </a:r>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4">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4">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4">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4">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FC37C201-0DAE-2A41-9E79-A6B685DAFD15}" type="presOf" srcId="{AF1B3FB8-1A36-AB4F-BAF4-346FD55DBCE7}" destId="{E03F9F31-DF0B-7144-9ECF-CF67885992C6}"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F5759483-AB00-424C-8809-FD6022BE9D48}" type="presOf" srcId="{6D7EA916-0D15-4241-B939-269D176E5A0A}" destId="{A69A1C0D-E6FB-DD4A-9E54-2802C643D734}" srcOrd="0" destOrd="0" presId="urn:microsoft.com/office/officeart/2005/8/layout/hProcess9"/>
    <dgm:cxn modelId="{B7CCE387-2DFE-9749-BC0A-8B80A9B1D016}" type="presOf" srcId="{127CFAE6-88B2-7B41-A990-4379E4B32D6E}" destId="{046E335D-B22E-C340-931B-C382B8108389}" srcOrd="0" destOrd="0" presId="urn:microsoft.com/office/officeart/2005/8/layout/hProcess9"/>
    <dgm:cxn modelId="{5B332194-E406-3441-BCEA-AF5D3051CB7B}" type="presOf" srcId="{D8CCE657-2A00-AA45-A090-CEF56F65C29B}" destId="{3BA2BC2D-E988-E949-8BF7-742C442A08A0}" srcOrd="0" destOrd="0" presId="urn:microsoft.com/office/officeart/2005/8/layout/hProcess9"/>
    <dgm:cxn modelId="{C9F7DDEA-CE42-0542-B8FE-758239352A80}" type="presOf" srcId="{D83B6E6E-45F6-0949-9941-BF9188166237}" destId="{876FF585-5480-3446-9B5A-3FB227AC3A80}" srcOrd="0" destOrd="0" presId="urn:microsoft.com/office/officeart/2005/8/layout/hProcess9"/>
    <dgm:cxn modelId="{34490974-CE41-2C4A-A1BE-AE6D850097A6}" type="presParOf" srcId="{A69A1C0D-E6FB-DD4A-9E54-2802C643D734}" destId="{1F4FECF5-DE5C-024F-9A6E-BCDE2B75A622}" srcOrd="0" destOrd="0" presId="urn:microsoft.com/office/officeart/2005/8/layout/hProcess9"/>
    <dgm:cxn modelId="{0E772C99-72B3-564B-91AF-33BE19D139A6}" type="presParOf" srcId="{A69A1C0D-E6FB-DD4A-9E54-2802C643D734}" destId="{8B21A721-6626-7E45-A06D-0490AF796D2C}" srcOrd="1" destOrd="0" presId="urn:microsoft.com/office/officeart/2005/8/layout/hProcess9"/>
    <dgm:cxn modelId="{48915890-BC50-C643-9877-F225BACD32E0}" type="presParOf" srcId="{8B21A721-6626-7E45-A06D-0490AF796D2C}" destId="{876FF585-5480-3446-9B5A-3FB227AC3A80}" srcOrd="0" destOrd="0" presId="urn:microsoft.com/office/officeart/2005/8/layout/hProcess9"/>
    <dgm:cxn modelId="{EE89E56D-5BBB-794A-AAB3-BEB57A9E4D5C}" type="presParOf" srcId="{8B21A721-6626-7E45-A06D-0490AF796D2C}" destId="{F9709902-CB28-F84C-9862-D8BAFC6788C1}" srcOrd="1" destOrd="0" presId="urn:microsoft.com/office/officeart/2005/8/layout/hProcess9"/>
    <dgm:cxn modelId="{FB79D211-616B-7B40-ABA3-1B3FC4FEAEA1}" type="presParOf" srcId="{8B21A721-6626-7E45-A06D-0490AF796D2C}" destId="{046E335D-B22E-C340-931B-C382B8108389}" srcOrd="2" destOrd="0" presId="urn:microsoft.com/office/officeart/2005/8/layout/hProcess9"/>
    <dgm:cxn modelId="{D0B6619E-E0CF-2540-BB19-3ACA44D0D435}" type="presParOf" srcId="{8B21A721-6626-7E45-A06D-0490AF796D2C}" destId="{6E1FA816-B7E0-0441-8FA6-7F049135DE68}" srcOrd="3" destOrd="0" presId="urn:microsoft.com/office/officeart/2005/8/layout/hProcess9"/>
    <dgm:cxn modelId="{DFA07DAA-BC32-234A-97B1-6ADBCAB2594A}" type="presParOf" srcId="{8B21A721-6626-7E45-A06D-0490AF796D2C}" destId="{3BA2BC2D-E988-E949-8BF7-742C442A08A0}" srcOrd="4" destOrd="0" presId="urn:microsoft.com/office/officeart/2005/8/layout/hProcess9"/>
    <dgm:cxn modelId="{A21AD025-B922-7242-BDFA-BEF079EE2510}" type="presParOf" srcId="{8B21A721-6626-7E45-A06D-0490AF796D2C}" destId="{13C6C769-991E-8240-896B-8806797CBDBF}" srcOrd="5" destOrd="0" presId="urn:microsoft.com/office/officeart/2005/8/layout/hProcess9"/>
    <dgm:cxn modelId="{AF074B89-8749-B849-B6EB-7B8AD7B99763}" type="presParOf" srcId="{8B21A721-6626-7E45-A06D-0490AF796D2C}" destId="{E03F9F31-DF0B-7144-9ECF-CF67885992C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dgm:t>
        <a:bodyPr/>
        <a:lstStyle/>
        <a:p>
          <a:r>
            <a:rPr lang="en-US" dirty="0" smtClean="0"/>
            <a:t>My beloved Son in whom I am well pleased</a:t>
          </a:r>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dgm:t>
        <a:bodyPr/>
        <a:lstStyle/>
        <a:p>
          <a:r>
            <a:rPr lang="en-US" dirty="0" smtClean="0">
              <a:solidFill>
                <a:schemeClr val="tx2">
                  <a:lumMod val="40000"/>
                  <a:lumOff val="60000"/>
                </a:schemeClr>
              </a:solidFill>
            </a:rPr>
            <a:t>Behold – The Lamb of God!</a:t>
          </a:r>
          <a:endParaRPr lang="en-US" dirty="0">
            <a:solidFill>
              <a:schemeClr val="tx2">
                <a:lumMod val="40000"/>
                <a:lumOff val="60000"/>
              </a:schemeClr>
            </a:solidFill>
          </a:endParaRPr>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dgm:t>
        <a:bodyPr/>
        <a:lstStyle/>
        <a:p>
          <a:r>
            <a:rPr lang="en-US" dirty="0" smtClean="0">
              <a:solidFill>
                <a:srgbClr val="8EB4E3"/>
              </a:solidFill>
            </a:rPr>
            <a:t>She has done a good deed to me</a:t>
          </a:r>
          <a:endParaRPr lang="en-US" dirty="0">
            <a:solidFill>
              <a:srgbClr val="8EB4E3"/>
            </a:solidFill>
          </a:endParaRPr>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dgm:t>
        <a:bodyPr/>
        <a:lstStyle/>
        <a:p>
          <a:r>
            <a:rPr lang="en-US" dirty="0" smtClean="0">
              <a:solidFill>
                <a:srgbClr val="8EB4E3"/>
              </a:solidFill>
            </a:rPr>
            <a:t>Fellowship Instruction</a:t>
          </a:r>
          <a:endParaRPr lang="en-US" dirty="0">
            <a:solidFill>
              <a:srgbClr val="8EB4E3"/>
            </a:solidFill>
          </a:endParaRPr>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4">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4">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4">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4">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9E88A6C2-10BF-1F4B-969D-A129368FF251}" type="presOf" srcId="{127CFAE6-88B2-7B41-A990-4379E4B32D6E}" destId="{046E335D-B22E-C340-931B-C382B8108389}"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954E0A03-656E-4E42-A571-6E876AFD71E0}" type="presOf" srcId="{6D7EA916-0D15-4241-B939-269D176E5A0A}" destId="{A69A1C0D-E6FB-DD4A-9E54-2802C643D734}" srcOrd="0" destOrd="0" presId="urn:microsoft.com/office/officeart/2005/8/layout/hProcess9"/>
    <dgm:cxn modelId="{6EFDBDD3-18E7-874A-8E02-BF45D9A56CAE}" type="presOf" srcId="{D8CCE657-2A00-AA45-A090-CEF56F65C29B}" destId="{3BA2BC2D-E988-E949-8BF7-742C442A08A0}"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FE80198B-04AE-024C-BEC6-3FEE81F26E5F}" type="presOf" srcId="{D83B6E6E-45F6-0949-9941-BF9188166237}" destId="{876FF585-5480-3446-9B5A-3FB227AC3A80}" srcOrd="0" destOrd="0" presId="urn:microsoft.com/office/officeart/2005/8/layout/hProcess9"/>
    <dgm:cxn modelId="{C9824E1D-1B02-9F41-BAAA-B787A60295C3}" type="presOf" srcId="{AF1B3FB8-1A36-AB4F-BAF4-346FD55DBCE7}" destId="{E03F9F31-DF0B-7144-9ECF-CF67885992C6}" srcOrd="0" destOrd="0" presId="urn:microsoft.com/office/officeart/2005/8/layout/hProcess9"/>
    <dgm:cxn modelId="{41C2B7F6-7A09-354B-AE56-8418E1F8D92B}" type="presParOf" srcId="{A69A1C0D-E6FB-DD4A-9E54-2802C643D734}" destId="{1F4FECF5-DE5C-024F-9A6E-BCDE2B75A622}" srcOrd="0" destOrd="0" presId="urn:microsoft.com/office/officeart/2005/8/layout/hProcess9"/>
    <dgm:cxn modelId="{E74B9859-B15A-2D4B-921D-34F9120B60EE}" type="presParOf" srcId="{A69A1C0D-E6FB-DD4A-9E54-2802C643D734}" destId="{8B21A721-6626-7E45-A06D-0490AF796D2C}" srcOrd="1" destOrd="0" presId="urn:microsoft.com/office/officeart/2005/8/layout/hProcess9"/>
    <dgm:cxn modelId="{94365A05-379C-454E-93BE-C2144DD766F5}" type="presParOf" srcId="{8B21A721-6626-7E45-A06D-0490AF796D2C}" destId="{876FF585-5480-3446-9B5A-3FB227AC3A80}" srcOrd="0" destOrd="0" presId="urn:microsoft.com/office/officeart/2005/8/layout/hProcess9"/>
    <dgm:cxn modelId="{F104ED2E-5428-A84B-A828-F8F9EC476965}" type="presParOf" srcId="{8B21A721-6626-7E45-A06D-0490AF796D2C}" destId="{F9709902-CB28-F84C-9862-D8BAFC6788C1}" srcOrd="1" destOrd="0" presId="urn:microsoft.com/office/officeart/2005/8/layout/hProcess9"/>
    <dgm:cxn modelId="{CDA936DE-72FA-E841-8967-1AF8F1AF3321}" type="presParOf" srcId="{8B21A721-6626-7E45-A06D-0490AF796D2C}" destId="{046E335D-B22E-C340-931B-C382B8108389}" srcOrd="2" destOrd="0" presId="urn:microsoft.com/office/officeart/2005/8/layout/hProcess9"/>
    <dgm:cxn modelId="{43418F2D-56D1-D544-BC3C-F9167C96695F}" type="presParOf" srcId="{8B21A721-6626-7E45-A06D-0490AF796D2C}" destId="{6E1FA816-B7E0-0441-8FA6-7F049135DE68}" srcOrd="3" destOrd="0" presId="urn:microsoft.com/office/officeart/2005/8/layout/hProcess9"/>
    <dgm:cxn modelId="{80667458-945D-ED4A-B3F1-54433D9513D7}" type="presParOf" srcId="{8B21A721-6626-7E45-A06D-0490AF796D2C}" destId="{3BA2BC2D-E988-E949-8BF7-742C442A08A0}" srcOrd="4" destOrd="0" presId="urn:microsoft.com/office/officeart/2005/8/layout/hProcess9"/>
    <dgm:cxn modelId="{30B75DD4-F5B8-964F-82A6-C0B16EA6AAB6}" type="presParOf" srcId="{8B21A721-6626-7E45-A06D-0490AF796D2C}" destId="{13C6C769-991E-8240-896B-8806797CBDBF}" srcOrd="5" destOrd="0" presId="urn:microsoft.com/office/officeart/2005/8/layout/hProcess9"/>
    <dgm:cxn modelId="{B788BCD5-3C42-4046-A23B-94A6FB9420AB}" type="presParOf" srcId="{8B21A721-6626-7E45-A06D-0490AF796D2C}" destId="{E03F9F31-DF0B-7144-9ECF-CF67885992C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dgm:t>
        <a:bodyPr/>
        <a:lstStyle/>
        <a:p>
          <a:r>
            <a:rPr lang="en-US" dirty="0" smtClean="0">
              <a:solidFill>
                <a:srgbClr val="8EB4E3"/>
              </a:solidFill>
            </a:rPr>
            <a:t>My beloved Son in whom I am well pleased</a:t>
          </a:r>
          <a:endParaRPr lang="en-US" dirty="0">
            <a:solidFill>
              <a:srgbClr val="8EB4E3"/>
            </a:solidFill>
          </a:endParaRPr>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dgm:t>
        <a:bodyPr/>
        <a:lstStyle/>
        <a:p>
          <a:r>
            <a:rPr lang="en-US" dirty="0" smtClean="0"/>
            <a:t>Behold – The Lamb of God!</a:t>
          </a:r>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dgm:t>
        <a:bodyPr/>
        <a:lstStyle/>
        <a:p>
          <a:r>
            <a:rPr lang="en-US" dirty="0" smtClean="0">
              <a:solidFill>
                <a:srgbClr val="8EB4E3"/>
              </a:solidFill>
            </a:rPr>
            <a:t>She has done a good deed to me</a:t>
          </a:r>
          <a:endParaRPr lang="en-US" dirty="0">
            <a:solidFill>
              <a:srgbClr val="8EB4E3"/>
            </a:solidFill>
          </a:endParaRPr>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dgm:t>
        <a:bodyPr/>
        <a:lstStyle/>
        <a:p>
          <a:r>
            <a:rPr lang="en-US" dirty="0" smtClean="0">
              <a:solidFill>
                <a:srgbClr val="8EB4E3"/>
              </a:solidFill>
            </a:rPr>
            <a:t>Fellowship Instruction</a:t>
          </a:r>
          <a:endParaRPr lang="en-US" dirty="0">
            <a:solidFill>
              <a:srgbClr val="8EB4E3"/>
            </a:solidFill>
          </a:endParaRPr>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4">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4">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4">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4">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A96C7AE8-B55C-F345-AF50-99A39B9DB797}" type="presOf" srcId="{D8CCE657-2A00-AA45-A090-CEF56F65C29B}" destId="{3BA2BC2D-E988-E949-8BF7-742C442A08A0}"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FE80B05B-E594-164C-89A7-2F8BBB619DA2}" type="presOf" srcId="{127CFAE6-88B2-7B41-A990-4379E4B32D6E}" destId="{046E335D-B22E-C340-931B-C382B8108389}" srcOrd="0" destOrd="0" presId="urn:microsoft.com/office/officeart/2005/8/layout/hProcess9"/>
    <dgm:cxn modelId="{5EF5081F-7D7C-2543-9DE2-6D76841D2878}" type="presOf" srcId="{AF1B3FB8-1A36-AB4F-BAF4-346FD55DBCE7}" destId="{E03F9F31-DF0B-7144-9ECF-CF67885992C6}" srcOrd="0" destOrd="0" presId="urn:microsoft.com/office/officeart/2005/8/layout/hProcess9"/>
    <dgm:cxn modelId="{DC4AE9CD-D3AD-F844-A9FB-8FC30CC3A673}" type="presOf" srcId="{D83B6E6E-45F6-0949-9941-BF9188166237}" destId="{876FF585-5480-3446-9B5A-3FB227AC3A80}" srcOrd="0" destOrd="0" presId="urn:microsoft.com/office/officeart/2005/8/layout/hProcess9"/>
    <dgm:cxn modelId="{CEC9714F-8AB5-8F4F-8C60-C414FD3AAA4E}" type="presOf" srcId="{6D7EA916-0D15-4241-B939-269D176E5A0A}" destId="{A69A1C0D-E6FB-DD4A-9E54-2802C643D734}" srcOrd="0" destOrd="0" presId="urn:microsoft.com/office/officeart/2005/8/layout/hProcess9"/>
    <dgm:cxn modelId="{E0BF64EE-594F-7E46-A536-4ADBD54D663A}" type="presParOf" srcId="{A69A1C0D-E6FB-DD4A-9E54-2802C643D734}" destId="{1F4FECF5-DE5C-024F-9A6E-BCDE2B75A622}" srcOrd="0" destOrd="0" presId="urn:microsoft.com/office/officeart/2005/8/layout/hProcess9"/>
    <dgm:cxn modelId="{0D5B1CD1-5FE6-8C42-AF12-5AD485CB6869}" type="presParOf" srcId="{A69A1C0D-E6FB-DD4A-9E54-2802C643D734}" destId="{8B21A721-6626-7E45-A06D-0490AF796D2C}" srcOrd="1" destOrd="0" presId="urn:microsoft.com/office/officeart/2005/8/layout/hProcess9"/>
    <dgm:cxn modelId="{0FBC62B2-8A89-F440-8227-83A3B4530D61}" type="presParOf" srcId="{8B21A721-6626-7E45-A06D-0490AF796D2C}" destId="{876FF585-5480-3446-9B5A-3FB227AC3A80}" srcOrd="0" destOrd="0" presId="urn:microsoft.com/office/officeart/2005/8/layout/hProcess9"/>
    <dgm:cxn modelId="{E7FC86E2-F2C4-B44D-BF3B-D7D292A08765}" type="presParOf" srcId="{8B21A721-6626-7E45-A06D-0490AF796D2C}" destId="{F9709902-CB28-F84C-9862-D8BAFC6788C1}" srcOrd="1" destOrd="0" presId="urn:microsoft.com/office/officeart/2005/8/layout/hProcess9"/>
    <dgm:cxn modelId="{5FCBD7D0-FD38-5842-87CD-A008994BD252}" type="presParOf" srcId="{8B21A721-6626-7E45-A06D-0490AF796D2C}" destId="{046E335D-B22E-C340-931B-C382B8108389}" srcOrd="2" destOrd="0" presId="urn:microsoft.com/office/officeart/2005/8/layout/hProcess9"/>
    <dgm:cxn modelId="{161609B5-55CA-AA47-9456-3450A134190E}" type="presParOf" srcId="{8B21A721-6626-7E45-A06D-0490AF796D2C}" destId="{6E1FA816-B7E0-0441-8FA6-7F049135DE68}" srcOrd="3" destOrd="0" presId="urn:microsoft.com/office/officeart/2005/8/layout/hProcess9"/>
    <dgm:cxn modelId="{505F200E-E819-7B4F-A920-ADB16614CBE1}" type="presParOf" srcId="{8B21A721-6626-7E45-A06D-0490AF796D2C}" destId="{3BA2BC2D-E988-E949-8BF7-742C442A08A0}" srcOrd="4" destOrd="0" presId="urn:microsoft.com/office/officeart/2005/8/layout/hProcess9"/>
    <dgm:cxn modelId="{1D94FED3-A2B4-7741-B9A8-64BA468D6821}" type="presParOf" srcId="{8B21A721-6626-7E45-A06D-0490AF796D2C}" destId="{13C6C769-991E-8240-896B-8806797CBDBF}" srcOrd="5" destOrd="0" presId="urn:microsoft.com/office/officeart/2005/8/layout/hProcess9"/>
    <dgm:cxn modelId="{6D80EEEC-C60B-5E41-A159-A637EDF8B02F}" type="presParOf" srcId="{8B21A721-6626-7E45-A06D-0490AF796D2C}" destId="{E03F9F31-DF0B-7144-9ECF-CF67885992C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9238-0CA6-B142-818A-23D9EBA1D271}">
      <dsp:nvSpPr>
        <dsp:cNvPr id="0" name=""/>
        <dsp:cNvSpPr/>
      </dsp:nvSpPr>
      <dsp:spPr>
        <a:xfrm>
          <a:off x="2796520" y="2746284"/>
          <a:ext cx="2068659" cy="206865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King</a:t>
          </a:r>
        </a:p>
        <a:p>
          <a:pPr lvl="0" algn="ctr" defTabSz="1866900">
            <a:lnSpc>
              <a:spcPct val="90000"/>
            </a:lnSpc>
            <a:spcBef>
              <a:spcPct val="0"/>
            </a:spcBef>
            <a:spcAft>
              <a:spcPct val="35000"/>
            </a:spcAft>
          </a:pPr>
          <a:r>
            <a:rPr lang="en-US" sz="4200" kern="1200" dirty="0" smtClean="0"/>
            <a:t>Priest</a:t>
          </a:r>
          <a:endParaRPr lang="en-US" sz="4200" kern="1200" dirty="0"/>
        </a:p>
      </dsp:txBody>
      <dsp:txXfrm>
        <a:off x="3099468" y="3049232"/>
        <a:ext cx="1462763" cy="1462763"/>
      </dsp:txXfrm>
    </dsp:sp>
    <dsp:sp modelId="{CC6C7D0D-8561-CF45-A5BF-EDE3CF17FB34}">
      <dsp:nvSpPr>
        <dsp:cNvPr id="0" name=""/>
        <dsp:cNvSpPr/>
      </dsp:nvSpPr>
      <dsp:spPr>
        <a:xfrm rot="11700000">
          <a:off x="953099"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493721-7FDB-8A43-A7CA-FC2EA1B5B3D0}">
      <dsp:nvSpPr>
        <dsp:cNvPr id="0" name=""/>
        <dsp:cNvSpPr/>
      </dsp:nvSpPr>
      <dsp:spPr>
        <a:xfrm>
          <a:off x="1286"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Be Consecrated</a:t>
          </a:r>
          <a:endParaRPr lang="en-US" sz="2500" kern="1200" dirty="0"/>
        </a:p>
      </dsp:txBody>
      <dsp:txXfrm>
        <a:off x="47334" y="2277733"/>
        <a:ext cx="1873130" cy="1480085"/>
      </dsp:txXfrm>
    </dsp:sp>
    <dsp:sp modelId="{22E47F22-A0FC-674A-B904-1F1109AF123C}">
      <dsp:nvSpPr>
        <dsp:cNvPr id="0" name=""/>
        <dsp:cNvSpPr/>
      </dsp:nvSpPr>
      <dsp:spPr>
        <a:xfrm rot="14700000">
          <a:off x="206332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F56810-D04A-BE40-AFB4-997E00C08CDE}">
      <dsp:nvSpPr>
        <dsp:cNvPr id="0" name=""/>
        <dsp:cNvSpPr/>
      </dsp:nvSpPr>
      <dsp:spPr>
        <a:xfrm>
          <a:off x="1602620"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Have Faith</a:t>
          </a:r>
          <a:endParaRPr lang="en-US" sz="2500" kern="1200" dirty="0"/>
        </a:p>
      </dsp:txBody>
      <dsp:txXfrm>
        <a:off x="1648668" y="369338"/>
        <a:ext cx="1873130" cy="1480085"/>
      </dsp:txXfrm>
    </dsp:sp>
    <dsp:sp modelId="{7BF1338D-1C1E-284B-928B-50AC2DC2E034}">
      <dsp:nvSpPr>
        <dsp:cNvPr id="0" name=""/>
        <dsp:cNvSpPr/>
      </dsp:nvSpPr>
      <dsp:spPr>
        <a:xfrm rot="17700000">
          <a:off x="379053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B67228-E46B-1044-A7DE-495BC2BFAD55}">
      <dsp:nvSpPr>
        <dsp:cNvPr id="0" name=""/>
        <dsp:cNvSpPr/>
      </dsp:nvSpPr>
      <dsp:spPr>
        <a:xfrm>
          <a:off x="4093853"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Personal Sacrifice and Offering</a:t>
          </a:r>
          <a:endParaRPr lang="en-US" sz="2500" kern="1200" dirty="0"/>
        </a:p>
      </dsp:txBody>
      <dsp:txXfrm>
        <a:off x="4139901" y="369338"/>
        <a:ext cx="1873130" cy="1480085"/>
      </dsp:txXfrm>
    </dsp:sp>
    <dsp:sp modelId="{5F2294BB-2C05-5546-AC1D-56FD82853C2B}">
      <dsp:nvSpPr>
        <dsp:cNvPr id="0" name=""/>
        <dsp:cNvSpPr/>
      </dsp:nvSpPr>
      <dsp:spPr>
        <a:xfrm rot="20700000">
          <a:off x="4900768"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985CB3-381F-074A-8EF2-91542C973A87}">
      <dsp:nvSpPr>
        <dsp:cNvPr id="0" name=""/>
        <dsp:cNvSpPr/>
      </dsp:nvSpPr>
      <dsp:spPr>
        <a:xfrm>
          <a:off x="5695187"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Instruction, Fellowship, Fruit of the Spirit</a:t>
          </a:r>
          <a:endParaRPr lang="en-US" sz="2500" kern="1200" dirty="0"/>
        </a:p>
      </dsp:txBody>
      <dsp:txXfrm>
        <a:off x="5741235" y="2277733"/>
        <a:ext cx="1873130" cy="14800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190623" cy="5213930"/>
        </a:xfrm>
        <a:prstGeom prst="rightArrow">
          <a:avLst/>
        </a:prstGeom>
        <a:solidFill>
          <a:srgbClr val="FF0000">
            <a:alpha val="85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4099"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My beloved Son in whom I am well pleased</a:t>
          </a:r>
          <a:endParaRPr lang="en-US" sz="2400" kern="1200" dirty="0">
            <a:solidFill>
              <a:srgbClr val="8EB4E3"/>
            </a:solidFill>
          </a:endParaRPr>
        </a:p>
      </dsp:txBody>
      <dsp:txXfrm>
        <a:off x="100348" y="1660428"/>
        <a:ext cx="1779171" cy="1893074"/>
      </dsp:txXfrm>
    </dsp:sp>
    <dsp:sp modelId="{046E335D-B22E-C340-931B-C382B8108389}">
      <dsp:nvSpPr>
        <dsp:cNvPr id="0" name=""/>
        <dsp:cNvSpPr/>
      </dsp:nvSpPr>
      <dsp:spPr>
        <a:xfrm>
          <a:off x="2074352"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Behold – The Lamb of God!</a:t>
          </a:r>
          <a:endParaRPr lang="en-US" sz="2400" kern="1200" dirty="0">
            <a:solidFill>
              <a:srgbClr val="8EB4E3"/>
            </a:solidFill>
          </a:endParaRPr>
        </a:p>
      </dsp:txBody>
      <dsp:txXfrm>
        <a:off x="2170601" y="1660428"/>
        <a:ext cx="1779171" cy="1893074"/>
      </dsp:txXfrm>
    </dsp:sp>
    <dsp:sp modelId="{3BA2BC2D-E988-E949-8BF7-742C442A08A0}">
      <dsp:nvSpPr>
        <dsp:cNvPr id="0" name=""/>
        <dsp:cNvSpPr/>
      </dsp:nvSpPr>
      <dsp:spPr>
        <a:xfrm>
          <a:off x="4144605"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She has done a good deed to me</a:t>
          </a:r>
          <a:endParaRPr lang="en-US" sz="2400" kern="1200" dirty="0"/>
        </a:p>
      </dsp:txBody>
      <dsp:txXfrm>
        <a:off x="4240854" y="1660428"/>
        <a:ext cx="1779171" cy="1893074"/>
      </dsp:txXfrm>
    </dsp:sp>
    <dsp:sp modelId="{E03F9F31-DF0B-7144-9ECF-CF67885992C6}">
      <dsp:nvSpPr>
        <dsp:cNvPr id="0" name=""/>
        <dsp:cNvSpPr/>
      </dsp:nvSpPr>
      <dsp:spPr>
        <a:xfrm>
          <a:off x="6214858"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Fellowship Instruction</a:t>
          </a:r>
          <a:endParaRPr lang="en-US" sz="2400" kern="1200" dirty="0">
            <a:solidFill>
              <a:srgbClr val="8EB4E3"/>
            </a:solidFill>
          </a:endParaRPr>
        </a:p>
      </dsp:txBody>
      <dsp:txXfrm>
        <a:off x="6311107" y="1660428"/>
        <a:ext cx="1779171" cy="18930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190623" cy="5213930"/>
        </a:xfrm>
        <a:prstGeom prst="rightArrow">
          <a:avLst/>
        </a:prstGeom>
        <a:solidFill>
          <a:srgbClr val="FF0000">
            <a:alpha val="85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4099"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My beloved Son in whom I am well pleased</a:t>
          </a:r>
          <a:endParaRPr lang="en-US" sz="2400" kern="1200" dirty="0">
            <a:solidFill>
              <a:srgbClr val="8EB4E3"/>
            </a:solidFill>
          </a:endParaRPr>
        </a:p>
      </dsp:txBody>
      <dsp:txXfrm>
        <a:off x="100348" y="1660428"/>
        <a:ext cx="1779171" cy="1893074"/>
      </dsp:txXfrm>
    </dsp:sp>
    <dsp:sp modelId="{046E335D-B22E-C340-931B-C382B8108389}">
      <dsp:nvSpPr>
        <dsp:cNvPr id="0" name=""/>
        <dsp:cNvSpPr/>
      </dsp:nvSpPr>
      <dsp:spPr>
        <a:xfrm>
          <a:off x="2074352"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Behold – The Lamb of God!</a:t>
          </a:r>
          <a:endParaRPr lang="en-US" sz="2400" kern="1200" dirty="0">
            <a:solidFill>
              <a:srgbClr val="8EB4E3"/>
            </a:solidFill>
          </a:endParaRPr>
        </a:p>
      </dsp:txBody>
      <dsp:txXfrm>
        <a:off x="2170601" y="1660428"/>
        <a:ext cx="1779171" cy="1893074"/>
      </dsp:txXfrm>
    </dsp:sp>
    <dsp:sp modelId="{3BA2BC2D-E988-E949-8BF7-742C442A08A0}">
      <dsp:nvSpPr>
        <dsp:cNvPr id="0" name=""/>
        <dsp:cNvSpPr/>
      </dsp:nvSpPr>
      <dsp:spPr>
        <a:xfrm>
          <a:off x="4144605"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She has done a good deed to me</a:t>
          </a:r>
          <a:endParaRPr lang="en-US" sz="2400" kern="1200" dirty="0">
            <a:solidFill>
              <a:srgbClr val="8EB4E3"/>
            </a:solidFill>
          </a:endParaRPr>
        </a:p>
      </dsp:txBody>
      <dsp:txXfrm>
        <a:off x="4240854" y="1660428"/>
        <a:ext cx="1779171" cy="1893074"/>
      </dsp:txXfrm>
    </dsp:sp>
    <dsp:sp modelId="{E03F9F31-DF0B-7144-9ECF-CF67885992C6}">
      <dsp:nvSpPr>
        <dsp:cNvPr id="0" name=""/>
        <dsp:cNvSpPr/>
      </dsp:nvSpPr>
      <dsp:spPr>
        <a:xfrm>
          <a:off x="6214858"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Fellowship Instruction</a:t>
          </a:r>
          <a:endParaRPr lang="en-US" sz="2400" kern="1200" dirty="0"/>
        </a:p>
      </dsp:txBody>
      <dsp:txXfrm>
        <a:off x="6311107" y="1660428"/>
        <a:ext cx="1779171" cy="1893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9238-0CA6-B142-818A-23D9EBA1D271}">
      <dsp:nvSpPr>
        <dsp:cNvPr id="0" name=""/>
        <dsp:cNvSpPr/>
      </dsp:nvSpPr>
      <dsp:spPr>
        <a:xfrm>
          <a:off x="2796520" y="2746284"/>
          <a:ext cx="2068659" cy="206865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n-US" sz="6200" kern="1200" dirty="0" smtClean="0"/>
            <a:t>King</a:t>
          </a:r>
          <a:endParaRPr lang="en-US" sz="6200" kern="1200" dirty="0"/>
        </a:p>
      </dsp:txBody>
      <dsp:txXfrm>
        <a:off x="3099468" y="3049232"/>
        <a:ext cx="1462763" cy="1462763"/>
      </dsp:txXfrm>
    </dsp:sp>
    <dsp:sp modelId="{CC6C7D0D-8561-CF45-A5BF-EDE3CF17FB34}">
      <dsp:nvSpPr>
        <dsp:cNvPr id="0" name=""/>
        <dsp:cNvSpPr/>
      </dsp:nvSpPr>
      <dsp:spPr>
        <a:xfrm rot="11700000">
          <a:off x="953099"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493721-7FDB-8A43-A7CA-FC2EA1B5B3D0}">
      <dsp:nvSpPr>
        <dsp:cNvPr id="0" name=""/>
        <dsp:cNvSpPr/>
      </dsp:nvSpPr>
      <dsp:spPr>
        <a:xfrm>
          <a:off x="1286"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His was a COMPLETE consecration</a:t>
          </a:r>
          <a:endParaRPr lang="en-US" sz="2300" kern="1200" dirty="0"/>
        </a:p>
      </dsp:txBody>
      <dsp:txXfrm>
        <a:off x="47334" y="2277733"/>
        <a:ext cx="1873130" cy="1480085"/>
      </dsp:txXfrm>
    </dsp:sp>
    <dsp:sp modelId="{22E47F22-A0FC-674A-B904-1F1109AF123C}">
      <dsp:nvSpPr>
        <dsp:cNvPr id="0" name=""/>
        <dsp:cNvSpPr/>
      </dsp:nvSpPr>
      <dsp:spPr>
        <a:xfrm rot="14700000">
          <a:off x="206332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F56810-D04A-BE40-AFB4-997E00C08CDE}">
      <dsp:nvSpPr>
        <dsp:cNvPr id="0" name=""/>
        <dsp:cNvSpPr/>
      </dsp:nvSpPr>
      <dsp:spPr>
        <a:xfrm>
          <a:off x="1602620"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His was a life of COMPLETE faith</a:t>
          </a:r>
          <a:endParaRPr lang="en-US" sz="2300" kern="1200" dirty="0"/>
        </a:p>
      </dsp:txBody>
      <dsp:txXfrm>
        <a:off x="1648668" y="369338"/>
        <a:ext cx="1873130" cy="1480085"/>
      </dsp:txXfrm>
    </dsp:sp>
    <dsp:sp modelId="{7BF1338D-1C1E-284B-928B-50AC2DC2E034}">
      <dsp:nvSpPr>
        <dsp:cNvPr id="0" name=""/>
        <dsp:cNvSpPr/>
      </dsp:nvSpPr>
      <dsp:spPr>
        <a:xfrm rot="17700000">
          <a:off x="379053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B67228-E46B-1044-A7DE-495BC2BFAD55}">
      <dsp:nvSpPr>
        <dsp:cNvPr id="0" name=""/>
        <dsp:cNvSpPr/>
      </dsp:nvSpPr>
      <dsp:spPr>
        <a:xfrm>
          <a:off x="4093853"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His was a COMPLETE Sacrifice and Offering</a:t>
          </a:r>
          <a:endParaRPr lang="en-US" sz="2300" kern="1200" dirty="0"/>
        </a:p>
      </dsp:txBody>
      <dsp:txXfrm>
        <a:off x="4139901" y="369338"/>
        <a:ext cx="1873130" cy="1480085"/>
      </dsp:txXfrm>
    </dsp:sp>
    <dsp:sp modelId="{5F2294BB-2C05-5546-AC1D-56FD82853C2B}">
      <dsp:nvSpPr>
        <dsp:cNvPr id="0" name=""/>
        <dsp:cNvSpPr/>
      </dsp:nvSpPr>
      <dsp:spPr>
        <a:xfrm rot="20700000">
          <a:off x="4900768"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985CB3-381F-074A-8EF2-91542C973A87}">
      <dsp:nvSpPr>
        <dsp:cNvPr id="0" name=""/>
        <dsp:cNvSpPr/>
      </dsp:nvSpPr>
      <dsp:spPr>
        <a:xfrm>
          <a:off x="5695187"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His a call to COMPLETE fellowship and relationship</a:t>
          </a:r>
          <a:endParaRPr lang="en-US" sz="2300" kern="1200" dirty="0"/>
        </a:p>
      </dsp:txBody>
      <dsp:txXfrm>
        <a:off x="5741235" y="2277733"/>
        <a:ext cx="1873130" cy="1480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D883-7C5D-A142-80E7-6271535DAC33}">
      <dsp:nvSpPr>
        <dsp:cNvPr id="0" name=""/>
        <dsp:cNvSpPr/>
      </dsp:nvSpPr>
      <dsp:spPr>
        <a:xfrm>
          <a:off x="393944" y="0"/>
          <a:ext cx="4464705" cy="4758745"/>
        </a:xfrm>
        <a:prstGeom prst="rightArrow">
          <a:avLst/>
        </a:prstGeom>
        <a:solidFill>
          <a:schemeClr val="accent4">
            <a:alpha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DC0DB8-07C4-7046-BBE6-F5F0B0EE4188}">
      <dsp:nvSpPr>
        <dsp:cNvPr id="0" name=""/>
        <dsp:cNvSpPr/>
      </dsp:nvSpPr>
      <dsp:spPr>
        <a:xfrm>
          <a:off x="641" y="1427623"/>
          <a:ext cx="2517937"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People</a:t>
          </a:r>
          <a:endParaRPr lang="en-US" sz="5400" kern="1200" dirty="0"/>
        </a:p>
      </dsp:txBody>
      <dsp:txXfrm>
        <a:off x="93562" y="1520544"/>
        <a:ext cx="2332095" cy="1717656"/>
      </dsp:txXfrm>
    </dsp:sp>
    <dsp:sp modelId="{E195AB5A-E301-CC40-86E7-6BB73D68F752}">
      <dsp:nvSpPr>
        <dsp:cNvPr id="0" name=""/>
        <dsp:cNvSpPr/>
      </dsp:nvSpPr>
      <dsp:spPr>
        <a:xfrm>
          <a:off x="2734016" y="1427623"/>
          <a:ext cx="2517937"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King</a:t>
          </a:r>
          <a:endParaRPr lang="en-US" sz="5400" kern="1200" dirty="0"/>
        </a:p>
      </dsp:txBody>
      <dsp:txXfrm>
        <a:off x="2826937" y="1520544"/>
        <a:ext cx="2332095" cy="1717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D883-7C5D-A142-80E7-6271535DAC33}">
      <dsp:nvSpPr>
        <dsp:cNvPr id="0" name=""/>
        <dsp:cNvSpPr/>
      </dsp:nvSpPr>
      <dsp:spPr>
        <a:xfrm>
          <a:off x="393944" y="0"/>
          <a:ext cx="4464705" cy="4758745"/>
        </a:xfrm>
        <a:prstGeom prst="rightArrow">
          <a:avLst/>
        </a:prstGeom>
        <a:solidFill>
          <a:schemeClr val="accent4">
            <a:alpha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DC0DB8-07C4-7046-BBE6-F5F0B0EE4188}">
      <dsp:nvSpPr>
        <dsp:cNvPr id="0" name=""/>
        <dsp:cNvSpPr/>
      </dsp:nvSpPr>
      <dsp:spPr>
        <a:xfrm>
          <a:off x="641" y="1427623"/>
          <a:ext cx="2517937"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People</a:t>
          </a:r>
          <a:endParaRPr lang="en-US" sz="5400" kern="1200" dirty="0"/>
        </a:p>
      </dsp:txBody>
      <dsp:txXfrm>
        <a:off x="93562" y="1520544"/>
        <a:ext cx="2332095" cy="1717656"/>
      </dsp:txXfrm>
    </dsp:sp>
    <dsp:sp modelId="{E195AB5A-E301-CC40-86E7-6BB73D68F752}">
      <dsp:nvSpPr>
        <dsp:cNvPr id="0" name=""/>
        <dsp:cNvSpPr/>
      </dsp:nvSpPr>
      <dsp:spPr>
        <a:xfrm>
          <a:off x="2734016" y="1427623"/>
          <a:ext cx="2517937"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King</a:t>
          </a:r>
          <a:endParaRPr lang="en-US" sz="5400" kern="1200" dirty="0"/>
        </a:p>
      </dsp:txBody>
      <dsp:txXfrm>
        <a:off x="2826937" y="1520544"/>
        <a:ext cx="2332095" cy="1717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D883-7C5D-A142-80E7-6271535DAC33}">
      <dsp:nvSpPr>
        <dsp:cNvPr id="0" name=""/>
        <dsp:cNvSpPr/>
      </dsp:nvSpPr>
      <dsp:spPr>
        <a:xfrm>
          <a:off x="393944" y="0"/>
          <a:ext cx="4464705" cy="4758745"/>
        </a:xfrm>
        <a:prstGeom prst="rightArrow">
          <a:avLst/>
        </a:prstGeom>
        <a:solidFill>
          <a:schemeClr val="accent4">
            <a:alpha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DC0DB8-07C4-7046-BBE6-F5F0B0EE4188}">
      <dsp:nvSpPr>
        <dsp:cNvPr id="0" name=""/>
        <dsp:cNvSpPr/>
      </dsp:nvSpPr>
      <dsp:spPr>
        <a:xfrm>
          <a:off x="641" y="1427623"/>
          <a:ext cx="2517937"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People</a:t>
          </a:r>
          <a:endParaRPr lang="en-US" sz="5400" kern="1200" dirty="0"/>
        </a:p>
      </dsp:txBody>
      <dsp:txXfrm>
        <a:off x="93562" y="1520544"/>
        <a:ext cx="2332095" cy="1717656"/>
      </dsp:txXfrm>
    </dsp:sp>
    <dsp:sp modelId="{E195AB5A-E301-CC40-86E7-6BB73D68F752}">
      <dsp:nvSpPr>
        <dsp:cNvPr id="0" name=""/>
        <dsp:cNvSpPr/>
      </dsp:nvSpPr>
      <dsp:spPr>
        <a:xfrm>
          <a:off x="2734016" y="1427623"/>
          <a:ext cx="2517937"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King</a:t>
          </a:r>
          <a:endParaRPr lang="en-US" sz="5400" kern="1200" dirty="0"/>
        </a:p>
      </dsp:txBody>
      <dsp:txXfrm>
        <a:off x="2826937" y="1520544"/>
        <a:ext cx="2332095" cy="1717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D883-7C5D-A142-80E7-6271535DAC33}">
      <dsp:nvSpPr>
        <dsp:cNvPr id="0" name=""/>
        <dsp:cNvSpPr/>
      </dsp:nvSpPr>
      <dsp:spPr>
        <a:xfrm>
          <a:off x="588621" y="0"/>
          <a:ext cx="6671038" cy="4758745"/>
        </a:xfrm>
        <a:prstGeom prst="rightArrow">
          <a:avLst/>
        </a:prstGeom>
        <a:solidFill>
          <a:schemeClr val="accent4">
            <a:alpha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DC0DB8-07C4-7046-BBE6-F5F0B0EE4188}">
      <dsp:nvSpPr>
        <dsp:cNvPr id="0" name=""/>
        <dsp:cNvSpPr/>
      </dsp:nvSpPr>
      <dsp:spPr>
        <a:xfrm>
          <a:off x="431" y="1427623"/>
          <a:ext cx="2408613"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People</a:t>
          </a:r>
          <a:endParaRPr lang="en-US" sz="5100" kern="1200" dirty="0"/>
        </a:p>
      </dsp:txBody>
      <dsp:txXfrm>
        <a:off x="93352" y="1520544"/>
        <a:ext cx="2222771" cy="1717656"/>
      </dsp:txXfrm>
    </dsp:sp>
    <dsp:sp modelId="{E195AB5A-E301-CC40-86E7-6BB73D68F752}">
      <dsp:nvSpPr>
        <dsp:cNvPr id="0" name=""/>
        <dsp:cNvSpPr/>
      </dsp:nvSpPr>
      <dsp:spPr>
        <a:xfrm>
          <a:off x="2719833" y="1427623"/>
          <a:ext cx="2408613"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King</a:t>
          </a:r>
          <a:endParaRPr lang="en-US" sz="5100" kern="1200" dirty="0"/>
        </a:p>
      </dsp:txBody>
      <dsp:txXfrm>
        <a:off x="2812754" y="1520544"/>
        <a:ext cx="2222771" cy="1717656"/>
      </dsp:txXfrm>
    </dsp:sp>
    <dsp:sp modelId="{061FD73D-ED39-C049-BC64-4E3EC2DB346A}">
      <dsp:nvSpPr>
        <dsp:cNvPr id="0" name=""/>
        <dsp:cNvSpPr/>
      </dsp:nvSpPr>
      <dsp:spPr>
        <a:xfrm>
          <a:off x="5439236" y="1427623"/>
          <a:ext cx="2408613"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God</a:t>
          </a:r>
          <a:endParaRPr lang="en-US" sz="5100" kern="1200" dirty="0"/>
        </a:p>
      </dsp:txBody>
      <dsp:txXfrm>
        <a:off x="5532157" y="1520544"/>
        <a:ext cx="2222771" cy="17176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3D883-7C5D-A142-80E7-6271535DAC33}">
      <dsp:nvSpPr>
        <dsp:cNvPr id="0" name=""/>
        <dsp:cNvSpPr/>
      </dsp:nvSpPr>
      <dsp:spPr>
        <a:xfrm>
          <a:off x="588621" y="0"/>
          <a:ext cx="6671038" cy="4758745"/>
        </a:xfrm>
        <a:prstGeom prst="rightArrow">
          <a:avLst/>
        </a:prstGeom>
        <a:solidFill>
          <a:schemeClr val="accent4">
            <a:alpha val="7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DC0DB8-07C4-7046-BBE6-F5F0B0EE4188}">
      <dsp:nvSpPr>
        <dsp:cNvPr id="0" name=""/>
        <dsp:cNvSpPr/>
      </dsp:nvSpPr>
      <dsp:spPr>
        <a:xfrm>
          <a:off x="431" y="1427623"/>
          <a:ext cx="2408613"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People</a:t>
          </a:r>
          <a:endParaRPr lang="en-US" sz="5100" kern="1200" dirty="0"/>
        </a:p>
      </dsp:txBody>
      <dsp:txXfrm>
        <a:off x="93352" y="1520544"/>
        <a:ext cx="2222771" cy="1717656"/>
      </dsp:txXfrm>
    </dsp:sp>
    <dsp:sp modelId="{E195AB5A-E301-CC40-86E7-6BB73D68F752}">
      <dsp:nvSpPr>
        <dsp:cNvPr id="0" name=""/>
        <dsp:cNvSpPr/>
      </dsp:nvSpPr>
      <dsp:spPr>
        <a:xfrm>
          <a:off x="2719833" y="1427623"/>
          <a:ext cx="2408613"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King</a:t>
          </a:r>
          <a:endParaRPr lang="en-US" sz="5100" kern="1200" dirty="0"/>
        </a:p>
      </dsp:txBody>
      <dsp:txXfrm>
        <a:off x="2812754" y="1520544"/>
        <a:ext cx="2222771" cy="1717656"/>
      </dsp:txXfrm>
    </dsp:sp>
    <dsp:sp modelId="{061FD73D-ED39-C049-BC64-4E3EC2DB346A}">
      <dsp:nvSpPr>
        <dsp:cNvPr id="0" name=""/>
        <dsp:cNvSpPr/>
      </dsp:nvSpPr>
      <dsp:spPr>
        <a:xfrm>
          <a:off x="5439236" y="1427623"/>
          <a:ext cx="2408613" cy="19034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God</a:t>
          </a:r>
          <a:endParaRPr lang="en-US" sz="5100" kern="1200" dirty="0"/>
        </a:p>
      </dsp:txBody>
      <dsp:txXfrm>
        <a:off x="5532157" y="1520544"/>
        <a:ext cx="2222771" cy="1717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190623" cy="5213930"/>
        </a:xfrm>
        <a:prstGeom prst="rightArrow">
          <a:avLst/>
        </a:prstGeom>
        <a:solidFill>
          <a:srgbClr val="FF0000">
            <a:alpha val="85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4099"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Anointed</a:t>
          </a:r>
          <a:endParaRPr lang="en-US" sz="2800" kern="1200" dirty="0"/>
        </a:p>
      </dsp:txBody>
      <dsp:txXfrm>
        <a:off x="100348" y="1660428"/>
        <a:ext cx="1779171" cy="1893074"/>
      </dsp:txXfrm>
    </dsp:sp>
    <dsp:sp modelId="{046E335D-B22E-C340-931B-C382B8108389}">
      <dsp:nvSpPr>
        <dsp:cNvPr id="0" name=""/>
        <dsp:cNvSpPr/>
      </dsp:nvSpPr>
      <dsp:spPr>
        <a:xfrm>
          <a:off x="2074352"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Glad Tidings</a:t>
          </a:r>
          <a:endParaRPr lang="en-US" sz="2800" kern="1200" dirty="0"/>
        </a:p>
      </dsp:txBody>
      <dsp:txXfrm>
        <a:off x="2170601" y="1660428"/>
        <a:ext cx="1779171" cy="1893074"/>
      </dsp:txXfrm>
    </dsp:sp>
    <dsp:sp modelId="{3BA2BC2D-E988-E949-8BF7-742C442A08A0}">
      <dsp:nvSpPr>
        <dsp:cNvPr id="0" name=""/>
        <dsp:cNvSpPr/>
      </dsp:nvSpPr>
      <dsp:spPr>
        <a:xfrm>
          <a:off x="4144605"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Gifts and Offerings</a:t>
          </a:r>
          <a:endParaRPr lang="en-US" sz="2800" kern="1200" dirty="0"/>
        </a:p>
      </dsp:txBody>
      <dsp:txXfrm>
        <a:off x="4240854" y="1660428"/>
        <a:ext cx="1779171" cy="1893074"/>
      </dsp:txXfrm>
    </dsp:sp>
    <dsp:sp modelId="{E03F9F31-DF0B-7144-9ECF-CF67885992C6}">
      <dsp:nvSpPr>
        <dsp:cNvPr id="0" name=""/>
        <dsp:cNvSpPr/>
      </dsp:nvSpPr>
      <dsp:spPr>
        <a:xfrm>
          <a:off x="6214858"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Fellowship Instruction Spirit Gifts</a:t>
          </a:r>
          <a:endParaRPr lang="en-US" sz="2800" kern="1200" dirty="0"/>
        </a:p>
      </dsp:txBody>
      <dsp:txXfrm>
        <a:off x="6311107" y="1660428"/>
        <a:ext cx="1779171" cy="18930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190623" cy="5213930"/>
        </a:xfrm>
        <a:prstGeom prst="rightArrow">
          <a:avLst/>
        </a:prstGeom>
        <a:solidFill>
          <a:srgbClr val="FF0000">
            <a:alpha val="85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4099"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My beloved Son in whom I am well pleased</a:t>
          </a:r>
          <a:endParaRPr lang="en-US" sz="2400" kern="1200" dirty="0"/>
        </a:p>
      </dsp:txBody>
      <dsp:txXfrm>
        <a:off x="100348" y="1660428"/>
        <a:ext cx="1779171" cy="1893074"/>
      </dsp:txXfrm>
    </dsp:sp>
    <dsp:sp modelId="{046E335D-B22E-C340-931B-C382B8108389}">
      <dsp:nvSpPr>
        <dsp:cNvPr id="0" name=""/>
        <dsp:cNvSpPr/>
      </dsp:nvSpPr>
      <dsp:spPr>
        <a:xfrm>
          <a:off x="2074352"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lumMod val="40000"/>
                  <a:lumOff val="60000"/>
                </a:schemeClr>
              </a:solidFill>
            </a:rPr>
            <a:t>Behold – The Lamb of God!</a:t>
          </a:r>
          <a:endParaRPr lang="en-US" sz="2400" kern="1200" dirty="0">
            <a:solidFill>
              <a:schemeClr val="tx2">
                <a:lumMod val="40000"/>
                <a:lumOff val="60000"/>
              </a:schemeClr>
            </a:solidFill>
          </a:endParaRPr>
        </a:p>
      </dsp:txBody>
      <dsp:txXfrm>
        <a:off x="2170601" y="1660428"/>
        <a:ext cx="1779171" cy="1893074"/>
      </dsp:txXfrm>
    </dsp:sp>
    <dsp:sp modelId="{3BA2BC2D-E988-E949-8BF7-742C442A08A0}">
      <dsp:nvSpPr>
        <dsp:cNvPr id="0" name=""/>
        <dsp:cNvSpPr/>
      </dsp:nvSpPr>
      <dsp:spPr>
        <a:xfrm>
          <a:off x="4144605"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She has done a good deed to me</a:t>
          </a:r>
          <a:endParaRPr lang="en-US" sz="2400" kern="1200" dirty="0">
            <a:solidFill>
              <a:srgbClr val="8EB4E3"/>
            </a:solidFill>
          </a:endParaRPr>
        </a:p>
      </dsp:txBody>
      <dsp:txXfrm>
        <a:off x="4240854" y="1660428"/>
        <a:ext cx="1779171" cy="1893074"/>
      </dsp:txXfrm>
    </dsp:sp>
    <dsp:sp modelId="{E03F9F31-DF0B-7144-9ECF-CF67885992C6}">
      <dsp:nvSpPr>
        <dsp:cNvPr id="0" name=""/>
        <dsp:cNvSpPr/>
      </dsp:nvSpPr>
      <dsp:spPr>
        <a:xfrm>
          <a:off x="6214858"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Fellowship Instruction</a:t>
          </a:r>
          <a:endParaRPr lang="en-US" sz="2400" kern="1200" dirty="0">
            <a:solidFill>
              <a:srgbClr val="8EB4E3"/>
            </a:solidFill>
          </a:endParaRPr>
        </a:p>
      </dsp:txBody>
      <dsp:txXfrm>
        <a:off x="6311107" y="1660428"/>
        <a:ext cx="1779171" cy="18930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190623" cy="5213930"/>
        </a:xfrm>
        <a:prstGeom prst="rightArrow">
          <a:avLst/>
        </a:prstGeom>
        <a:solidFill>
          <a:srgbClr val="FF0000">
            <a:alpha val="85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4099"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My beloved Son in whom I am well pleased</a:t>
          </a:r>
          <a:endParaRPr lang="en-US" sz="2400" kern="1200" dirty="0">
            <a:solidFill>
              <a:srgbClr val="8EB4E3"/>
            </a:solidFill>
          </a:endParaRPr>
        </a:p>
      </dsp:txBody>
      <dsp:txXfrm>
        <a:off x="100348" y="1660428"/>
        <a:ext cx="1779171" cy="1893074"/>
      </dsp:txXfrm>
    </dsp:sp>
    <dsp:sp modelId="{046E335D-B22E-C340-931B-C382B8108389}">
      <dsp:nvSpPr>
        <dsp:cNvPr id="0" name=""/>
        <dsp:cNvSpPr/>
      </dsp:nvSpPr>
      <dsp:spPr>
        <a:xfrm>
          <a:off x="2074352"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Behold – The Lamb of God!</a:t>
          </a:r>
          <a:endParaRPr lang="en-US" sz="2400" kern="1200" dirty="0"/>
        </a:p>
      </dsp:txBody>
      <dsp:txXfrm>
        <a:off x="2170601" y="1660428"/>
        <a:ext cx="1779171" cy="1893074"/>
      </dsp:txXfrm>
    </dsp:sp>
    <dsp:sp modelId="{3BA2BC2D-E988-E949-8BF7-742C442A08A0}">
      <dsp:nvSpPr>
        <dsp:cNvPr id="0" name=""/>
        <dsp:cNvSpPr/>
      </dsp:nvSpPr>
      <dsp:spPr>
        <a:xfrm>
          <a:off x="4144605"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She has done a good deed to me</a:t>
          </a:r>
          <a:endParaRPr lang="en-US" sz="2400" kern="1200" dirty="0">
            <a:solidFill>
              <a:srgbClr val="8EB4E3"/>
            </a:solidFill>
          </a:endParaRPr>
        </a:p>
      </dsp:txBody>
      <dsp:txXfrm>
        <a:off x="4240854" y="1660428"/>
        <a:ext cx="1779171" cy="1893074"/>
      </dsp:txXfrm>
    </dsp:sp>
    <dsp:sp modelId="{E03F9F31-DF0B-7144-9ECF-CF67885992C6}">
      <dsp:nvSpPr>
        <dsp:cNvPr id="0" name=""/>
        <dsp:cNvSpPr/>
      </dsp:nvSpPr>
      <dsp:spPr>
        <a:xfrm>
          <a:off x="6214858" y="1564179"/>
          <a:ext cx="1971669"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8EB4E3"/>
              </a:solidFill>
            </a:rPr>
            <a:t>Fellowship Instruction</a:t>
          </a:r>
          <a:endParaRPr lang="en-US" sz="2400" kern="1200" dirty="0">
            <a:solidFill>
              <a:srgbClr val="8EB4E3"/>
            </a:solidFill>
          </a:endParaRPr>
        </a:p>
      </dsp:txBody>
      <dsp:txXfrm>
        <a:off x="6311107" y="1660428"/>
        <a:ext cx="1779171" cy="18930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074A16-3229-3547-9C97-0896DC26A7AE}" type="datetimeFigureOut">
              <a:rPr lang="en-US" smtClean="0"/>
              <a:pPr/>
              <a:t>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96E78-B047-0042-A544-437B985F2EE6}" type="slidenum">
              <a:rPr lang="en-US" smtClean="0"/>
              <a:pPr/>
              <a:t>‹#›</a:t>
            </a:fld>
            <a:endParaRPr lang="en-US"/>
          </a:p>
        </p:txBody>
      </p:sp>
    </p:spTree>
    <p:extLst>
      <p:ext uri="{BB962C8B-B14F-4D97-AF65-F5344CB8AC3E}">
        <p14:creationId xmlns:p14="http://schemas.microsoft.com/office/powerpoint/2010/main" val="3621985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336DEB-7A77-9447-8D06-00C63E442DA8}"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36DEB-7A77-9447-8D06-00C63E442DA8}"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36DEB-7A77-9447-8D06-00C63E442DA8}"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36DEB-7A77-9447-8D06-00C63E442DA8}"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36DEB-7A77-9447-8D06-00C63E442DA8}" type="datetimeFigureOut">
              <a:rPr lang="en-US" smtClean="0"/>
              <a:pPr/>
              <a:t>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36DEB-7A77-9447-8D06-00C63E442DA8}" type="datetimeFigureOut">
              <a:rPr lang="en-US" smtClean="0"/>
              <a:pPr/>
              <a:t>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336DEB-7A77-9447-8D06-00C63E442DA8}" type="datetimeFigureOut">
              <a:rPr lang="en-US" smtClean="0"/>
              <a:pPr/>
              <a:t>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336DEB-7A77-9447-8D06-00C63E442DA8}" type="datetimeFigureOut">
              <a:rPr lang="en-US" smtClean="0"/>
              <a:pPr/>
              <a:t>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36DEB-7A77-9447-8D06-00C63E442DA8}" type="datetimeFigureOut">
              <a:rPr lang="en-US" smtClean="0"/>
              <a:pPr/>
              <a:t>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36DEB-7A77-9447-8D06-00C63E442DA8}" type="datetimeFigureOut">
              <a:rPr lang="en-US" smtClean="0"/>
              <a:pPr/>
              <a:t>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36DEB-7A77-9447-8D06-00C63E442DA8}" type="datetimeFigureOut">
              <a:rPr lang="en-US" smtClean="0"/>
              <a:pPr/>
              <a:t>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8C1B2-8647-E844-B5AF-F301FE99C5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36DEB-7A77-9447-8D06-00C63E442DA8}" type="datetimeFigureOut">
              <a:rPr lang="en-US" smtClean="0"/>
              <a:pPr/>
              <a:t>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8C1B2-8647-E844-B5AF-F301FE99C5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0853"/>
            <a:ext cx="7772400" cy="1797355"/>
          </a:xfrm>
        </p:spPr>
        <p:txBody>
          <a:bodyPr>
            <a:normAutofit fontScale="90000"/>
          </a:bodyPr>
          <a:lstStyle/>
          <a:p>
            <a:r>
              <a:rPr lang="en-US" b="1" u="sng" dirty="0" smtClean="0"/>
              <a:t>The Kingmaker</a:t>
            </a:r>
            <a:br>
              <a:rPr lang="en-US" b="1" u="sng" dirty="0" smtClean="0"/>
            </a:br>
            <a:r>
              <a:rPr lang="en-US" dirty="0" smtClean="0"/>
              <a:t/>
            </a:r>
            <a:br>
              <a:rPr lang="en-US" dirty="0" smtClean="0"/>
            </a:br>
            <a:r>
              <a:rPr lang="en-US" dirty="0" smtClean="0"/>
              <a:t>“Long Live The King!”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Kingly </a:t>
            </a:r>
            <a:r>
              <a:rPr lang="en-US" dirty="0" err="1" smtClean="0"/>
              <a:t>behaviour</a:t>
            </a:r>
            <a:endParaRPr lang="en-US" dirty="0"/>
          </a:p>
        </p:txBody>
      </p:sp>
      <p:sp>
        <p:nvSpPr>
          <p:cNvPr id="3" name="Content Placeholder 2"/>
          <p:cNvSpPr>
            <a:spLocks noGrp="1"/>
          </p:cNvSpPr>
          <p:nvPr>
            <p:ph idx="1"/>
          </p:nvPr>
        </p:nvSpPr>
        <p:spPr>
          <a:xfrm>
            <a:off x="813098" y="1161658"/>
            <a:ext cx="7210371" cy="4209580"/>
          </a:xfrm>
        </p:spPr>
        <p:txBody>
          <a:bodyPr>
            <a:normAutofit fontScale="77500" lnSpcReduction="20000"/>
          </a:bodyPr>
          <a:lstStyle/>
          <a:p>
            <a:r>
              <a:rPr lang="en-US" sz="3400" b="1" dirty="0" smtClean="0"/>
              <a:t>2 </a:t>
            </a:r>
            <a:r>
              <a:rPr lang="en-US" sz="3400" b="1" dirty="0"/>
              <a:t>Samuel </a:t>
            </a:r>
            <a:r>
              <a:rPr lang="en-US" sz="3400" b="1" dirty="0" smtClean="0"/>
              <a:t>6:20-21</a:t>
            </a:r>
          </a:p>
          <a:p>
            <a:pPr>
              <a:buNone/>
            </a:pPr>
            <a:r>
              <a:rPr lang="en-US" sz="3400" b="1" dirty="0" smtClean="0"/>
              <a:t>	20</a:t>
            </a:r>
            <a:r>
              <a:rPr lang="en-US" sz="3400" dirty="0" smtClean="0"/>
              <a:t> </a:t>
            </a:r>
            <a:r>
              <a:rPr lang="en-US" sz="3400" dirty="0"/>
              <a:t>Then David returned to bless his household. And Michal the daughter of Saul came out to meet David, and said, “How </a:t>
            </a:r>
            <a:r>
              <a:rPr lang="en-US" sz="3400" dirty="0" smtClean="0"/>
              <a:t>glorious was the king of Israel today, uncovering himself today in the eyes of the maids of his servants, as one of the base fellows shamelessly uncovers himself!” </a:t>
            </a:r>
          </a:p>
          <a:p>
            <a:pPr>
              <a:buNone/>
            </a:pPr>
            <a:r>
              <a:rPr lang="en-US" sz="3400" b="1" dirty="0" smtClean="0"/>
              <a:t>	21</a:t>
            </a:r>
            <a:r>
              <a:rPr lang="en-US" sz="3400" dirty="0" smtClean="0"/>
              <a:t> So David said to Michal, “It was before the LORD, who chose me instead of your father and all his house, </a:t>
            </a:r>
            <a:r>
              <a:rPr lang="en-US" sz="3400" b="1" dirty="0" smtClean="0"/>
              <a:t>to appoint me ruler over the people of the LORD</a:t>
            </a:r>
            <a:r>
              <a:rPr lang="en-US" sz="3400" dirty="0" smtClean="0"/>
              <a:t>, over Israel. Therefore I will play music before the LORD.</a:t>
            </a:r>
          </a:p>
          <a:p>
            <a:endParaRPr lang="en-US" dirty="0"/>
          </a:p>
        </p:txBody>
      </p:sp>
      <p:sp>
        <p:nvSpPr>
          <p:cNvPr id="4" name="TextBox 3"/>
          <p:cNvSpPr txBox="1"/>
          <p:nvPr/>
        </p:nvSpPr>
        <p:spPr>
          <a:xfrm>
            <a:off x="1445226" y="5460123"/>
            <a:ext cx="6686014" cy="523220"/>
          </a:xfrm>
          <a:prstGeom prst="rect">
            <a:avLst/>
          </a:prstGeom>
          <a:noFill/>
        </p:spPr>
        <p:txBody>
          <a:bodyPr wrap="square" rtlCol="0">
            <a:spAutoFit/>
          </a:bodyPr>
          <a:lstStyle/>
          <a:p>
            <a:pPr algn="ctr"/>
            <a:r>
              <a:rPr lang="en-US" sz="2800" b="1" dirty="0" smtClean="0"/>
              <a:t>‘</a:t>
            </a:r>
            <a:r>
              <a:rPr lang="en-US" sz="2800" b="1" dirty="0" err="1" smtClean="0"/>
              <a:t>nagid</a:t>
            </a:r>
            <a:r>
              <a:rPr lang="en-US" sz="2800" b="1" dirty="0" smtClean="0"/>
              <a:t>’ </a:t>
            </a:r>
            <a:r>
              <a:rPr lang="en-US" sz="2800" dirty="0" smtClean="0"/>
              <a:t>– “to be the one who goes before…”</a:t>
            </a:r>
            <a:endParaRPr lang="en-US" sz="2800" dirty="0"/>
          </a:p>
        </p:txBody>
      </p:sp>
      <p:sp>
        <p:nvSpPr>
          <p:cNvPr id="5" name="Oval 4"/>
          <p:cNvSpPr/>
          <p:nvPr/>
        </p:nvSpPr>
        <p:spPr>
          <a:xfrm>
            <a:off x="4939081" y="4115702"/>
            <a:ext cx="900232"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3138630" y="4581124"/>
            <a:ext cx="1942837" cy="951994"/>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9596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106836" y="1424811"/>
          <a:ext cx="5252595" cy="475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57200" y="0"/>
            <a:ext cx="8229600" cy="1143000"/>
          </a:xfrm>
        </p:spPr>
        <p:txBody>
          <a:bodyPr/>
          <a:lstStyle/>
          <a:p>
            <a:r>
              <a:rPr lang="en-US" dirty="0" smtClean="0"/>
              <a:t>Kingly </a:t>
            </a:r>
            <a:r>
              <a:rPr lang="en-US" dirty="0" err="1" smtClean="0"/>
              <a:t>behaviour</a:t>
            </a:r>
            <a:endParaRPr lang="en-US" dirty="0"/>
          </a:p>
        </p:txBody>
      </p:sp>
    </p:spTree>
    <p:extLst>
      <p:ext uri="{BB962C8B-B14F-4D97-AF65-F5344CB8AC3E}">
        <p14:creationId xmlns:p14="http://schemas.microsoft.com/office/powerpoint/2010/main" val="7129583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0"/>
            <a:ext cx="8229600" cy="1143000"/>
          </a:xfrm>
        </p:spPr>
        <p:txBody>
          <a:bodyPr/>
          <a:lstStyle/>
          <a:p>
            <a:r>
              <a:rPr lang="en-US" dirty="0" smtClean="0"/>
              <a:t>“the one who goes before…”</a:t>
            </a:r>
            <a:endParaRPr lang="en-US" dirty="0"/>
          </a:p>
        </p:txBody>
      </p:sp>
      <p:sp>
        <p:nvSpPr>
          <p:cNvPr id="3" name="Content Placeholder 2"/>
          <p:cNvSpPr>
            <a:spLocks noGrp="1"/>
          </p:cNvSpPr>
          <p:nvPr>
            <p:ph idx="1"/>
          </p:nvPr>
        </p:nvSpPr>
        <p:spPr>
          <a:xfrm>
            <a:off x="658542" y="1227995"/>
            <a:ext cx="7559801" cy="3942434"/>
          </a:xfrm>
        </p:spPr>
        <p:txBody>
          <a:bodyPr>
            <a:normAutofit lnSpcReduction="10000"/>
          </a:bodyPr>
          <a:lstStyle/>
          <a:p>
            <a:r>
              <a:rPr lang="en-US" sz="2600" b="1" dirty="0"/>
              <a:t>2 Samuel </a:t>
            </a:r>
            <a:r>
              <a:rPr lang="en-US" sz="2600" b="1" dirty="0" smtClean="0"/>
              <a:t>7:8-16 </a:t>
            </a:r>
          </a:p>
          <a:p>
            <a:pPr>
              <a:buNone/>
            </a:pPr>
            <a:r>
              <a:rPr lang="en-US" sz="2600" b="1" dirty="0"/>
              <a:t>	</a:t>
            </a:r>
            <a:r>
              <a:rPr lang="en-US" sz="2600" b="1" dirty="0" smtClean="0"/>
              <a:t>8</a:t>
            </a:r>
            <a:r>
              <a:rPr lang="en-US" sz="2600" dirty="0" smtClean="0"/>
              <a:t> </a:t>
            </a:r>
            <a:r>
              <a:rPr lang="en-US" sz="2600" dirty="0"/>
              <a:t>Now therefore, thus shall you say to My servant David, ‘Thus says the LORD of hosts: “I took you from the sheepfold, from following the sheep, </a:t>
            </a:r>
            <a:r>
              <a:rPr lang="en-US" sz="2600" b="1" dirty="0"/>
              <a:t>to be ruler over My people, over Israel</a:t>
            </a:r>
            <a:r>
              <a:rPr lang="en-US" sz="2600" dirty="0"/>
              <a:t>.</a:t>
            </a:r>
            <a:r>
              <a:rPr lang="en-US" sz="2600" dirty="0" smtClean="0"/>
              <a:t> </a:t>
            </a:r>
          </a:p>
          <a:p>
            <a:pPr>
              <a:buNone/>
            </a:pPr>
            <a:r>
              <a:rPr lang="en-US" sz="2600" b="1" dirty="0" smtClean="0">
                <a:solidFill>
                  <a:schemeClr val="bg1"/>
                </a:solidFill>
              </a:rPr>
              <a:t>	9</a:t>
            </a:r>
            <a:r>
              <a:rPr lang="en-US" sz="2600" dirty="0" smtClean="0">
                <a:solidFill>
                  <a:schemeClr val="bg1"/>
                </a:solidFill>
              </a:rPr>
              <a:t> </a:t>
            </a:r>
            <a:r>
              <a:rPr lang="en-US" sz="2600" b="1" dirty="0">
                <a:solidFill>
                  <a:schemeClr val="bg1"/>
                </a:solidFill>
              </a:rPr>
              <a:t>And I have been with you wherever you have gone, </a:t>
            </a:r>
            <a:r>
              <a:rPr lang="en-US" sz="2600" dirty="0">
                <a:solidFill>
                  <a:schemeClr val="bg1"/>
                </a:solidFill>
              </a:rPr>
              <a:t>and have cut off all your enemies from </a:t>
            </a:r>
            <a:r>
              <a:rPr lang="en-US" sz="2600" b="1" dirty="0">
                <a:solidFill>
                  <a:schemeClr val="bg1"/>
                </a:solidFill>
              </a:rPr>
              <a:t>before you, </a:t>
            </a:r>
            <a:r>
              <a:rPr lang="en-US" sz="2600" dirty="0">
                <a:solidFill>
                  <a:schemeClr val="bg1"/>
                </a:solidFill>
              </a:rPr>
              <a:t>and have made you a great name, like the name of the great men who are on the earth. </a:t>
            </a:r>
            <a:endParaRPr lang="en-US" sz="2600" dirty="0" smtClean="0">
              <a:solidFill>
                <a:schemeClr val="bg1"/>
              </a:solidFill>
            </a:endParaRPr>
          </a:p>
          <a:p>
            <a:pPr>
              <a:buNone/>
            </a:pPr>
            <a:r>
              <a:rPr lang="en-US" sz="2400" b="1" dirty="0" smtClean="0"/>
              <a:t>	</a:t>
            </a:r>
            <a:endParaRPr lang="en-US" sz="2600" dirty="0"/>
          </a:p>
        </p:txBody>
      </p:sp>
    </p:spTree>
    <p:extLst>
      <p:ext uri="{BB962C8B-B14F-4D97-AF65-F5344CB8AC3E}">
        <p14:creationId xmlns:p14="http://schemas.microsoft.com/office/powerpoint/2010/main" val="6800472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0"/>
            <a:ext cx="8229600" cy="1143000"/>
          </a:xfrm>
        </p:spPr>
        <p:txBody>
          <a:bodyPr/>
          <a:lstStyle/>
          <a:p>
            <a:r>
              <a:rPr lang="en-US" dirty="0" smtClean="0"/>
              <a:t>“the one who goes before…”</a:t>
            </a:r>
            <a:endParaRPr lang="en-US" dirty="0"/>
          </a:p>
        </p:txBody>
      </p:sp>
      <p:sp>
        <p:nvSpPr>
          <p:cNvPr id="3" name="Content Placeholder 2"/>
          <p:cNvSpPr>
            <a:spLocks noGrp="1"/>
          </p:cNvSpPr>
          <p:nvPr>
            <p:ph idx="1"/>
          </p:nvPr>
        </p:nvSpPr>
        <p:spPr>
          <a:xfrm>
            <a:off x="658542" y="1227995"/>
            <a:ext cx="7559801" cy="3942434"/>
          </a:xfrm>
        </p:spPr>
        <p:txBody>
          <a:bodyPr>
            <a:normAutofit lnSpcReduction="10000"/>
          </a:bodyPr>
          <a:lstStyle/>
          <a:p>
            <a:r>
              <a:rPr lang="en-US" sz="2600" b="1" dirty="0"/>
              <a:t>2 Samuel </a:t>
            </a:r>
            <a:r>
              <a:rPr lang="en-US" sz="2600" b="1" dirty="0" smtClean="0"/>
              <a:t>7:8-16 </a:t>
            </a:r>
          </a:p>
          <a:p>
            <a:pPr>
              <a:buNone/>
            </a:pPr>
            <a:r>
              <a:rPr lang="en-US" sz="2600" b="1" dirty="0"/>
              <a:t>	</a:t>
            </a:r>
            <a:r>
              <a:rPr lang="en-US" sz="2600" b="1" dirty="0" smtClean="0"/>
              <a:t>8</a:t>
            </a:r>
            <a:r>
              <a:rPr lang="en-US" sz="2600" dirty="0" smtClean="0"/>
              <a:t> </a:t>
            </a:r>
            <a:r>
              <a:rPr lang="en-US" sz="2600" dirty="0"/>
              <a:t>Now therefore, thus shall you say to My servant David, ‘Thus says the LORD of hosts: “I took you from the sheepfold, from following the sheep, </a:t>
            </a:r>
            <a:r>
              <a:rPr lang="en-US" sz="2600" b="1" dirty="0"/>
              <a:t>to be ruler over My people, over Israel</a:t>
            </a:r>
            <a:r>
              <a:rPr lang="en-US" sz="2600" dirty="0"/>
              <a:t>.</a:t>
            </a:r>
            <a:r>
              <a:rPr lang="en-US" sz="2600" dirty="0" smtClean="0"/>
              <a:t> </a:t>
            </a:r>
          </a:p>
          <a:p>
            <a:pPr>
              <a:buNone/>
            </a:pPr>
            <a:r>
              <a:rPr lang="en-US" sz="2600" b="1" dirty="0" smtClean="0">
                <a:solidFill>
                  <a:schemeClr val="bg1"/>
                </a:solidFill>
              </a:rPr>
              <a:t>	9</a:t>
            </a:r>
            <a:r>
              <a:rPr lang="en-US" sz="2600" dirty="0" smtClean="0">
                <a:solidFill>
                  <a:schemeClr val="bg1"/>
                </a:solidFill>
              </a:rPr>
              <a:t> </a:t>
            </a:r>
            <a:r>
              <a:rPr lang="en-US" sz="2600" b="1" dirty="0">
                <a:solidFill>
                  <a:schemeClr val="bg1"/>
                </a:solidFill>
              </a:rPr>
              <a:t>And I have been with you wherever you have gone, </a:t>
            </a:r>
            <a:r>
              <a:rPr lang="en-US" sz="2600" dirty="0">
                <a:solidFill>
                  <a:schemeClr val="bg1"/>
                </a:solidFill>
              </a:rPr>
              <a:t>and have cut off all your enemies from </a:t>
            </a:r>
            <a:r>
              <a:rPr lang="en-US" sz="2600" b="1" dirty="0">
                <a:solidFill>
                  <a:schemeClr val="bg1"/>
                </a:solidFill>
              </a:rPr>
              <a:t>before you, </a:t>
            </a:r>
            <a:r>
              <a:rPr lang="en-US" sz="2600" dirty="0">
                <a:solidFill>
                  <a:schemeClr val="bg1"/>
                </a:solidFill>
              </a:rPr>
              <a:t>and have made you a great name, like the name of the great men who are on the earth. </a:t>
            </a:r>
            <a:endParaRPr lang="en-US" sz="2600" dirty="0" smtClean="0">
              <a:solidFill>
                <a:schemeClr val="bg1"/>
              </a:solidFill>
            </a:endParaRPr>
          </a:p>
          <a:p>
            <a:pPr>
              <a:buNone/>
            </a:pPr>
            <a:r>
              <a:rPr lang="en-US" sz="2400" b="1" dirty="0" smtClean="0"/>
              <a:t>	</a:t>
            </a:r>
            <a:endParaRPr lang="en-US" sz="2600" dirty="0"/>
          </a:p>
        </p:txBody>
      </p:sp>
      <p:sp>
        <p:nvSpPr>
          <p:cNvPr id="4" name="Oval 3"/>
          <p:cNvSpPr/>
          <p:nvPr/>
        </p:nvSpPr>
        <p:spPr>
          <a:xfrm>
            <a:off x="967700" y="2724049"/>
            <a:ext cx="876977"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cxnSp>
        <p:nvCxnSpPr>
          <p:cNvPr id="5" name="Straight Connector 4"/>
          <p:cNvCxnSpPr/>
          <p:nvPr/>
        </p:nvCxnSpPr>
        <p:spPr>
          <a:xfrm>
            <a:off x="1445226" y="3232297"/>
            <a:ext cx="1038618" cy="117475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445226" y="4395709"/>
            <a:ext cx="6686014" cy="523220"/>
          </a:xfrm>
          <a:prstGeom prst="rect">
            <a:avLst/>
          </a:prstGeom>
          <a:noFill/>
        </p:spPr>
        <p:txBody>
          <a:bodyPr wrap="square" rtlCol="0">
            <a:spAutoFit/>
          </a:bodyPr>
          <a:lstStyle/>
          <a:p>
            <a:pPr algn="ctr"/>
            <a:r>
              <a:rPr lang="en-US" sz="2800" b="1" dirty="0" smtClean="0"/>
              <a:t>‘</a:t>
            </a:r>
            <a:r>
              <a:rPr lang="en-US" sz="2800" b="1" dirty="0" err="1" smtClean="0"/>
              <a:t>nagid</a:t>
            </a:r>
            <a:r>
              <a:rPr lang="en-US" sz="2800" b="1" dirty="0" smtClean="0"/>
              <a:t>’ </a:t>
            </a:r>
            <a:r>
              <a:rPr lang="en-US" sz="2800" dirty="0" smtClean="0"/>
              <a:t>– “to be the one who goes before…”</a:t>
            </a:r>
            <a:endParaRPr lang="en-US" sz="2800" dirty="0"/>
          </a:p>
        </p:txBody>
      </p:sp>
    </p:spTree>
    <p:extLst>
      <p:ext uri="{BB962C8B-B14F-4D97-AF65-F5344CB8AC3E}">
        <p14:creationId xmlns:p14="http://schemas.microsoft.com/office/powerpoint/2010/main" val="36432036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0"/>
            <a:ext cx="8229600" cy="1143000"/>
          </a:xfrm>
        </p:spPr>
        <p:txBody>
          <a:bodyPr/>
          <a:lstStyle/>
          <a:p>
            <a:r>
              <a:rPr lang="en-US" dirty="0" smtClean="0"/>
              <a:t>“the one who goes before…”</a:t>
            </a:r>
            <a:endParaRPr lang="en-US" dirty="0"/>
          </a:p>
        </p:txBody>
      </p:sp>
      <p:sp>
        <p:nvSpPr>
          <p:cNvPr id="3" name="Content Placeholder 2"/>
          <p:cNvSpPr>
            <a:spLocks noGrp="1"/>
          </p:cNvSpPr>
          <p:nvPr>
            <p:ph idx="1"/>
          </p:nvPr>
        </p:nvSpPr>
        <p:spPr>
          <a:xfrm>
            <a:off x="658542" y="1227995"/>
            <a:ext cx="7559801" cy="3942434"/>
          </a:xfrm>
        </p:spPr>
        <p:txBody>
          <a:bodyPr>
            <a:normAutofit lnSpcReduction="10000"/>
          </a:bodyPr>
          <a:lstStyle/>
          <a:p>
            <a:r>
              <a:rPr lang="en-US" sz="2600" b="1" dirty="0"/>
              <a:t>2 Samuel </a:t>
            </a:r>
            <a:r>
              <a:rPr lang="en-US" sz="2600" b="1" dirty="0" smtClean="0"/>
              <a:t>7:8-16 </a:t>
            </a:r>
          </a:p>
          <a:p>
            <a:pPr>
              <a:buNone/>
            </a:pPr>
            <a:r>
              <a:rPr lang="en-US" sz="2600" b="1" dirty="0"/>
              <a:t>	</a:t>
            </a:r>
            <a:r>
              <a:rPr lang="en-US" sz="2600" b="1" dirty="0" smtClean="0"/>
              <a:t>8</a:t>
            </a:r>
            <a:r>
              <a:rPr lang="en-US" sz="2600" dirty="0" smtClean="0"/>
              <a:t> </a:t>
            </a:r>
            <a:r>
              <a:rPr lang="en-US" sz="2600" dirty="0"/>
              <a:t>Now therefore, thus shall you say to My servant David, ‘Thus says the LORD of hosts: “I took you from the sheepfold, from following the sheep, </a:t>
            </a:r>
            <a:r>
              <a:rPr lang="en-US" sz="2600" b="1" dirty="0"/>
              <a:t>to be ruler over My people, over Israel</a:t>
            </a:r>
            <a:r>
              <a:rPr lang="en-US" sz="2600" dirty="0"/>
              <a:t>.</a:t>
            </a:r>
            <a:r>
              <a:rPr lang="en-US" sz="2600" dirty="0" smtClean="0"/>
              <a:t> </a:t>
            </a:r>
          </a:p>
          <a:p>
            <a:pPr>
              <a:buNone/>
            </a:pPr>
            <a:r>
              <a:rPr lang="en-US" sz="2600" b="1" dirty="0" smtClean="0"/>
              <a:t>	9</a:t>
            </a:r>
            <a:r>
              <a:rPr lang="en-US" sz="2600" dirty="0" smtClean="0"/>
              <a:t> </a:t>
            </a:r>
            <a:r>
              <a:rPr lang="en-US" sz="2600" b="1" dirty="0"/>
              <a:t>And I have been with you wherever you have gone, </a:t>
            </a:r>
            <a:r>
              <a:rPr lang="en-US" sz="2600" dirty="0"/>
              <a:t>and have cut off all your enemies </a:t>
            </a:r>
            <a:r>
              <a:rPr lang="en-US" sz="2600" b="1" dirty="0"/>
              <a:t>from</a:t>
            </a:r>
            <a:r>
              <a:rPr lang="en-US" sz="2600" dirty="0"/>
              <a:t> </a:t>
            </a:r>
            <a:r>
              <a:rPr lang="en-US" sz="2600" b="1" dirty="0"/>
              <a:t>before you, </a:t>
            </a:r>
            <a:r>
              <a:rPr lang="en-US" sz="2600" dirty="0"/>
              <a:t>and have made you a great name, like the name of the great men who are on the earth. </a:t>
            </a:r>
            <a:endParaRPr lang="en-US" sz="2600" dirty="0" smtClean="0"/>
          </a:p>
          <a:p>
            <a:pPr>
              <a:buNone/>
            </a:pPr>
            <a:r>
              <a:rPr lang="en-US" sz="2400" b="1" dirty="0" smtClean="0"/>
              <a:t>	</a:t>
            </a:r>
            <a:endParaRPr lang="en-US" sz="2600" dirty="0"/>
          </a:p>
        </p:txBody>
      </p:sp>
      <p:sp>
        <p:nvSpPr>
          <p:cNvPr id="5" name="Oval 4"/>
          <p:cNvSpPr/>
          <p:nvPr/>
        </p:nvSpPr>
        <p:spPr>
          <a:xfrm>
            <a:off x="4220666" y="3193242"/>
            <a:ext cx="724074" cy="49221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7" name="Oval 6"/>
          <p:cNvSpPr/>
          <p:nvPr/>
        </p:nvSpPr>
        <p:spPr>
          <a:xfrm>
            <a:off x="1870550" y="3174568"/>
            <a:ext cx="295812" cy="49221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3986764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775" y="1585465"/>
            <a:ext cx="7297729" cy="4210439"/>
          </a:xfrm>
        </p:spPr>
        <p:txBody>
          <a:bodyPr>
            <a:normAutofit/>
          </a:bodyPr>
          <a:lstStyle/>
          <a:p>
            <a:pPr marL="0" indent="0">
              <a:buNone/>
            </a:pPr>
            <a:r>
              <a:rPr lang="en-US" sz="2600" b="1" dirty="0"/>
              <a:t>10</a:t>
            </a:r>
            <a:r>
              <a:rPr lang="en-US" sz="2600" dirty="0"/>
              <a:t> Moreover </a:t>
            </a:r>
            <a:r>
              <a:rPr lang="en-US" sz="2600" b="1" dirty="0"/>
              <a:t>I will </a:t>
            </a:r>
            <a:r>
              <a:rPr lang="en-US" sz="2600" dirty="0"/>
              <a:t>appoint a place for My people Israel, and </a:t>
            </a:r>
            <a:r>
              <a:rPr lang="en-US" sz="2600" b="1" dirty="0"/>
              <a:t>will</a:t>
            </a:r>
            <a:r>
              <a:rPr lang="en-US" sz="2600" dirty="0"/>
              <a:t> plant them, that they may dwell in a place of their own and move no </a:t>
            </a:r>
            <a:r>
              <a:rPr lang="en-US" sz="2600" dirty="0" smtClean="0"/>
              <a:t>more… </a:t>
            </a:r>
          </a:p>
          <a:p>
            <a:pPr marL="0" indent="0">
              <a:buNone/>
            </a:pPr>
            <a:r>
              <a:rPr lang="en-US" sz="2600" b="1" dirty="0" smtClean="0"/>
              <a:t>12</a:t>
            </a:r>
            <a:r>
              <a:rPr lang="en-US" sz="2600" dirty="0" smtClean="0"/>
              <a:t> </a:t>
            </a:r>
            <a:r>
              <a:rPr lang="en-US" sz="2600" dirty="0"/>
              <a:t>“When your days are fulfilled and you rest with your fathers, </a:t>
            </a:r>
            <a:r>
              <a:rPr lang="en-US" sz="2600" b="1" dirty="0"/>
              <a:t>I will</a:t>
            </a:r>
            <a:r>
              <a:rPr lang="en-US" sz="2600" dirty="0"/>
              <a:t> set up your seed after </a:t>
            </a:r>
            <a:r>
              <a:rPr lang="en-US" sz="2600" dirty="0" smtClean="0"/>
              <a:t>you…. and </a:t>
            </a:r>
            <a:r>
              <a:rPr lang="en-US" sz="2600" b="1" dirty="0"/>
              <a:t>I will</a:t>
            </a:r>
            <a:r>
              <a:rPr lang="en-US" sz="2600" dirty="0"/>
              <a:t> establish his kingdom.</a:t>
            </a:r>
            <a:r>
              <a:rPr lang="en-US" sz="2600" dirty="0" smtClean="0"/>
              <a:t>  </a:t>
            </a:r>
          </a:p>
          <a:p>
            <a:pPr marL="0" indent="0">
              <a:buNone/>
            </a:pPr>
            <a:r>
              <a:rPr lang="en-US" sz="2600" b="1" dirty="0" smtClean="0"/>
              <a:t>13</a:t>
            </a:r>
            <a:r>
              <a:rPr lang="en-US" sz="2600" dirty="0" smtClean="0"/>
              <a:t> </a:t>
            </a:r>
            <a:r>
              <a:rPr lang="en-US" sz="2600" dirty="0"/>
              <a:t>He shall build a house for My name, and </a:t>
            </a:r>
            <a:r>
              <a:rPr lang="en-US" sz="2600" b="1" dirty="0"/>
              <a:t>I will</a:t>
            </a:r>
            <a:r>
              <a:rPr lang="en-US" sz="2600" dirty="0"/>
              <a:t> establish the throne of his kingdom </a:t>
            </a:r>
            <a:r>
              <a:rPr lang="en-US" sz="2600" dirty="0" smtClean="0"/>
              <a:t>forever... </a:t>
            </a:r>
          </a:p>
          <a:p>
            <a:pPr marL="0" indent="0">
              <a:buNone/>
            </a:pPr>
            <a:r>
              <a:rPr lang="en-US" sz="2600" b="1" dirty="0" smtClean="0"/>
              <a:t>14</a:t>
            </a:r>
            <a:r>
              <a:rPr lang="en-US" sz="2600" dirty="0" smtClean="0"/>
              <a:t> </a:t>
            </a:r>
            <a:r>
              <a:rPr lang="en-US" sz="2600" b="1" dirty="0"/>
              <a:t>I will</a:t>
            </a:r>
            <a:r>
              <a:rPr lang="en-US" sz="2600" dirty="0"/>
              <a:t> be his Father, and he </a:t>
            </a:r>
            <a:r>
              <a:rPr lang="en-US" sz="2600" b="1" dirty="0"/>
              <a:t>shall</a:t>
            </a:r>
            <a:r>
              <a:rPr lang="en-US" sz="2600" dirty="0"/>
              <a:t> be My son. </a:t>
            </a:r>
          </a:p>
        </p:txBody>
      </p:sp>
      <p:sp>
        <p:nvSpPr>
          <p:cNvPr id="5" name="Title 1"/>
          <p:cNvSpPr txBox="1">
            <a:spLocks/>
          </p:cNvSpPr>
          <p:nvPr/>
        </p:nvSpPr>
        <p:spPr>
          <a:xfrm>
            <a:off x="457200" y="19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“the one who goes before…”</a:t>
            </a:r>
            <a:endParaRPr lang="en-US" dirty="0"/>
          </a:p>
        </p:txBody>
      </p:sp>
      <p:sp>
        <p:nvSpPr>
          <p:cNvPr id="4" name="Oval 3"/>
          <p:cNvSpPr/>
          <p:nvPr/>
        </p:nvSpPr>
        <p:spPr>
          <a:xfrm>
            <a:off x="2724147" y="1585465"/>
            <a:ext cx="876977"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7" name="Oval 6"/>
          <p:cNvSpPr/>
          <p:nvPr/>
        </p:nvSpPr>
        <p:spPr>
          <a:xfrm>
            <a:off x="848609" y="3647037"/>
            <a:ext cx="876977"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8" name="Oval 7"/>
          <p:cNvSpPr/>
          <p:nvPr/>
        </p:nvSpPr>
        <p:spPr>
          <a:xfrm>
            <a:off x="2724147" y="3286580"/>
            <a:ext cx="876977"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Oval 8"/>
          <p:cNvSpPr/>
          <p:nvPr/>
        </p:nvSpPr>
        <p:spPr>
          <a:xfrm>
            <a:off x="6818084" y="4136608"/>
            <a:ext cx="876977"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0" name="Oval 9"/>
          <p:cNvSpPr/>
          <p:nvPr/>
        </p:nvSpPr>
        <p:spPr>
          <a:xfrm>
            <a:off x="1363621" y="5018970"/>
            <a:ext cx="876977"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21496219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106836" y="1424811"/>
          <a:ext cx="5252595" cy="475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57200" y="0"/>
            <a:ext cx="8229600" cy="1143000"/>
          </a:xfrm>
        </p:spPr>
        <p:txBody>
          <a:bodyPr/>
          <a:lstStyle/>
          <a:p>
            <a:r>
              <a:rPr lang="en-US" dirty="0" smtClean="0"/>
              <a:t>Kingly </a:t>
            </a:r>
            <a:r>
              <a:rPr lang="en-US" dirty="0" err="1" smtClean="0"/>
              <a:t>behaviour</a:t>
            </a:r>
            <a:endParaRPr lang="en-US" dirty="0"/>
          </a:p>
        </p:txBody>
      </p:sp>
    </p:spTree>
    <p:extLst>
      <p:ext uri="{BB962C8B-B14F-4D97-AF65-F5344CB8AC3E}">
        <p14:creationId xmlns:p14="http://schemas.microsoft.com/office/powerpoint/2010/main" val="27640391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106836" y="1424811"/>
          <a:ext cx="7848281" cy="475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57200" y="19300"/>
            <a:ext cx="8229600" cy="1143000"/>
          </a:xfrm>
        </p:spPr>
        <p:txBody>
          <a:bodyPr/>
          <a:lstStyle/>
          <a:p>
            <a:r>
              <a:rPr lang="en-US" dirty="0" smtClean="0"/>
              <a:t>“the one who goes before…”</a:t>
            </a:r>
            <a:endParaRPr lang="en-US" dirty="0"/>
          </a:p>
        </p:txBody>
      </p:sp>
    </p:spTree>
    <p:extLst>
      <p:ext uri="{BB962C8B-B14F-4D97-AF65-F5344CB8AC3E}">
        <p14:creationId xmlns:p14="http://schemas.microsoft.com/office/powerpoint/2010/main" val="37277103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549"/>
            <a:ext cx="8229600" cy="1143000"/>
          </a:xfrm>
        </p:spPr>
        <p:txBody>
          <a:bodyPr/>
          <a:lstStyle/>
          <a:p>
            <a:r>
              <a:rPr lang="en-US" dirty="0" smtClean="0"/>
              <a:t>Psalm 72</a:t>
            </a:r>
            <a:endParaRPr lang="en-US" dirty="0"/>
          </a:p>
        </p:txBody>
      </p:sp>
    </p:spTree>
    <p:extLst>
      <p:ext uri="{BB962C8B-B14F-4D97-AF65-F5344CB8AC3E}">
        <p14:creationId xmlns:p14="http://schemas.microsoft.com/office/powerpoint/2010/main" val="58679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The role of the King</a:t>
            </a:r>
            <a:endParaRPr lang="en-US" dirty="0"/>
          </a:p>
        </p:txBody>
      </p:sp>
      <p:sp>
        <p:nvSpPr>
          <p:cNvPr id="3" name="Content Placeholder 2"/>
          <p:cNvSpPr>
            <a:spLocks noGrp="1"/>
          </p:cNvSpPr>
          <p:nvPr>
            <p:ph idx="1"/>
          </p:nvPr>
        </p:nvSpPr>
        <p:spPr>
          <a:xfrm>
            <a:off x="927336" y="1304544"/>
            <a:ext cx="7304448" cy="3654230"/>
          </a:xfrm>
        </p:spPr>
        <p:txBody>
          <a:bodyPr>
            <a:noAutofit/>
          </a:bodyPr>
          <a:lstStyle/>
          <a:p>
            <a:r>
              <a:rPr lang="en-US" sz="2800" dirty="0" smtClean="0"/>
              <a:t>A righteous and understanding judge</a:t>
            </a:r>
          </a:p>
          <a:p>
            <a:r>
              <a:rPr lang="en-US" sz="2800" dirty="0" smtClean="0"/>
              <a:t>A pioneer who goes out in front </a:t>
            </a:r>
          </a:p>
          <a:p>
            <a:r>
              <a:rPr lang="en-US" sz="2800" dirty="0" smtClean="0"/>
              <a:t>A deliverer of the poor and the needy</a:t>
            </a:r>
          </a:p>
          <a:p>
            <a:r>
              <a:rPr lang="en-US" sz="2800" dirty="0" smtClean="0"/>
              <a:t>A deliverer from oppression </a:t>
            </a:r>
          </a:p>
          <a:p>
            <a:r>
              <a:rPr lang="en-US" sz="2800" dirty="0" smtClean="0"/>
              <a:t>A helper of the helpless</a:t>
            </a:r>
          </a:p>
          <a:p>
            <a:r>
              <a:rPr lang="en-US" sz="2800" dirty="0" smtClean="0"/>
              <a:t>A </a:t>
            </a:r>
            <a:r>
              <a:rPr lang="en-US" sz="2800" dirty="0" err="1"/>
              <a:t>s</a:t>
            </a:r>
            <a:r>
              <a:rPr lang="en-US" sz="2800" dirty="0" err="1" smtClean="0"/>
              <a:t>aviour</a:t>
            </a:r>
            <a:r>
              <a:rPr lang="en-US" sz="2800" dirty="0" smtClean="0"/>
              <a:t> </a:t>
            </a:r>
          </a:p>
          <a:p>
            <a:endParaRPr lang="en-US" sz="2800" dirty="0"/>
          </a:p>
          <a:p>
            <a:r>
              <a:rPr lang="en-US" sz="2800" b="1" dirty="0" smtClean="0">
                <a:solidFill>
                  <a:schemeClr val="bg1"/>
                </a:solidFill>
              </a:rPr>
              <a:t>TO BE A PRIEST FIRST AND A KING SECOND !</a:t>
            </a:r>
            <a:endParaRPr lang="en-US" sz="2800" b="1" dirty="0">
              <a:solidFill>
                <a:schemeClr val="bg1"/>
              </a:solidFill>
            </a:endParaRPr>
          </a:p>
          <a:p>
            <a:endParaRPr lang="en-US" sz="2800" dirty="0"/>
          </a:p>
        </p:txBody>
      </p:sp>
    </p:spTree>
    <p:extLst>
      <p:ext uri="{BB962C8B-B14F-4D97-AF65-F5344CB8AC3E}">
        <p14:creationId xmlns:p14="http://schemas.microsoft.com/office/powerpoint/2010/main" val="1706003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and Priests</a:t>
            </a:r>
            <a:endParaRPr lang="en-US" dirty="0"/>
          </a:p>
        </p:txBody>
      </p:sp>
      <p:graphicFrame>
        <p:nvGraphicFramePr>
          <p:cNvPr id="4" name="Diagram 3"/>
          <p:cNvGraphicFramePr/>
          <p:nvPr>
            <p:extLst>
              <p:ext uri="{D42A27DB-BD31-4B8C-83A1-F6EECF244321}">
                <p14:modId xmlns:p14="http://schemas.microsoft.com/office/powerpoint/2010/main" val="3745234263"/>
              </p:ext>
            </p:extLst>
          </p:nvPr>
        </p:nvGraphicFramePr>
        <p:xfrm>
          <a:off x="815789" y="1396999"/>
          <a:ext cx="7661701" cy="513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71308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549"/>
            <a:ext cx="8229600" cy="1143000"/>
          </a:xfrm>
        </p:spPr>
        <p:txBody>
          <a:bodyPr/>
          <a:lstStyle/>
          <a:p>
            <a:r>
              <a:rPr lang="en-US" dirty="0" smtClean="0"/>
              <a:t>1 Kings 3</a:t>
            </a:r>
            <a:endParaRPr lang="en-US" dirty="0"/>
          </a:p>
        </p:txBody>
      </p:sp>
    </p:spTree>
    <p:extLst>
      <p:ext uri="{BB962C8B-B14F-4D97-AF65-F5344CB8AC3E}">
        <p14:creationId xmlns:p14="http://schemas.microsoft.com/office/powerpoint/2010/main" val="280104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106836" y="1424811"/>
          <a:ext cx="7848281" cy="475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57200" y="19300"/>
            <a:ext cx="8229600" cy="1143000"/>
          </a:xfrm>
        </p:spPr>
        <p:txBody>
          <a:bodyPr/>
          <a:lstStyle/>
          <a:p>
            <a:r>
              <a:rPr lang="en-US" dirty="0" smtClean="0"/>
              <a:t>“the one who goes before…”</a:t>
            </a:r>
            <a:endParaRPr lang="en-US" dirty="0"/>
          </a:p>
        </p:txBody>
      </p:sp>
    </p:spTree>
    <p:extLst>
      <p:ext uri="{BB962C8B-B14F-4D97-AF65-F5344CB8AC3E}">
        <p14:creationId xmlns:p14="http://schemas.microsoft.com/office/powerpoint/2010/main" val="23115002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Our King</a:t>
            </a:r>
            <a:endParaRPr lang="en-US" dirty="0"/>
          </a:p>
        </p:txBody>
      </p:sp>
      <p:sp>
        <p:nvSpPr>
          <p:cNvPr id="3" name="Content Placeholder 2"/>
          <p:cNvSpPr>
            <a:spLocks noGrp="1"/>
          </p:cNvSpPr>
          <p:nvPr>
            <p:ph idx="1"/>
          </p:nvPr>
        </p:nvSpPr>
        <p:spPr>
          <a:xfrm>
            <a:off x="747987" y="1230633"/>
            <a:ext cx="7777411" cy="3761890"/>
          </a:xfrm>
        </p:spPr>
        <p:txBody>
          <a:bodyPr>
            <a:normAutofit fontScale="85000" lnSpcReduction="10000"/>
          </a:bodyPr>
          <a:lstStyle/>
          <a:p>
            <a:r>
              <a:rPr lang="en-US" b="1" dirty="0" smtClean="0"/>
              <a:t>Acts 5:29-31 </a:t>
            </a:r>
          </a:p>
          <a:p>
            <a:pPr>
              <a:buNone/>
            </a:pPr>
            <a:r>
              <a:rPr lang="en-US" b="1" i="1" dirty="0"/>
              <a:t>	</a:t>
            </a:r>
            <a:r>
              <a:rPr lang="en-US" b="1" dirty="0" smtClean="0"/>
              <a:t>29</a:t>
            </a:r>
            <a:r>
              <a:rPr lang="en-US" dirty="0" smtClean="0"/>
              <a:t> </a:t>
            </a:r>
            <a:r>
              <a:rPr lang="en-US" dirty="0"/>
              <a:t>But Peter and the other apostles answered and said: “We ought to obey God rather than men. </a:t>
            </a:r>
            <a:endParaRPr lang="en-US" dirty="0" smtClean="0"/>
          </a:p>
          <a:p>
            <a:pPr>
              <a:buNone/>
            </a:pPr>
            <a:r>
              <a:rPr lang="en-US" b="1" dirty="0"/>
              <a:t>	</a:t>
            </a:r>
            <a:r>
              <a:rPr lang="en-US" b="1" dirty="0" smtClean="0"/>
              <a:t>30</a:t>
            </a:r>
            <a:r>
              <a:rPr lang="en-US" dirty="0" smtClean="0"/>
              <a:t> </a:t>
            </a:r>
            <a:r>
              <a:rPr lang="en-US" dirty="0"/>
              <a:t>The God of our fathers raised up Jesus whom you murdered by hanging on a tree. </a:t>
            </a:r>
            <a:endParaRPr lang="en-US" dirty="0" smtClean="0"/>
          </a:p>
          <a:p>
            <a:pPr>
              <a:buNone/>
            </a:pPr>
            <a:r>
              <a:rPr lang="en-US" b="1" dirty="0"/>
              <a:t>	</a:t>
            </a:r>
            <a:r>
              <a:rPr lang="en-US" b="1" dirty="0" smtClean="0"/>
              <a:t>31</a:t>
            </a:r>
            <a:r>
              <a:rPr lang="en-US" dirty="0" smtClean="0"/>
              <a:t> </a:t>
            </a:r>
            <a:r>
              <a:rPr lang="en-US" dirty="0"/>
              <a:t>Him God has exalted to His right hand to be </a:t>
            </a:r>
            <a:r>
              <a:rPr lang="en-US" b="1" dirty="0"/>
              <a:t>Prince and Savior</a:t>
            </a:r>
            <a:r>
              <a:rPr lang="en-US" dirty="0"/>
              <a:t>, to give repentance to Israel and forgiveness of sins. </a:t>
            </a:r>
            <a:endParaRPr lang="en-US" dirty="0" smtClean="0"/>
          </a:p>
          <a:p>
            <a:pPr>
              <a:buNone/>
            </a:pPr>
            <a:r>
              <a:rPr lang="en-US" b="1" dirty="0"/>
              <a:t>	</a:t>
            </a:r>
            <a:endParaRPr lang="en-US" dirty="0"/>
          </a:p>
        </p:txBody>
      </p:sp>
    </p:spTree>
    <p:extLst>
      <p:ext uri="{BB962C8B-B14F-4D97-AF65-F5344CB8AC3E}">
        <p14:creationId xmlns:p14="http://schemas.microsoft.com/office/powerpoint/2010/main" val="22196092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Our King</a:t>
            </a:r>
            <a:endParaRPr lang="en-US" dirty="0"/>
          </a:p>
        </p:txBody>
      </p:sp>
      <p:sp>
        <p:nvSpPr>
          <p:cNvPr id="3" name="Content Placeholder 2"/>
          <p:cNvSpPr>
            <a:spLocks noGrp="1"/>
          </p:cNvSpPr>
          <p:nvPr>
            <p:ph idx="1"/>
          </p:nvPr>
        </p:nvSpPr>
        <p:spPr>
          <a:xfrm>
            <a:off x="747987" y="1230633"/>
            <a:ext cx="7777411" cy="3761890"/>
          </a:xfrm>
        </p:spPr>
        <p:txBody>
          <a:bodyPr>
            <a:normAutofit fontScale="85000" lnSpcReduction="10000"/>
          </a:bodyPr>
          <a:lstStyle/>
          <a:p>
            <a:r>
              <a:rPr lang="en-US" b="1" dirty="0" smtClean="0"/>
              <a:t>Acts 5:29-31 </a:t>
            </a:r>
          </a:p>
          <a:p>
            <a:pPr>
              <a:buNone/>
            </a:pPr>
            <a:r>
              <a:rPr lang="en-US" b="1" i="1" dirty="0"/>
              <a:t>	</a:t>
            </a:r>
            <a:r>
              <a:rPr lang="en-US" b="1" dirty="0" smtClean="0"/>
              <a:t>29</a:t>
            </a:r>
            <a:r>
              <a:rPr lang="en-US" dirty="0" smtClean="0"/>
              <a:t> </a:t>
            </a:r>
            <a:r>
              <a:rPr lang="en-US" dirty="0"/>
              <a:t>But Peter and the other apostles answered and said: “We ought to obey God rather than men. </a:t>
            </a:r>
            <a:endParaRPr lang="en-US" dirty="0" smtClean="0"/>
          </a:p>
          <a:p>
            <a:pPr>
              <a:buNone/>
            </a:pPr>
            <a:r>
              <a:rPr lang="en-US" b="1" dirty="0"/>
              <a:t>	</a:t>
            </a:r>
            <a:r>
              <a:rPr lang="en-US" b="1" dirty="0" smtClean="0"/>
              <a:t>30</a:t>
            </a:r>
            <a:r>
              <a:rPr lang="en-US" dirty="0" smtClean="0"/>
              <a:t> </a:t>
            </a:r>
            <a:r>
              <a:rPr lang="en-US" dirty="0"/>
              <a:t>The God of our fathers raised up Jesus whom you murdered by hanging on a tree. </a:t>
            </a:r>
            <a:endParaRPr lang="en-US" dirty="0" smtClean="0"/>
          </a:p>
          <a:p>
            <a:pPr>
              <a:buNone/>
            </a:pPr>
            <a:r>
              <a:rPr lang="en-US" b="1" dirty="0"/>
              <a:t>	</a:t>
            </a:r>
            <a:r>
              <a:rPr lang="en-US" b="1" dirty="0" smtClean="0"/>
              <a:t>31</a:t>
            </a:r>
            <a:r>
              <a:rPr lang="en-US" dirty="0" smtClean="0"/>
              <a:t> </a:t>
            </a:r>
            <a:r>
              <a:rPr lang="en-US" dirty="0"/>
              <a:t>Him God has exalted to His right hand to be </a:t>
            </a:r>
            <a:r>
              <a:rPr lang="en-US" b="1" dirty="0"/>
              <a:t>Prince and Savior</a:t>
            </a:r>
            <a:r>
              <a:rPr lang="en-US" dirty="0"/>
              <a:t>, to give repentance to Israel and forgiveness of sins. </a:t>
            </a:r>
            <a:endParaRPr lang="en-US" dirty="0" smtClean="0"/>
          </a:p>
          <a:p>
            <a:pPr>
              <a:buNone/>
            </a:pPr>
            <a:r>
              <a:rPr lang="en-US" b="1" dirty="0"/>
              <a:t>	</a:t>
            </a:r>
            <a:endParaRPr lang="en-US" dirty="0"/>
          </a:p>
        </p:txBody>
      </p:sp>
      <p:sp>
        <p:nvSpPr>
          <p:cNvPr id="5" name="Oval 4"/>
          <p:cNvSpPr/>
          <p:nvPr/>
        </p:nvSpPr>
        <p:spPr>
          <a:xfrm>
            <a:off x="967699" y="3696204"/>
            <a:ext cx="2841973"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36772456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Our King</a:t>
            </a:r>
            <a:endParaRPr lang="en-US" dirty="0"/>
          </a:p>
        </p:txBody>
      </p:sp>
      <p:sp>
        <p:nvSpPr>
          <p:cNvPr id="3" name="Content Placeholder 2"/>
          <p:cNvSpPr>
            <a:spLocks noGrp="1"/>
          </p:cNvSpPr>
          <p:nvPr>
            <p:ph idx="1"/>
          </p:nvPr>
        </p:nvSpPr>
        <p:spPr>
          <a:xfrm>
            <a:off x="747987" y="1230633"/>
            <a:ext cx="7777411" cy="3761890"/>
          </a:xfrm>
        </p:spPr>
        <p:txBody>
          <a:bodyPr>
            <a:normAutofit fontScale="85000" lnSpcReduction="10000"/>
          </a:bodyPr>
          <a:lstStyle/>
          <a:p>
            <a:r>
              <a:rPr lang="en-US" b="1" dirty="0" smtClean="0"/>
              <a:t>Acts 5:29-31 </a:t>
            </a:r>
          </a:p>
          <a:p>
            <a:pPr>
              <a:buNone/>
            </a:pPr>
            <a:r>
              <a:rPr lang="en-US" b="1" i="1" dirty="0"/>
              <a:t>	</a:t>
            </a:r>
            <a:r>
              <a:rPr lang="en-US" b="1" dirty="0" smtClean="0"/>
              <a:t>29</a:t>
            </a:r>
            <a:r>
              <a:rPr lang="en-US" dirty="0" smtClean="0"/>
              <a:t> </a:t>
            </a:r>
            <a:r>
              <a:rPr lang="en-US" dirty="0"/>
              <a:t>But Peter and the other apostles answered and said: “We ought to obey God rather than men. </a:t>
            </a:r>
            <a:endParaRPr lang="en-US" dirty="0" smtClean="0"/>
          </a:p>
          <a:p>
            <a:pPr>
              <a:buNone/>
            </a:pPr>
            <a:r>
              <a:rPr lang="en-US" b="1" dirty="0"/>
              <a:t>	</a:t>
            </a:r>
            <a:r>
              <a:rPr lang="en-US" b="1" dirty="0" smtClean="0"/>
              <a:t>30</a:t>
            </a:r>
            <a:r>
              <a:rPr lang="en-US" dirty="0" smtClean="0"/>
              <a:t> </a:t>
            </a:r>
            <a:r>
              <a:rPr lang="en-US" dirty="0"/>
              <a:t>The God of our fathers raised up Jesus whom you murdered by hanging on a tree. </a:t>
            </a:r>
            <a:endParaRPr lang="en-US" dirty="0" smtClean="0"/>
          </a:p>
          <a:p>
            <a:pPr>
              <a:buNone/>
            </a:pPr>
            <a:r>
              <a:rPr lang="en-US" b="1" dirty="0"/>
              <a:t>	</a:t>
            </a:r>
            <a:r>
              <a:rPr lang="en-US" b="1" dirty="0" smtClean="0"/>
              <a:t>31</a:t>
            </a:r>
            <a:r>
              <a:rPr lang="en-US" dirty="0" smtClean="0"/>
              <a:t> </a:t>
            </a:r>
            <a:r>
              <a:rPr lang="en-US" dirty="0"/>
              <a:t>Him God has exalted to His right hand to be </a:t>
            </a:r>
            <a:r>
              <a:rPr lang="en-US" b="1" dirty="0"/>
              <a:t>Prince and Savior</a:t>
            </a:r>
            <a:r>
              <a:rPr lang="en-US" dirty="0"/>
              <a:t>, to give repentance to Israel and forgiveness of sins. </a:t>
            </a:r>
            <a:endParaRPr lang="en-US" dirty="0" smtClean="0"/>
          </a:p>
          <a:p>
            <a:pPr>
              <a:buNone/>
            </a:pPr>
            <a:r>
              <a:rPr lang="en-US" b="1" dirty="0"/>
              <a:t>	</a:t>
            </a:r>
            <a:endParaRPr lang="en-US" dirty="0"/>
          </a:p>
        </p:txBody>
      </p:sp>
      <p:sp>
        <p:nvSpPr>
          <p:cNvPr id="4" name="TextBox 3"/>
          <p:cNvSpPr txBox="1"/>
          <p:nvPr/>
        </p:nvSpPr>
        <p:spPr>
          <a:xfrm>
            <a:off x="2076425" y="4895793"/>
            <a:ext cx="4918912" cy="523220"/>
          </a:xfrm>
          <a:prstGeom prst="rect">
            <a:avLst/>
          </a:prstGeom>
          <a:noFill/>
        </p:spPr>
        <p:txBody>
          <a:bodyPr wrap="square" rtlCol="0">
            <a:spAutoFit/>
          </a:bodyPr>
          <a:lstStyle/>
          <a:p>
            <a:pPr algn="ctr"/>
            <a:r>
              <a:rPr lang="en-US" sz="2800" b="1" dirty="0" smtClean="0"/>
              <a:t>‘</a:t>
            </a:r>
            <a:r>
              <a:rPr lang="en-US" sz="2800" b="1" dirty="0" err="1" smtClean="0"/>
              <a:t>Archagos</a:t>
            </a:r>
            <a:r>
              <a:rPr lang="en-US" sz="2800" b="1" dirty="0" smtClean="0"/>
              <a:t>’ </a:t>
            </a:r>
            <a:r>
              <a:rPr lang="en-US" sz="2800" dirty="0"/>
              <a:t>=</a:t>
            </a:r>
            <a:r>
              <a:rPr lang="en-US" sz="2800" dirty="0" smtClean="0"/>
              <a:t> ‘Captain’, ‘Author’</a:t>
            </a:r>
            <a:endParaRPr lang="en-US" sz="2800" dirty="0"/>
          </a:p>
        </p:txBody>
      </p:sp>
      <p:cxnSp>
        <p:nvCxnSpPr>
          <p:cNvPr id="5" name="Straight Connector 4"/>
          <p:cNvCxnSpPr/>
          <p:nvPr/>
        </p:nvCxnSpPr>
        <p:spPr>
          <a:xfrm>
            <a:off x="2076425" y="4110372"/>
            <a:ext cx="761233" cy="88215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967700" y="3696204"/>
            <a:ext cx="1227174"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c</a:t>
            </a:r>
            <a:endParaRPr lang="en-US" dirty="0"/>
          </a:p>
        </p:txBody>
      </p:sp>
    </p:spTree>
    <p:extLst>
      <p:ext uri="{BB962C8B-B14F-4D97-AF65-F5344CB8AC3E}">
        <p14:creationId xmlns:p14="http://schemas.microsoft.com/office/powerpoint/2010/main" val="28356680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Hebrews - The Priest King</a:t>
            </a:r>
            <a:endParaRPr lang="en-US" dirty="0"/>
          </a:p>
        </p:txBody>
      </p:sp>
      <p:sp>
        <p:nvSpPr>
          <p:cNvPr id="3" name="Content Placeholder 2"/>
          <p:cNvSpPr>
            <a:spLocks noGrp="1"/>
          </p:cNvSpPr>
          <p:nvPr>
            <p:ph idx="1"/>
          </p:nvPr>
        </p:nvSpPr>
        <p:spPr>
          <a:xfrm>
            <a:off x="779499" y="1034789"/>
            <a:ext cx="7485884" cy="5823211"/>
          </a:xfrm>
        </p:spPr>
        <p:txBody>
          <a:bodyPr>
            <a:noAutofit/>
          </a:bodyPr>
          <a:lstStyle/>
          <a:p>
            <a:r>
              <a:rPr lang="en-US" sz="2000" b="1" dirty="0" smtClean="0"/>
              <a:t>Hebrews </a:t>
            </a:r>
            <a:r>
              <a:rPr lang="en-US" sz="2000" b="1" dirty="0"/>
              <a:t>2:9-11 </a:t>
            </a:r>
            <a:endParaRPr lang="en-US" sz="2000" b="1" dirty="0" smtClean="0"/>
          </a:p>
          <a:p>
            <a:pPr>
              <a:buNone/>
            </a:pPr>
            <a:r>
              <a:rPr lang="en-US" sz="2000" b="1" i="1" dirty="0" smtClean="0"/>
              <a:t>	</a:t>
            </a:r>
            <a:r>
              <a:rPr lang="en-US" sz="2000" b="1" dirty="0" smtClean="0"/>
              <a:t>9</a:t>
            </a:r>
            <a:r>
              <a:rPr lang="en-US" sz="2000" dirty="0" smtClean="0"/>
              <a:t> </a:t>
            </a:r>
            <a:r>
              <a:rPr lang="en-US" sz="2000" dirty="0"/>
              <a:t>But we see Jesus, who was made a little lower than the angels, for the suffering of death crowned with glory and honor, that He, by the grace of God, might taste death for everyone. </a:t>
            </a:r>
            <a:r>
              <a:rPr lang="en-US" sz="2000" b="1" dirty="0"/>
              <a:t>10</a:t>
            </a:r>
            <a:r>
              <a:rPr lang="en-US" sz="2000" dirty="0"/>
              <a:t> For it was fitting for Him, for whom are all things and by whom are all things, in bringing many sons to glory, to make </a:t>
            </a:r>
            <a:r>
              <a:rPr lang="en-US" sz="2000" b="1" dirty="0"/>
              <a:t>the captain</a:t>
            </a:r>
            <a:r>
              <a:rPr lang="en-US" sz="2000" dirty="0"/>
              <a:t> of their salvation perfect through sufferings. </a:t>
            </a:r>
            <a:r>
              <a:rPr lang="en-US" sz="2000" b="1" dirty="0"/>
              <a:t>11</a:t>
            </a:r>
            <a:r>
              <a:rPr lang="en-US" sz="2000" dirty="0"/>
              <a:t> For both He who sanctifies and those who are being sanctified are all of one, for which reason He is not ashamed to call them </a:t>
            </a:r>
            <a:r>
              <a:rPr lang="en-US" sz="2000" dirty="0" smtClean="0"/>
              <a:t>brethren</a:t>
            </a:r>
          </a:p>
          <a:p>
            <a:pPr>
              <a:buNone/>
            </a:pPr>
            <a:endParaRPr lang="en-US" sz="1000" dirty="0" smtClean="0"/>
          </a:p>
          <a:p>
            <a:r>
              <a:rPr lang="en-US" sz="2000" b="1" dirty="0"/>
              <a:t>Hebrews 12:1-2 </a:t>
            </a:r>
          </a:p>
          <a:p>
            <a:pPr>
              <a:buNone/>
            </a:pPr>
            <a:r>
              <a:rPr lang="en-US" sz="2000" b="1" dirty="0"/>
              <a:t>	1</a:t>
            </a:r>
            <a:r>
              <a:rPr lang="en-US" sz="2000" dirty="0"/>
              <a:t> Therefore we also, since we are surrounded by so great a cloud of witnesses, let us lay aside every weight, and the sin which so easily ensnares us, and let us run with endurance the race that is set before us, </a:t>
            </a:r>
            <a:r>
              <a:rPr lang="en-US" sz="2000" b="1" dirty="0"/>
              <a:t>2</a:t>
            </a:r>
            <a:r>
              <a:rPr lang="en-US" sz="2000" dirty="0"/>
              <a:t> looking unto Jesus, </a:t>
            </a:r>
            <a:r>
              <a:rPr lang="en-US" sz="2000" b="1" dirty="0"/>
              <a:t>the</a:t>
            </a:r>
            <a:r>
              <a:rPr lang="en-US" sz="2000" dirty="0"/>
              <a:t> </a:t>
            </a:r>
            <a:r>
              <a:rPr lang="en-US" sz="2000" b="1" dirty="0"/>
              <a:t>author</a:t>
            </a:r>
            <a:r>
              <a:rPr lang="en-US" sz="2000" dirty="0"/>
              <a:t> and finisher of our faith, who for the joy that was set before Him endured the cross, despising the shame, and has sat down at the right hand of the throne of God</a:t>
            </a:r>
            <a:r>
              <a:rPr lang="en-US" sz="2000" dirty="0" smtClean="0"/>
              <a:t>.</a:t>
            </a:r>
            <a:endParaRPr lang="en-US" sz="2000" dirty="0"/>
          </a:p>
        </p:txBody>
      </p:sp>
      <p:sp>
        <p:nvSpPr>
          <p:cNvPr id="4" name="Oval 3"/>
          <p:cNvSpPr/>
          <p:nvPr/>
        </p:nvSpPr>
        <p:spPr>
          <a:xfrm>
            <a:off x="5659638" y="2568497"/>
            <a:ext cx="917691" cy="52411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204986" y="5306112"/>
            <a:ext cx="847400" cy="52411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4239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875" y="150380"/>
            <a:ext cx="8821278" cy="6642941"/>
          </a:xfrm>
          <a:prstGeom prst="rect">
            <a:avLst/>
          </a:prstGeom>
        </p:spPr>
      </p:pic>
      <p:sp>
        <p:nvSpPr>
          <p:cNvPr id="2" name="Title 1"/>
          <p:cNvSpPr>
            <a:spLocks noGrp="1"/>
          </p:cNvSpPr>
          <p:nvPr>
            <p:ph type="title"/>
          </p:nvPr>
        </p:nvSpPr>
        <p:spPr>
          <a:xfrm>
            <a:off x="457200" y="5862"/>
            <a:ext cx="8229600" cy="1143000"/>
          </a:xfrm>
        </p:spPr>
        <p:txBody>
          <a:bodyPr/>
          <a:lstStyle/>
          <a:p>
            <a:r>
              <a:rPr lang="en-US" dirty="0" smtClean="0"/>
              <a:t>‘</a:t>
            </a:r>
            <a:r>
              <a:rPr lang="en-US" dirty="0" err="1" smtClean="0"/>
              <a:t>archagos</a:t>
            </a:r>
            <a:r>
              <a:rPr lang="en-US" dirty="0" smtClean="0"/>
              <a:t>’</a:t>
            </a:r>
            <a:endParaRPr lang="en-US" dirty="0"/>
          </a:p>
        </p:txBody>
      </p:sp>
      <p:sp>
        <p:nvSpPr>
          <p:cNvPr id="3" name="Content Placeholder 2"/>
          <p:cNvSpPr>
            <a:spLocks noGrp="1"/>
          </p:cNvSpPr>
          <p:nvPr>
            <p:ph idx="1"/>
          </p:nvPr>
        </p:nvSpPr>
        <p:spPr>
          <a:xfrm>
            <a:off x="2083147" y="1054629"/>
            <a:ext cx="5147384" cy="2802153"/>
          </a:xfrm>
        </p:spPr>
        <p:txBody>
          <a:bodyPr>
            <a:normAutofit fontScale="77500" lnSpcReduction="20000"/>
          </a:bodyPr>
          <a:lstStyle/>
          <a:p>
            <a:r>
              <a:rPr lang="en-US" sz="3400" dirty="0" smtClean="0"/>
              <a:t>‘captain’, ‘author’</a:t>
            </a:r>
          </a:p>
          <a:p>
            <a:r>
              <a:rPr lang="en-US" sz="3400" dirty="0" smtClean="0"/>
              <a:t>‘to rule’, ‘to begin’, ‘to </a:t>
            </a:r>
            <a:r>
              <a:rPr lang="en-US" sz="3400" dirty="0"/>
              <a:t>be </a:t>
            </a:r>
            <a:r>
              <a:rPr lang="en-US" sz="3400" dirty="0" smtClean="0"/>
              <a:t>the first’ </a:t>
            </a:r>
          </a:p>
          <a:p>
            <a:r>
              <a:rPr lang="en-US" sz="3400" dirty="0" smtClean="0"/>
              <a:t>“</a:t>
            </a:r>
            <a:r>
              <a:rPr lang="en-US" sz="3400" dirty="0"/>
              <a:t>one </a:t>
            </a:r>
            <a:r>
              <a:rPr lang="en-US" sz="3400" dirty="0" smtClean="0"/>
              <a:t>who </a:t>
            </a:r>
            <a:r>
              <a:rPr lang="en-US" sz="3400" dirty="0"/>
              <a:t>takes the </a:t>
            </a:r>
            <a:r>
              <a:rPr lang="en-US" sz="3400" dirty="0" smtClean="0"/>
              <a:t>lead” </a:t>
            </a:r>
            <a:endParaRPr lang="en-US" sz="3400" dirty="0"/>
          </a:p>
          <a:p>
            <a:r>
              <a:rPr lang="en-US" sz="3400" dirty="0" smtClean="0"/>
              <a:t>“one who leads </a:t>
            </a:r>
            <a:r>
              <a:rPr lang="en-US" sz="3400" dirty="0"/>
              <a:t>by example</a:t>
            </a:r>
            <a:r>
              <a:rPr lang="en-US" sz="3400" dirty="0" smtClean="0"/>
              <a:t>”</a:t>
            </a:r>
            <a:endParaRPr lang="en-US" sz="3400" dirty="0"/>
          </a:p>
          <a:p>
            <a:r>
              <a:rPr lang="en-US" sz="3400" dirty="0" smtClean="0"/>
              <a:t>“</a:t>
            </a:r>
            <a:r>
              <a:rPr lang="en-US" sz="3400" dirty="0"/>
              <a:t>A PIONEER</a:t>
            </a:r>
            <a:r>
              <a:rPr lang="en-US" sz="3400" dirty="0" smtClean="0"/>
              <a:t>”</a:t>
            </a:r>
          </a:p>
          <a:p>
            <a:pPr>
              <a:buNone/>
            </a:pPr>
            <a:r>
              <a:rPr lang="en-US" sz="3400" dirty="0"/>
              <a:t> </a:t>
            </a:r>
          </a:p>
          <a:p>
            <a:endParaRPr lang="en-US" dirty="0"/>
          </a:p>
        </p:txBody>
      </p:sp>
    </p:spTree>
    <p:extLst>
      <p:ext uri="{BB962C8B-B14F-4D97-AF65-F5344CB8AC3E}">
        <p14:creationId xmlns:p14="http://schemas.microsoft.com/office/powerpoint/2010/main" val="16109339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 in the wildern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930" y="0"/>
            <a:ext cx="5760360" cy="6858000"/>
          </a:xfrm>
          <a:prstGeom prst="rect">
            <a:avLst/>
          </a:prstGeom>
        </p:spPr>
      </p:pic>
      <p:sp>
        <p:nvSpPr>
          <p:cNvPr id="8" name="TextBox 7"/>
          <p:cNvSpPr txBox="1"/>
          <p:nvPr/>
        </p:nvSpPr>
        <p:spPr>
          <a:xfrm>
            <a:off x="799659" y="50302"/>
            <a:ext cx="7653879" cy="584776"/>
          </a:xfrm>
          <a:prstGeom prst="rect">
            <a:avLst/>
          </a:prstGeom>
          <a:noFill/>
        </p:spPr>
        <p:txBody>
          <a:bodyPr wrap="square" rtlCol="0">
            <a:spAutoFit/>
          </a:bodyPr>
          <a:lstStyle/>
          <a:p>
            <a:pPr algn="ctr"/>
            <a:r>
              <a:rPr lang="en-US" sz="3200" dirty="0" smtClean="0"/>
              <a:t>The ‘Pioneer’ of our salvation</a:t>
            </a:r>
            <a:endParaRPr lang="en-US" sz="3200" dirty="0"/>
          </a:p>
        </p:txBody>
      </p:sp>
    </p:spTree>
    <p:extLst>
      <p:ext uri="{BB962C8B-B14F-4D97-AF65-F5344CB8AC3E}">
        <p14:creationId xmlns:p14="http://schemas.microsoft.com/office/powerpoint/2010/main" val="31064292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549"/>
            <a:ext cx="8229600" cy="1143000"/>
          </a:xfrm>
        </p:spPr>
        <p:txBody>
          <a:bodyPr/>
          <a:lstStyle/>
          <a:p>
            <a:r>
              <a:rPr lang="en-US" dirty="0" smtClean="0"/>
              <a:t>Colossians 1</a:t>
            </a:r>
            <a:endParaRPr lang="en-US" dirty="0"/>
          </a:p>
        </p:txBody>
      </p:sp>
    </p:spTree>
    <p:extLst>
      <p:ext uri="{BB962C8B-B14F-4D97-AF65-F5344CB8AC3E}">
        <p14:creationId xmlns:p14="http://schemas.microsoft.com/office/powerpoint/2010/main" val="510534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8"/>
            <a:ext cx="8229600" cy="1143000"/>
          </a:xfrm>
        </p:spPr>
        <p:txBody>
          <a:bodyPr/>
          <a:lstStyle/>
          <a:p>
            <a:r>
              <a:rPr lang="en-US" dirty="0" smtClean="0"/>
              <a:t>‘</a:t>
            </a:r>
            <a:r>
              <a:rPr lang="en-US" dirty="0" err="1" smtClean="0"/>
              <a:t>proteuo</a:t>
            </a:r>
            <a:r>
              <a:rPr lang="en-US" dirty="0" smtClean="0"/>
              <a:t>’</a:t>
            </a:r>
            <a:endParaRPr lang="en-US" dirty="0"/>
          </a:p>
        </p:txBody>
      </p:sp>
      <p:sp>
        <p:nvSpPr>
          <p:cNvPr id="3" name="Content Placeholder 2"/>
          <p:cNvSpPr>
            <a:spLocks noGrp="1"/>
          </p:cNvSpPr>
          <p:nvPr>
            <p:ph idx="1"/>
          </p:nvPr>
        </p:nvSpPr>
        <p:spPr>
          <a:xfrm>
            <a:off x="2099313" y="1600200"/>
            <a:ext cx="4678100" cy="1885491"/>
          </a:xfrm>
        </p:spPr>
        <p:txBody>
          <a:bodyPr>
            <a:normAutofit/>
          </a:bodyPr>
          <a:lstStyle/>
          <a:p>
            <a:r>
              <a:rPr lang="en-US" sz="2800" dirty="0" smtClean="0"/>
              <a:t>First</a:t>
            </a:r>
          </a:p>
          <a:p>
            <a:r>
              <a:rPr lang="en-US" sz="2800" dirty="0" smtClean="0"/>
              <a:t>First in rank</a:t>
            </a:r>
          </a:p>
          <a:p>
            <a:r>
              <a:rPr lang="en-US" sz="2800" dirty="0" smtClean="0"/>
              <a:t>First in influence</a:t>
            </a:r>
          </a:p>
          <a:p>
            <a:endParaRPr lang="en-US" sz="2800" dirty="0"/>
          </a:p>
        </p:txBody>
      </p:sp>
    </p:spTree>
    <p:extLst>
      <p:ext uri="{BB962C8B-B14F-4D97-AF65-F5344CB8AC3E}">
        <p14:creationId xmlns:p14="http://schemas.microsoft.com/office/powerpoint/2010/main" val="725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and Priests</a:t>
            </a:r>
            <a:endParaRPr lang="en-US" dirty="0"/>
          </a:p>
        </p:txBody>
      </p:sp>
      <p:sp>
        <p:nvSpPr>
          <p:cNvPr id="3" name="Content Placeholder 2"/>
          <p:cNvSpPr>
            <a:spLocks noGrp="1"/>
          </p:cNvSpPr>
          <p:nvPr>
            <p:ph idx="1"/>
          </p:nvPr>
        </p:nvSpPr>
        <p:spPr>
          <a:xfrm>
            <a:off x="809514" y="1846402"/>
            <a:ext cx="3663666" cy="3906932"/>
          </a:xfrm>
          <a:ln w="12700">
            <a:solidFill>
              <a:schemeClr val="tx1"/>
            </a:solidFill>
          </a:ln>
        </p:spPr>
        <p:txBody>
          <a:bodyPr>
            <a:normAutofit/>
          </a:bodyPr>
          <a:lstStyle/>
          <a:p>
            <a:pPr marL="0" indent="0" algn="ctr">
              <a:buNone/>
            </a:pPr>
            <a:r>
              <a:rPr lang="en-US" b="1" u="sng" dirty="0" smtClean="0"/>
              <a:t>THE KING</a:t>
            </a:r>
          </a:p>
          <a:p>
            <a:pPr marL="0" indent="0" algn="ctr">
              <a:buNone/>
            </a:pPr>
            <a:endParaRPr lang="en-US" sz="1900" dirty="0" smtClean="0"/>
          </a:p>
          <a:p>
            <a:r>
              <a:rPr lang="en-US" sz="2600" dirty="0" smtClean="0"/>
              <a:t>Consecrated</a:t>
            </a:r>
          </a:p>
          <a:p>
            <a:r>
              <a:rPr lang="en-US" sz="2600" dirty="0" smtClean="0"/>
              <a:t>Instructed in the Word</a:t>
            </a:r>
          </a:p>
          <a:p>
            <a:r>
              <a:rPr lang="en-US" sz="2600" dirty="0" smtClean="0"/>
              <a:t>Lead by Faith &amp; Trust</a:t>
            </a:r>
          </a:p>
          <a:p>
            <a:r>
              <a:rPr lang="en-US" sz="2600" dirty="0" smtClean="0"/>
              <a:t>Life of Service &amp; Sacrifice</a:t>
            </a:r>
            <a:endParaRPr lang="en-US" sz="2600" dirty="0"/>
          </a:p>
        </p:txBody>
      </p:sp>
      <p:sp>
        <p:nvSpPr>
          <p:cNvPr id="5" name="Content Placeholder 2"/>
          <p:cNvSpPr txBox="1">
            <a:spLocks/>
          </p:cNvSpPr>
          <p:nvPr/>
        </p:nvSpPr>
        <p:spPr>
          <a:xfrm>
            <a:off x="4772333" y="1849678"/>
            <a:ext cx="3663666" cy="3903656"/>
          </a:xfrm>
          <a:prstGeom prst="rect">
            <a:avLst/>
          </a:prstGeom>
          <a:ln w="12700">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t>THE PRIEST</a:t>
            </a:r>
          </a:p>
          <a:p>
            <a:pPr marL="0" indent="0" algn="ctr">
              <a:buFont typeface="Arial"/>
              <a:buNone/>
            </a:pPr>
            <a:endParaRPr lang="en-US" sz="1900" dirty="0" smtClean="0"/>
          </a:p>
          <a:p>
            <a:r>
              <a:rPr lang="en-US" sz="2600" dirty="0" smtClean="0"/>
              <a:t>Consecrated</a:t>
            </a:r>
          </a:p>
          <a:p>
            <a:r>
              <a:rPr lang="en-US" sz="2600" dirty="0" smtClean="0"/>
              <a:t>Instructed in the Word</a:t>
            </a:r>
          </a:p>
          <a:p>
            <a:r>
              <a:rPr lang="en-US" sz="2600" dirty="0" smtClean="0"/>
              <a:t>Lead by Faith &amp; Trust</a:t>
            </a:r>
          </a:p>
          <a:p>
            <a:r>
              <a:rPr lang="en-US" sz="2600" dirty="0" smtClean="0"/>
              <a:t>Life of Service &amp; Sacrifice</a:t>
            </a:r>
            <a:endParaRPr lang="en-US" sz="2600" dirty="0"/>
          </a:p>
        </p:txBody>
      </p:sp>
    </p:spTree>
    <p:extLst>
      <p:ext uri="{BB962C8B-B14F-4D97-AF65-F5344CB8AC3E}">
        <p14:creationId xmlns:p14="http://schemas.microsoft.com/office/powerpoint/2010/main" val="512977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preparation of the King</a:t>
            </a:r>
            <a:endParaRPr lang="en-US" dirty="0"/>
          </a:p>
        </p:txBody>
      </p:sp>
      <p:graphicFrame>
        <p:nvGraphicFramePr>
          <p:cNvPr id="4" name="Diagram 3"/>
          <p:cNvGraphicFramePr/>
          <p:nvPr/>
        </p:nvGraphicFramePr>
        <p:xfrm>
          <a:off x="457200" y="1396999"/>
          <a:ext cx="8190628"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5936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preparation</a:t>
            </a:r>
            <a:endParaRPr lang="en-US" dirty="0"/>
          </a:p>
        </p:txBody>
      </p:sp>
      <p:graphicFrame>
        <p:nvGraphicFramePr>
          <p:cNvPr id="4" name="Diagram 3"/>
          <p:cNvGraphicFramePr/>
          <p:nvPr>
            <p:extLst>
              <p:ext uri="{D42A27DB-BD31-4B8C-83A1-F6EECF244321}">
                <p14:modId xmlns:p14="http://schemas.microsoft.com/office/powerpoint/2010/main" val="2017467840"/>
              </p:ext>
            </p:extLst>
          </p:nvPr>
        </p:nvGraphicFramePr>
        <p:xfrm>
          <a:off x="457200" y="1396999"/>
          <a:ext cx="8190628"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7583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preparation</a:t>
            </a:r>
            <a:endParaRPr lang="en-US" dirty="0"/>
          </a:p>
        </p:txBody>
      </p:sp>
      <p:graphicFrame>
        <p:nvGraphicFramePr>
          <p:cNvPr id="4" name="Diagram 3"/>
          <p:cNvGraphicFramePr/>
          <p:nvPr>
            <p:extLst>
              <p:ext uri="{D42A27DB-BD31-4B8C-83A1-F6EECF244321}">
                <p14:modId xmlns:p14="http://schemas.microsoft.com/office/powerpoint/2010/main" val="3543745065"/>
              </p:ext>
            </p:extLst>
          </p:nvPr>
        </p:nvGraphicFramePr>
        <p:xfrm>
          <a:off x="457200" y="1396999"/>
          <a:ext cx="8190628"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1874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preparation</a:t>
            </a:r>
            <a:endParaRPr lang="en-US" dirty="0"/>
          </a:p>
        </p:txBody>
      </p:sp>
      <p:graphicFrame>
        <p:nvGraphicFramePr>
          <p:cNvPr id="4" name="Diagram 3"/>
          <p:cNvGraphicFramePr/>
          <p:nvPr>
            <p:extLst>
              <p:ext uri="{D42A27DB-BD31-4B8C-83A1-F6EECF244321}">
                <p14:modId xmlns:p14="http://schemas.microsoft.com/office/powerpoint/2010/main" val="921831199"/>
              </p:ext>
            </p:extLst>
          </p:nvPr>
        </p:nvGraphicFramePr>
        <p:xfrm>
          <a:off x="457200" y="1396999"/>
          <a:ext cx="8190628"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8404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preparation</a:t>
            </a:r>
            <a:endParaRPr lang="en-US" dirty="0"/>
          </a:p>
        </p:txBody>
      </p:sp>
      <p:graphicFrame>
        <p:nvGraphicFramePr>
          <p:cNvPr id="4" name="Diagram 3"/>
          <p:cNvGraphicFramePr/>
          <p:nvPr>
            <p:extLst>
              <p:ext uri="{D42A27DB-BD31-4B8C-83A1-F6EECF244321}">
                <p14:modId xmlns:p14="http://schemas.microsoft.com/office/powerpoint/2010/main" val="3923764318"/>
              </p:ext>
            </p:extLst>
          </p:nvPr>
        </p:nvGraphicFramePr>
        <p:xfrm>
          <a:off x="457200" y="1396999"/>
          <a:ext cx="8190628"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2999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greater son of David</a:t>
            </a:r>
            <a:endParaRPr lang="en-US" dirty="0"/>
          </a:p>
        </p:txBody>
      </p:sp>
      <p:graphicFrame>
        <p:nvGraphicFramePr>
          <p:cNvPr id="4" name="Diagram 3"/>
          <p:cNvGraphicFramePr/>
          <p:nvPr>
            <p:extLst>
              <p:ext uri="{D42A27DB-BD31-4B8C-83A1-F6EECF244321}">
                <p14:modId xmlns:p14="http://schemas.microsoft.com/office/powerpoint/2010/main" val="2975450981"/>
              </p:ext>
            </p:extLst>
          </p:nvPr>
        </p:nvGraphicFramePr>
        <p:xfrm>
          <a:off x="815789" y="1396999"/>
          <a:ext cx="7661701" cy="513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3339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81"/>
            <a:ext cx="8229600" cy="1143000"/>
          </a:xfrm>
        </p:spPr>
        <p:txBody>
          <a:bodyPr/>
          <a:lstStyle/>
          <a:p>
            <a:r>
              <a:rPr lang="en-US" dirty="0" smtClean="0"/>
              <a:t>Genesis 14:18-20</a:t>
            </a:r>
            <a:endParaRPr lang="en-US" dirty="0"/>
          </a:p>
        </p:txBody>
      </p:sp>
      <p:sp>
        <p:nvSpPr>
          <p:cNvPr id="3" name="Content Placeholder 2"/>
          <p:cNvSpPr>
            <a:spLocks noGrp="1"/>
          </p:cNvSpPr>
          <p:nvPr>
            <p:ph idx="1"/>
          </p:nvPr>
        </p:nvSpPr>
        <p:spPr>
          <a:xfrm>
            <a:off x="645104" y="1069006"/>
            <a:ext cx="7566522" cy="2263461"/>
          </a:xfrm>
        </p:spPr>
        <p:txBody>
          <a:bodyPr>
            <a:normAutofit fontScale="77500" lnSpcReduction="20000"/>
          </a:bodyPr>
          <a:lstStyle/>
          <a:p>
            <a:pPr>
              <a:buNone/>
            </a:pPr>
            <a:r>
              <a:rPr lang="en-US" b="1" i="1" dirty="0" smtClean="0"/>
              <a:t>	</a:t>
            </a:r>
            <a:r>
              <a:rPr lang="en-US" b="1" dirty="0" smtClean="0"/>
              <a:t>18</a:t>
            </a:r>
            <a:r>
              <a:rPr lang="en-US" dirty="0" smtClean="0"/>
              <a:t> </a:t>
            </a:r>
            <a:r>
              <a:rPr lang="en-US" dirty="0"/>
              <a:t>Then Melchizedek king of Salem brought out bread and wine; he was the priest of God Most High.</a:t>
            </a:r>
            <a:r>
              <a:rPr lang="en-US" dirty="0" smtClean="0"/>
              <a:t> </a:t>
            </a:r>
          </a:p>
          <a:p>
            <a:pPr>
              <a:buNone/>
            </a:pPr>
            <a:r>
              <a:rPr lang="en-US" b="1" dirty="0" smtClean="0"/>
              <a:t>	19</a:t>
            </a:r>
            <a:r>
              <a:rPr lang="en-US" dirty="0" smtClean="0"/>
              <a:t> </a:t>
            </a:r>
            <a:r>
              <a:rPr lang="en-US" dirty="0"/>
              <a:t>And he blessed him and said:</a:t>
            </a:r>
            <a:r>
              <a:rPr lang="en-US" dirty="0" smtClean="0"/>
              <a:t> </a:t>
            </a:r>
            <a:r>
              <a:rPr lang="en-US" i="1" dirty="0" smtClean="0"/>
              <a:t>“Blessed </a:t>
            </a:r>
            <a:r>
              <a:rPr lang="en-US" i="1" dirty="0"/>
              <a:t>be Abram of God Most High, Possessor of heaven and earth</a:t>
            </a:r>
            <a:r>
              <a:rPr lang="en-US" i="1" dirty="0" smtClean="0"/>
              <a:t>;</a:t>
            </a:r>
            <a:r>
              <a:rPr lang="en-US" i="1" dirty="0"/>
              <a:t> </a:t>
            </a:r>
            <a:endParaRPr lang="en-US" i="1" dirty="0" smtClean="0"/>
          </a:p>
          <a:p>
            <a:pPr>
              <a:buNone/>
            </a:pPr>
            <a:r>
              <a:rPr lang="en-US" b="1" i="1" dirty="0"/>
              <a:t>	</a:t>
            </a:r>
            <a:r>
              <a:rPr lang="en-US" b="1" i="1" dirty="0" smtClean="0"/>
              <a:t>20</a:t>
            </a:r>
            <a:r>
              <a:rPr lang="en-US" i="1" dirty="0" smtClean="0"/>
              <a:t> </a:t>
            </a:r>
            <a:r>
              <a:rPr lang="en-US" i="1" dirty="0"/>
              <a:t>And blessed be God Most High</a:t>
            </a:r>
            <a:r>
              <a:rPr lang="en-US" i="1" dirty="0" smtClean="0"/>
              <a:t>, who </a:t>
            </a:r>
            <a:r>
              <a:rPr lang="en-US" i="1" dirty="0"/>
              <a:t>has delivered your enemies into your hand”</a:t>
            </a:r>
          </a:p>
          <a:p>
            <a:endParaRPr lang="en-US" dirty="0"/>
          </a:p>
        </p:txBody>
      </p:sp>
      <p:pic>
        <p:nvPicPr>
          <p:cNvPr id="4" name="Picture 3"/>
          <p:cNvPicPr>
            <a:picLocks noChangeAspect="1"/>
          </p:cNvPicPr>
          <p:nvPr/>
        </p:nvPicPr>
        <p:blipFill>
          <a:blip r:embed="rId2"/>
          <a:stretch>
            <a:fillRect/>
          </a:stretch>
        </p:blipFill>
        <p:spPr>
          <a:xfrm>
            <a:off x="2508430" y="3233662"/>
            <a:ext cx="3997805" cy="3579885"/>
          </a:xfrm>
          <a:prstGeom prst="rect">
            <a:avLst/>
          </a:prstGeom>
        </p:spPr>
      </p:pic>
    </p:spTree>
    <p:extLst>
      <p:ext uri="{BB962C8B-B14F-4D97-AF65-F5344CB8AC3E}">
        <p14:creationId xmlns:p14="http://schemas.microsoft.com/office/powerpoint/2010/main" val="35732236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81"/>
            <a:ext cx="8229600" cy="1143000"/>
          </a:xfrm>
        </p:spPr>
        <p:txBody>
          <a:bodyPr/>
          <a:lstStyle/>
          <a:p>
            <a:r>
              <a:rPr lang="en-US" dirty="0" smtClean="0"/>
              <a:t>Genesis 14:18-20</a:t>
            </a:r>
            <a:endParaRPr lang="en-US" dirty="0"/>
          </a:p>
        </p:txBody>
      </p:sp>
      <p:sp>
        <p:nvSpPr>
          <p:cNvPr id="3" name="Content Placeholder 2"/>
          <p:cNvSpPr>
            <a:spLocks noGrp="1"/>
          </p:cNvSpPr>
          <p:nvPr>
            <p:ph idx="1"/>
          </p:nvPr>
        </p:nvSpPr>
        <p:spPr>
          <a:xfrm>
            <a:off x="645104" y="1069006"/>
            <a:ext cx="7566522" cy="2263461"/>
          </a:xfrm>
        </p:spPr>
        <p:txBody>
          <a:bodyPr>
            <a:normAutofit fontScale="77500" lnSpcReduction="20000"/>
          </a:bodyPr>
          <a:lstStyle/>
          <a:p>
            <a:pPr>
              <a:buNone/>
            </a:pPr>
            <a:r>
              <a:rPr lang="en-US" b="1" i="1" dirty="0" smtClean="0"/>
              <a:t>	</a:t>
            </a:r>
            <a:r>
              <a:rPr lang="en-US" b="1" dirty="0" smtClean="0"/>
              <a:t>18</a:t>
            </a:r>
            <a:r>
              <a:rPr lang="en-US" dirty="0" smtClean="0"/>
              <a:t> </a:t>
            </a:r>
            <a:r>
              <a:rPr lang="en-US" dirty="0"/>
              <a:t>Then Melchizedek king of Salem brought out bread and wine; he was the priest of </a:t>
            </a:r>
            <a:r>
              <a:rPr lang="en-US" b="1" dirty="0"/>
              <a:t>God Most High</a:t>
            </a:r>
            <a:r>
              <a:rPr lang="en-US" dirty="0"/>
              <a:t>.</a:t>
            </a:r>
            <a:r>
              <a:rPr lang="en-US" dirty="0" smtClean="0"/>
              <a:t> </a:t>
            </a:r>
          </a:p>
          <a:p>
            <a:pPr>
              <a:buNone/>
            </a:pPr>
            <a:r>
              <a:rPr lang="en-US" b="1" dirty="0" smtClean="0"/>
              <a:t>	19</a:t>
            </a:r>
            <a:r>
              <a:rPr lang="en-US" dirty="0" smtClean="0"/>
              <a:t> </a:t>
            </a:r>
            <a:r>
              <a:rPr lang="en-US" dirty="0"/>
              <a:t>And he blessed him and said:</a:t>
            </a:r>
            <a:r>
              <a:rPr lang="en-US" dirty="0" smtClean="0"/>
              <a:t> </a:t>
            </a:r>
            <a:r>
              <a:rPr lang="en-US" i="1" dirty="0" smtClean="0"/>
              <a:t>“Blessed </a:t>
            </a:r>
            <a:r>
              <a:rPr lang="en-US" i="1" dirty="0"/>
              <a:t>be Abram of </a:t>
            </a:r>
            <a:r>
              <a:rPr lang="en-US" b="1" i="1" dirty="0"/>
              <a:t>God Most High</a:t>
            </a:r>
            <a:r>
              <a:rPr lang="en-US" i="1" dirty="0"/>
              <a:t>, Possessor of heaven and earth</a:t>
            </a:r>
            <a:r>
              <a:rPr lang="en-US" i="1" dirty="0" smtClean="0"/>
              <a:t>;</a:t>
            </a:r>
            <a:r>
              <a:rPr lang="en-US" i="1" dirty="0"/>
              <a:t> </a:t>
            </a:r>
            <a:endParaRPr lang="en-US" i="1" dirty="0" smtClean="0"/>
          </a:p>
          <a:p>
            <a:pPr>
              <a:buNone/>
            </a:pPr>
            <a:r>
              <a:rPr lang="en-US" b="1" i="1" dirty="0"/>
              <a:t>	</a:t>
            </a:r>
            <a:r>
              <a:rPr lang="en-US" b="1" i="1" dirty="0" smtClean="0"/>
              <a:t>20</a:t>
            </a:r>
            <a:r>
              <a:rPr lang="en-US" i="1" dirty="0" smtClean="0"/>
              <a:t> </a:t>
            </a:r>
            <a:r>
              <a:rPr lang="en-US" i="1" dirty="0"/>
              <a:t>And blessed be </a:t>
            </a:r>
            <a:r>
              <a:rPr lang="en-US" b="1" i="1" dirty="0"/>
              <a:t>God Most High</a:t>
            </a:r>
            <a:r>
              <a:rPr lang="en-US" i="1" dirty="0" smtClean="0"/>
              <a:t>, who </a:t>
            </a:r>
            <a:r>
              <a:rPr lang="en-US" i="1" dirty="0"/>
              <a:t>has delivered your enemies into your hand”</a:t>
            </a:r>
          </a:p>
          <a:p>
            <a:endParaRPr lang="en-US" dirty="0"/>
          </a:p>
        </p:txBody>
      </p:sp>
      <p:pic>
        <p:nvPicPr>
          <p:cNvPr id="4" name="Picture 3"/>
          <p:cNvPicPr>
            <a:picLocks noChangeAspect="1"/>
          </p:cNvPicPr>
          <p:nvPr/>
        </p:nvPicPr>
        <p:blipFill>
          <a:blip r:embed="rId2"/>
          <a:stretch>
            <a:fillRect/>
          </a:stretch>
        </p:blipFill>
        <p:spPr>
          <a:xfrm>
            <a:off x="2508430" y="3233662"/>
            <a:ext cx="3997805" cy="3579885"/>
          </a:xfrm>
          <a:prstGeom prst="rect">
            <a:avLst/>
          </a:prstGeom>
        </p:spPr>
      </p:pic>
      <p:sp>
        <p:nvSpPr>
          <p:cNvPr id="5" name="Rectangle 4"/>
          <p:cNvSpPr/>
          <p:nvPr/>
        </p:nvSpPr>
        <p:spPr>
          <a:xfrm>
            <a:off x="3417187" y="2451909"/>
            <a:ext cx="2071481"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006016" y="1382731"/>
            <a:ext cx="2071481"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30574" y="2076951"/>
            <a:ext cx="2071481"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6148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“God Most High”</a:t>
            </a:r>
            <a:endParaRPr lang="en-US" dirty="0"/>
          </a:p>
        </p:txBody>
      </p:sp>
      <p:sp>
        <p:nvSpPr>
          <p:cNvPr id="3" name="Content Placeholder 2"/>
          <p:cNvSpPr>
            <a:spLocks noGrp="1"/>
          </p:cNvSpPr>
          <p:nvPr>
            <p:ph idx="1"/>
          </p:nvPr>
        </p:nvSpPr>
        <p:spPr>
          <a:xfrm>
            <a:off x="806378" y="1203596"/>
            <a:ext cx="7647159" cy="5654404"/>
          </a:xfrm>
        </p:spPr>
        <p:txBody>
          <a:bodyPr>
            <a:normAutofit fontScale="77500" lnSpcReduction="20000"/>
          </a:bodyPr>
          <a:lstStyle/>
          <a:p>
            <a:r>
              <a:rPr lang="en-US" b="1" dirty="0"/>
              <a:t>Numbers 24 </a:t>
            </a:r>
            <a:r>
              <a:rPr lang="en-US" b="1" dirty="0" smtClean="0"/>
              <a:t>– A Deliverer will come:</a:t>
            </a:r>
            <a:endParaRPr lang="en-US" b="1" dirty="0"/>
          </a:p>
          <a:p>
            <a:pPr marL="0" indent="0">
              <a:buNone/>
            </a:pPr>
            <a:r>
              <a:rPr lang="en-US" b="1" dirty="0"/>
              <a:t>16</a:t>
            </a:r>
            <a:r>
              <a:rPr lang="en-US" dirty="0"/>
              <a:t> The </a:t>
            </a:r>
            <a:r>
              <a:rPr lang="en-US" dirty="0" smtClean="0"/>
              <a:t>utterance </a:t>
            </a:r>
            <a:r>
              <a:rPr lang="en-US" dirty="0"/>
              <a:t>of him who hears the words of God</a:t>
            </a:r>
            <a:r>
              <a:rPr lang="en-US" dirty="0" smtClean="0"/>
              <a:t>,</a:t>
            </a:r>
            <a:r>
              <a:rPr lang="en-US" dirty="0"/>
              <a:t> </a:t>
            </a:r>
            <a:r>
              <a:rPr lang="en-US" dirty="0" smtClean="0"/>
              <a:t>and </a:t>
            </a:r>
            <a:r>
              <a:rPr lang="en-US" dirty="0"/>
              <a:t>has the knowledge </a:t>
            </a:r>
            <a:r>
              <a:rPr lang="en-US" b="1" dirty="0"/>
              <a:t>of the</a:t>
            </a:r>
            <a:r>
              <a:rPr lang="en-US" dirty="0"/>
              <a:t> </a:t>
            </a:r>
            <a:r>
              <a:rPr lang="en-US" b="1" dirty="0"/>
              <a:t>Most High</a:t>
            </a:r>
            <a:r>
              <a:rPr lang="en-US" dirty="0" smtClean="0"/>
              <a:t>, who </a:t>
            </a:r>
            <a:r>
              <a:rPr lang="en-US" dirty="0"/>
              <a:t>sees the vision of the Almighty</a:t>
            </a:r>
            <a:r>
              <a:rPr lang="en-US" dirty="0" smtClean="0"/>
              <a:t>, who </a:t>
            </a:r>
            <a:r>
              <a:rPr lang="en-US" dirty="0"/>
              <a:t>falls down, with eyes wide open:</a:t>
            </a:r>
          </a:p>
          <a:p>
            <a:pPr marL="0" indent="0">
              <a:buNone/>
            </a:pPr>
            <a:r>
              <a:rPr lang="en-US" b="1" dirty="0"/>
              <a:t>17 </a:t>
            </a:r>
            <a:r>
              <a:rPr lang="en-US" dirty="0"/>
              <a:t>“I see Him, but not now</a:t>
            </a:r>
            <a:r>
              <a:rPr lang="en-US" dirty="0" smtClean="0"/>
              <a:t>; I </a:t>
            </a:r>
            <a:r>
              <a:rPr lang="en-US" dirty="0"/>
              <a:t>behold Him, but not near; A Star shall come out of Jacob</a:t>
            </a:r>
            <a:r>
              <a:rPr lang="en-US" dirty="0" smtClean="0"/>
              <a:t>; </a:t>
            </a:r>
            <a:r>
              <a:rPr lang="en-US" b="1" dirty="0"/>
              <a:t>a</a:t>
            </a:r>
            <a:r>
              <a:rPr lang="en-US" b="1" dirty="0" smtClean="0"/>
              <a:t> </a:t>
            </a:r>
            <a:r>
              <a:rPr lang="en-US" b="1" dirty="0"/>
              <a:t>Scepter shall rise out of </a:t>
            </a:r>
            <a:r>
              <a:rPr lang="en-US" b="1" dirty="0" smtClean="0"/>
              <a:t>Israel.</a:t>
            </a:r>
          </a:p>
          <a:p>
            <a:pPr marL="0" indent="0">
              <a:buNone/>
            </a:pPr>
            <a:r>
              <a:rPr lang="en-US" b="1" dirty="0" smtClean="0"/>
              <a:t> </a:t>
            </a:r>
            <a:endParaRPr lang="en-US" dirty="0"/>
          </a:p>
          <a:p>
            <a:r>
              <a:rPr lang="en-US" b="1" dirty="0"/>
              <a:t>2 Samuel </a:t>
            </a:r>
            <a:r>
              <a:rPr lang="en-US" b="1" dirty="0" smtClean="0"/>
              <a:t>22 – Praise for the Lord’s Deliverance:</a:t>
            </a:r>
            <a:endParaRPr lang="en-US" b="1" dirty="0"/>
          </a:p>
          <a:p>
            <a:pPr marL="0" indent="0">
              <a:buNone/>
            </a:pPr>
            <a:r>
              <a:rPr lang="en-US" b="1" dirty="0"/>
              <a:t>14 </a:t>
            </a:r>
            <a:r>
              <a:rPr lang="en-US" dirty="0"/>
              <a:t>“The Lord thundered from heaven</a:t>
            </a:r>
            <a:r>
              <a:rPr lang="en-US" dirty="0" smtClean="0"/>
              <a:t>, </a:t>
            </a:r>
            <a:r>
              <a:rPr lang="en-US" b="1" dirty="0"/>
              <a:t>a</a:t>
            </a:r>
            <a:r>
              <a:rPr lang="en-US" b="1" dirty="0" smtClean="0"/>
              <a:t>nd </a:t>
            </a:r>
            <a:r>
              <a:rPr lang="en-US" b="1" dirty="0"/>
              <a:t>the Most High</a:t>
            </a:r>
            <a:r>
              <a:rPr lang="en-US" dirty="0"/>
              <a:t> uttered His voice.</a:t>
            </a:r>
          </a:p>
          <a:p>
            <a:pPr marL="0" indent="0">
              <a:buNone/>
            </a:pPr>
            <a:r>
              <a:rPr lang="en-US" b="1" dirty="0"/>
              <a:t>15 </a:t>
            </a:r>
            <a:r>
              <a:rPr lang="en-US" dirty="0"/>
              <a:t>He sent out arrows and scattered them</a:t>
            </a:r>
            <a:r>
              <a:rPr lang="en-US" dirty="0" smtClean="0"/>
              <a:t>; </a:t>
            </a:r>
            <a:r>
              <a:rPr lang="en-US" b="1" dirty="0" smtClean="0"/>
              <a:t>Lightning </a:t>
            </a:r>
            <a:r>
              <a:rPr lang="en-US" b="1" dirty="0"/>
              <a:t>bolts</a:t>
            </a:r>
            <a:r>
              <a:rPr lang="en-US" dirty="0"/>
              <a:t>, and He vanquished them.</a:t>
            </a:r>
          </a:p>
          <a:p>
            <a:pPr marL="0" indent="0">
              <a:buNone/>
            </a:pPr>
            <a:r>
              <a:rPr lang="en-US" b="1" dirty="0"/>
              <a:t>16 </a:t>
            </a:r>
            <a:r>
              <a:rPr lang="en-US" dirty="0"/>
              <a:t>Then the channels of the sea were seen</a:t>
            </a:r>
            <a:r>
              <a:rPr lang="en-US" dirty="0" smtClean="0"/>
              <a:t>, the </a:t>
            </a:r>
            <a:r>
              <a:rPr lang="en-US" dirty="0"/>
              <a:t>foundations of the world were uncovered</a:t>
            </a:r>
            <a:r>
              <a:rPr lang="en-US" dirty="0" smtClean="0"/>
              <a:t>, at </a:t>
            </a:r>
            <a:r>
              <a:rPr lang="en-US" dirty="0"/>
              <a:t>the rebuke of the Lord</a:t>
            </a:r>
            <a:r>
              <a:rPr lang="en-US" dirty="0" smtClean="0"/>
              <a:t>, at </a:t>
            </a:r>
            <a:r>
              <a:rPr lang="en-US" dirty="0"/>
              <a:t>the blast of the breath of His nostrils</a:t>
            </a:r>
            <a:r>
              <a:rPr lang="en-US" dirty="0" smtClean="0"/>
              <a:t>.</a:t>
            </a:r>
            <a:endParaRPr lang="en-US" dirty="0"/>
          </a:p>
        </p:txBody>
      </p:sp>
      <p:sp>
        <p:nvSpPr>
          <p:cNvPr id="4" name="Rectangle 3"/>
          <p:cNvSpPr/>
          <p:nvPr/>
        </p:nvSpPr>
        <p:spPr>
          <a:xfrm>
            <a:off x="3734714" y="1904895"/>
            <a:ext cx="1950520"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382056" y="4340145"/>
            <a:ext cx="2071481"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5205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“God Most High”</a:t>
            </a:r>
            <a:endParaRPr lang="en-US" dirty="0"/>
          </a:p>
        </p:txBody>
      </p:sp>
      <p:sp>
        <p:nvSpPr>
          <p:cNvPr id="3" name="Content Placeholder 2"/>
          <p:cNvSpPr>
            <a:spLocks noGrp="1"/>
          </p:cNvSpPr>
          <p:nvPr>
            <p:ph idx="1"/>
          </p:nvPr>
        </p:nvSpPr>
        <p:spPr>
          <a:xfrm>
            <a:off x="806378" y="1203596"/>
            <a:ext cx="7647159" cy="5654404"/>
          </a:xfrm>
        </p:spPr>
        <p:txBody>
          <a:bodyPr>
            <a:normAutofit fontScale="77500" lnSpcReduction="20000"/>
          </a:bodyPr>
          <a:lstStyle/>
          <a:p>
            <a:r>
              <a:rPr lang="en-US" b="1" dirty="0"/>
              <a:t>Numbers 24 </a:t>
            </a:r>
            <a:r>
              <a:rPr lang="en-US" b="1" dirty="0" smtClean="0"/>
              <a:t>– A Deliverer will come:</a:t>
            </a:r>
            <a:endParaRPr lang="en-US" b="1" dirty="0"/>
          </a:p>
          <a:p>
            <a:pPr marL="0" indent="0">
              <a:buNone/>
            </a:pPr>
            <a:r>
              <a:rPr lang="en-US" b="1" dirty="0"/>
              <a:t>16</a:t>
            </a:r>
            <a:r>
              <a:rPr lang="en-US" dirty="0"/>
              <a:t> The </a:t>
            </a:r>
            <a:r>
              <a:rPr lang="en-US" dirty="0" smtClean="0"/>
              <a:t>utterance </a:t>
            </a:r>
            <a:r>
              <a:rPr lang="en-US" dirty="0"/>
              <a:t>of him who hears the words of God</a:t>
            </a:r>
            <a:r>
              <a:rPr lang="en-US" dirty="0" smtClean="0"/>
              <a:t>,</a:t>
            </a:r>
            <a:r>
              <a:rPr lang="en-US" dirty="0"/>
              <a:t> </a:t>
            </a:r>
            <a:r>
              <a:rPr lang="en-US" dirty="0" smtClean="0"/>
              <a:t>and </a:t>
            </a:r>
            <a:r>
              <a:rPr lang="en-US" dirty="0"/>
              <a:t>has the knowledge </a:t>
            </a:r>
            <a:r>
              <a:rPr lang="en-US" b="1" dirty="0"/>
              <a:t>of the</a:t>
            </a:r>
            <a:r>
              <a:rPr lang="en-US" dirty="0"/>
              <a:t> </a:t>
            </a:r>
            <a:r>
              <a:rPr lang="en-US" b="1" dirty="0"/>
              <a:t>Most High</a:t>
            </a:r>
            <a:r>
              <a:rPr lang="en-US" dirty="0" smtClean="0"/>
              <a:t>, who </a:t>
            </a:r>
            <a:r>
              <a:rPr lang="en-US" dirty="0"/>
              <a:t>sees the vision of the Almighty</a:t>
            </a:r>
            <a:r>
              <a:rPr lang="en-US" dirty="0" smtClean="0"/>
              <a:t>, who </a:t>
            </a:r>
            <a:r>
              <a:rPr lang="en-US" dirty="0"/>
              <a:t>falls down, with eyes wide open:</a:t>
            </a:r>
          </a:p>
          <a:p>
            <a:pPr marL="0" indent="0">
              <a:buNone/>
            </a:pPr>
            <a:r>
              <a:rPr lang="en-US" b="1" dirty="0"/>
              <a:t>17 </a:t>
            </a:r>
            <a:r>
              <a:rPr lang="en-US" dirty="0"/>
              <a:t>“I see Him, but not now</a:t>
            </a:r>
            <a:r>
              <a:rPr lang="en-US" dirty="0" smtClean="0"/>
              <a:t>; I </a:t>
            </a:r>
            <a:r>
              <a:rPr lang="en-US" dirty="0"/>
              <a:t>behold Him, but not near; A Star shall come out of Jacob</a:t>
            </a:r>
            <a:r>
              <a:rPr lang="en-US" dirty="0" smtClean="0"/>
              <a:t>; </a:t>
            </a:r>
            <a:r>
              <a:rPr lang="en-US" b="1" dirty="0"/>
              <a:t>a</a:t>
            </a:r>
            <a:r>
              <a:rPr lang="en-US" b="1" dirty="0" smtClean="0"/>
              <a:t> </a:t>
            </a:r>
            <a:r>
              <a:rPr lang="en-US" b="1" dirty="0"/>
              <a:t>Scepter shall rise out of </a:t>
            </a:r>
            <a:r>
              <a:rPr lang="en-US" b="1" dirty="0" smtClean="0"/>
              <a:t>Israel.</a:t>
            </a:r>
          </a:p>
          <a:p>
            <a:pPr marL="0" indent="0">
              <a:buNone/>
            </a:pPr>
            <a:r>
              <a:rPr lang="en-US" b="1" dirty="0" smtClean="0"/>
              <a:t> </a:t>
            </a:r>
            <a:endParaRPr lang="en-US" dirty="0"/>
          </a:p>
          <a:p>
            <a:r>
              <a:rPr lang="en-US" b="1" dirty="0"/>
              <a:t>2 Samuel </a:t>
            </a:r>
            <a:r>
              <a:rPr lang="en-US" b="1" dirty="0" smtClean="0"/>
              <a:t>22 – Praise for the Lord’s Deliverance:</a:t>
            </a:r>
            <a:endParaRPr lang="en-US" b="1" dirty="0"/>
          </a:p>
          <a:p>
            <a:pPr marL="0" indent="0">
              <a:buNone/>
            </a:pPr>
            <a:r>
              <a:rPr lang="en-US" b="1" dirty="0"/>
              <a:t>14 </a:t>
            </a:r>
            <a:r>
              <a:rPr lang="en-US" dirty="0"/>
              <a:t>“The Lord thundered from heaven</a:t>
            </a:r>
            <a:r>
              <a:rPr lang="en-US" dirty="0" smtClean="0"/>
              <a:t>, </a:t>
            </a:r>
            <a:r>
              <a:rPr lang="en-US" b="1" dirty="0"/>
              <a:t>a</a:t>
            </a:r>
            <a:r>
              <a:rPr lang="en-US" b="1" dirty="0" smtClean="0"/>
              <a:t>nd </a:t>
            </a:r>
            <a:r>
              <a:rPr lang="en-US" b="1" dirty="0"/>
              <a:t>the Most High</a:t>
            </a:r>
            <a:r>
              <a:rPr lang="en-US" dirty="0"/>
              <a:t> uttered His voice.</a:t>
            </a:r>
          </a:p>
          <a:p>
            <a:pPr marL="0" indent="0">
              <a:buNone/>
            </a:pPr>
            <a:r>
              <a:rPr lang="en-US" b="1" dirty="0"/>
              <a:t>15 </a:t>
            </a:r>
            <a:r>
              <a:rPr lang="en-US" dirty="0"/>
              <a:t>He sent out arrows and scattered them</a:t>
            </a:r>
            <a:r>
              <a:rPr lang="en-US" dirty="0" smtClean="0"/>
              <a:t>; </a:t>
            </a:r>
            <a:r>
              <a:rPr lang="en-US" b="1" dirty="0" smtClean="0"/>
              <a:t>Lightning </a:t>
            </a:r>
            <a:r>
              <a:rPr lang="en-US" b="1" dirty="0"/>
              <a:t>bolts</a:t>
            </a:r>
            <a:r>
              <a:rPr lang="en-US" dirty="0"/>
              <a:t>, and He vanquished them.</a:t>
            </a:r>
          </a:p>
          <a:p>
            <a:pPr marL="0" indent="0">
              <a:buNone/>
            </a:pPr>
            <a:r>
              <a:rPr lang="en-US" b="1" dirty="0"/>
              <a:t>16 </a:t>
            </a:r>
            <a:r>
              <a:rPr lang="en-US" dirty="0"/>
              <a:t>Then the channels of the sea were seen</a:t>
            </a:r>
            <a:r>
              <a:rPr lang="en-US" dirty="0" smtClean="0"/>
              <a:t>, the </a:t>
            </a:r>
            <a:r>
              <a:rPr lang="en-US" dirty="0"/>
              <a:t>foundations of the world were uncovered</a:t>
            </a:r>
            <a:r>
              <a:rPr lang="en-US" dirty="0" smtClean="0"/>
              <a:t>, at </a:t>
            </a:r>
            <a:r>
              <a:rPr lang="en-US" dirty="0"/>
              <a:t>the rebuke of the Lord</a:t>
            </a:r>
            <a:r>
              <a:rPr lang="en-US" dirty="0" smtClean="0"/>
              <a:t>, at </a:t>
            </a:r>
            <a:r>
              <a:rPr lang="en-US" dirty="0"/>
              <a:t>the blast of the breath of His nostrils</a:t>
            </a:r>
            <a:r>
              <a:rPr lang="en-US" dirty="0" smtClean="0"/>
              <a:t>.</a:t>
            </a:r>
            <a:endParaRPr lang="en-US" dirty="0"/>
          </a:p>
        </p:txBody>
      </p:sp>
      <p:sp>
        <p:nvSpPr>
          <p:cNvPr id="4" name="Rectangle 3"/>
          <p:cNvSpPr/>
          <p:nvPr/>
        </p:nvSpPr>
        <p:spPr>
          <a:xfrm>
            <a:off x="3358450" y="1197666"/>
            <a:ext cx="1313495"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817660" y="3947071"/>
            <a:ext cx="1597877"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9404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Saul’s error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1 Samuel 15:26-30 </a:t>
            </a:r>
          </a:p>
          <a:p>
            <a:pPr marL="0" indent="0">
              <a:buNone/>
            </a:pPr>
            <a:r>
              <a:rPr lang="en-US" b="1" dirty="0"/>
              <a:t>26 </a:t>
            </a:r>
            <a:r>
              <a:rPr lang="en-US" dirty="0"/>
              <a:t>But Samuel said to Saul, “I will not return with you, for </a:t>
            </a:r>
            <a:r>
              <a:rPr lang="en-US" b="1" dirty="0"/>
              <a:t>you have rejected</a:t>
            </a:r>
            <a:r>
              <a:rPr lang="en-US" dirty="0"/>
              <a:t> the word of the Lord, and the Lord has rejected you from being king over Israel.”</a:t>
            </a:r>
          </a:p>
          <a:p>
            <a:pPr marL="0" indent="0">
              <a:buNone/>
            </a:pPr>
            <a:r>
              <a:rPr lang="en-US" b="1" dirty="0"/>
              <a:t>27 </a:t>
            </a:r>
            <a:r>
              <a:rPr lang="en-US" dirty="0"/>
              <a:t>And as Samuel turned around to go away, Saul seized the edge of his robe, and it tore. </a:t>
            </a:r>
            <a:r>
              <a:rPr lang="en-US" b="1" dirty="0"/>
              <a:t>28 </a:t>
            </a:r>
            <a:r>
              <a:rPr lang="en-US" dirty="0"/>
              <a:t>So Samuel said to him, “The Lord has torn the kingdom of Israel from you today, and has given it to a neighbor of yours, who is better than you. </a:t>
            </a:r>
            <a:r>
              <a:rPr lang="en-US" b="1" dirty="0"/>
              <a:t>29 </a:t>
            </a:r>
            <a:r>
              <a:rPr lang="en-US" dirty="0"/>
              <a:t>And also the Strength of Israel will not lie nor relent. For He is not a man, that He should relent.” </a:t>
            </a:r>
            <a:r>
              <a:rPr lang="en-US" b="1" dirty="0"/>
              <a:t>30 </a:t>
            </a:r>
            <a:r>
              <a:rPr lang="en-US" dirty="0"/>
              <a:t>Then he said, “I have sinned; yet honor me now, please, before the elders of my people and before Israel, and return with me, that I may worship the Lord your God.” </a:t>
            </a:r>
            <a:r>
              <a:rPr lang="en-US" b="1" dirty="0"/>
              <a:t>31 </a:t>
            </a:r>
            <a:r>
              <a:rPr lang="en-US" dirty="0"/>
              <a:t>So Samuel turned back after Saul, and Saul worshiped the Lord.</a:t>
            </a:r>
          </a:p>
          <a:p>
            <a:endParaRPr lang="en-US" dirty="0"/>
          </a:p>
        </p:txBody>
      </p:sp>
      <p:sp>
        <p:nvSpPr>
          <p:cNvPr id="4" name="Oval 3"/>
          <p:cNvSpPr/>
          <p:nvPr/>
        </p:nvSpPr>
        <p:spPr>
          <a:xfrm>
            <a:off x="1180478" y="2280592"/>
            <a:ext cx="1228665" cy="44348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368782" y="2280592"/>
            <a:ext cx="1228665" cy="44348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0447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“God Most High”</a:t>
            </a:r>
            <a:endParaRPr lang="en-US" dirty="0"/>
          </a:p>
        </p:txBody>
      </p:sp>
      <p:sp>
        <p:nvSpPr>
          <p:cNvPr id="3" name="Content Placeholder 2"/>
          <p:cNvSpPr>
            <a:spLocks noGrp="1"/>
          </p:cNvSpPr>
          <p:nvPr>
            <p:ph idx="1"/>
          </p:nvPr>
        </p:nvSpPr>
        <p:spPr>
          <a:xfrm>
            <a:off x="1061733" y="1337984"/>
            <a:ext cx="7028936" cy="3956912"/>
          </a:xfrm>
        </p:spPr>
        <p:txBody>
          <a:bodyPr>
            <a:normAutofit fontScale="77500" lnSpcReduction="20000"/>
          </a:bodyPr>
          <a:lstStyle/>
          <a:p>
            <a:r>
              <a:rPr lang="en-US" b="1" dirty="0"/>
              <a:t>Daniel 4</a:t>
            </a:r>
          </a:p>
          <a:p>
            <a:pPr marL="0" indent="0">
              <a:buNone/>
            </a:pPr>
            <a:r>
              <a:rPr lang="en-US" b="1" dirty="0"/>
              <a:t>2 </a:t>
            </a:r>
            <a:r>
              <a:rPr lang="en-US" dirty="0"/>
              <a:t>I thought it good to declare the signs and wonders that </a:t>
            </a:r>
            <a:r>
              <a:rPr lang="en-US" b="1" dirty="0"/>
              <a:t>the Most High God</a:t>
            </a:r>
            <a:r>
              <a:rPr lang="en-US" dirty="0"/>
              <a:t> has worked for me. </a:t>
            </a:r>
            <a:r>
              <a:rPr lang="en-US" b="1" dirty="0"/>
              <a:t>3 </a:t>
            </a:r>
            <a:r>
              <a:rPr lang="en-US" dirty="0"/>
              <a:t>How great are His signs</a:t>
            </a:r>
            <a:r>
              <a:rPr lang="en-US" dirty="0" smtClean="0"/>
              <a:t>, and </a:t>
            </a:r>
            <a:r>
              <a:rPr lang="en-US" dirty="0"/>
              <a:t>how mighty His wonders! His kingdom is an everlasting kingdom</a:t>
            </a:r>
            <a:r>
              <a:rPr lang="en-US" dirty="0" smtClean="0"/>
              <a:t>, and </a:t>
            </a:r>
            <a:r>
              <a:rPr lang="en-US" dirty="0"/>
              <a:t>His dominion is from generation to generation</a:t>
            </a:r>
            <a:r>
              <a:rPr lang="en-US" dirty="0" smtClean="0"/>
              <a:t>.</a:t>
            </a:r>
          </a:p>
          <a:p>
            <a:pPr marL="0" indent="0">
              <a:buNone/>
            </a:pPr>
            <a:endParaRPr lang="en-US" dirty="0"/>
          </a:p>
          <a:p>
            <a:pPr marL="0" indent="0">
              <a:buNone/>
            </a:pPr>
            <a:r>
              <a:rPr lang="en-US" b="1" dirty="0" smtClean="0"/>
              <a:t>34</a:t>
            </a:r>
            <a:r>
              <a:rPr lang="en-US" dirty="0"/>
              <a:t>… and I blessed </a:t>
            </a:r>
            <a:r>
              <a:rPr lang="en-US" b="1" dirty="0"/>
              <a:t>the</a:t>
            </a:r>
            <a:r>
              <a:rPr lang="en-US" dirty="0"/>
              <a:t> </a:t>
            </a:r>
            <a:r>
              <a:rPr lang="en-US" b="1" dirty="0"/>
              <a:t>Most High</a:t>
            </a:r>
            <a:r>
              <a:rPr lang="en-US" dirty="0"/>
              <a:t> and praised and honored Him who lives forever: For His dominion is an everlasting dominion, And His kingdom is from generation to generation</a:t>
            </a:r>
            <a:r>
              <a:rPr lang="en-US" b="1" dirty="0" smtClean="0"/>
              <a:t>.</a:t>
            </a:r>
            <a:endParaRPr lang="en-US" b="1" dirty="0"/>
          </a:p>
        </p:txBody>
      </p:sp>
      <p:sp>
        <p:nvSpPr>
          <p:cNvPr id="4" name="Rectangle 3"/>
          <p:cNvSpPr/>
          <p:nvPr/>
        </p:nvSpPr>
        <p:spPr>
          <a:xfrm>
            <a:off x="3492790" y="3734199"/>
            <a:ext cx="1935398"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23714" y="2010721"/>
            <a:ext cx="2585571"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161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“God Most High”</a:t>
            </a:r>
            <a:endParaRPr lang="en-US" dirty="0"/>
          </a:p>
        </p:txBody>
      </p:sp>
      <p:sp>
        <p:nvSpPr>
          <p:cNvPr id="3" name="Content Placeholder 2"/>
          <p:cNvSpPr>
            <a:spLocks noGrp="1"/>
          </p:cNvSpPr>
          <p:nvPr>
            <p:ph idx="1"/>
          </p:nvPr>
        </p:nvSpPr>
        <p:spPr>
          <a:xfrm>
            <a:off x="1061733" y="1337984"/>
            <a:ext cx="7028936" cy="3956912"/>
          </a:xfrm>
        </p:spPr>
        <p:txBody>
          <a:bodyPr>
            <a:normAutofit fontScale="77500" lnSpcReduction="20000"/>
          </a:bodyPr>
          <a:lstStyle/>
          <a:p>
            <a:r>
              <a:rPr lang="en-US" b="1" dirty="0"/>
              <a:t>Daniel 4</a:t>
            </a:r>
          </a:p>
          <a:p>
            <a:pPr marL="0" indent="0">
              <a:buNone/>
            </a:pPr>
            <a:r>
              <a:rPr lang="en-US" b="1" dirty="0"/>
              <a:t>2 </a:t>
            </a:r>
            <a:r>
              <a:rPr lang="en-US" dirty="0"/>
              <a:t>I thought it good to declare the signs and wonders that </a:t>
            </a:r>
            <a:r>
              <a:rPr lang="en-US" b="1" dirty="0"/>
              <a:t>the Most High God</a:t>
            </a:r>
            <a:r>
              <a:rPr lang="en-US" dirty="0"/>
              <a:t> has worked for me. </a:t>
            </a:r>
            <a:r>
              <a:rPr lang="en-US" b="1" dirty="0"/>
              <a:t>3 </a:t>
            </a:r>
            <a:r>
              <a:rPr lang="en-US" dirty="0"/>
              <a:t>How great are His signs</a:t>
            </a:r>
            <a:r>
              <a:rPr lang="en-US" dirty="0" smtClean="0"/>
              <a:t>, and </a:t>
            </a:r>
            <a:r>
              <a:rPr lang="en-US" dirty="0"/>
              <a:t>how mighty His wonders! </a:t>
            </a:r>
            <a:r>
              <a:rPr lang="en-US" b="1" dirty="0"/>
              <a:t>His kingdom is an everlasting kingdom</a:t>
            </a:r>
            <a:r>
              <a:rPr lang="en-US" b="1" dirty="0" smtClean="0"/>
              <a:t>, and </a:t>
            </a:r>
            <a:r>
              <a:rPr lang="en-US" b="1" dirty="0"/>
              <a:t>His dominion is from generation to generation</a:t>
            </a:r>
            <a:r>
              <a:rPr lang="en-US" dirty="0" smtClean="0"/>
              <a:t>.</a:t>
            </a:r>
          </a:p>
          <a:p>
            <a:pPr marL="0" indent="0">
              <a:buNone/>
            </a:pPr>
            <a:endParaRPr lang="en-US" dirty="0"/>
          </a:p>
          <a:p>
            <a:pPr marL="0" indent="0">
              <a:buNone/>
            </a:pPr>
            <a:r>
              <a:rPr lang="en-US" b="1" dirty="0" smtClean="0"/>
              <a:t>34</a:t>
            </a:r>
            <a:r>
              <a:rPr lang="en-US" dirty="0"/>
              <a:t>… and I blessed </a:t>
            </a:r>
            <a:r>
              <a:rPr lang="en-US" b="1" dirty="0"/>
              <a:t>the</a:t>
            </a:r>
            <a:r>
              <a:rPr lang="en-US" dirty="0"/>
              <a:t> </a:t>
            </a:r>
            <a:r>
              <a:rPr lang="en-US" b="1" dirty="0"/>
              <a:t>Most High</a:t>
            </a:r>
            <a:r>
              <a:rPr lang="en-US" dirty="0"/>
              <a:t> and praised and honored Him who lives forever: For </a:t>
            </a:r>
            <a:r>
              <a:rPr lang="en-US" b="1" dirty="0"/>
              <a:t>His dominion is an everlasting dominion, And His kingdom is from generation to generation</a:t>
            </a:r>
            <a:r>
              <a:rPr lang="en-US" b="1" dirty="0" smtClean="0"/>
              <a:t>.</a:t>
            </a:r>
            <a:endParaRPr lang="en-US" b="1" dirty="0"/>
          </a:p>
        </p:txBody>
      </p:sp>
      <p:sp>
        <p:nvSpPr>
          <p:cNvPr id="4" name="TextBox 3"/>
          <p:cNvSpPr txBox="1"/>
          <p:nvPr/>
        </p:nvSpPr>
        <p:spPr>
          <a:xfrm>
            <a:off x="999021" y="5530096"/>
            <a:ext cx="6968455" cy="1077218"/>
          </a:xfrm>
          <a:prstGeom prst="rect">
            <a:avLst/>
          </a:prstGeom>
          <a:noFill/>
        </p:spPr>
        <p:txBody>
          <a:bodyPr wrap="square" rtlCol="0">
            <a:spAutoFit/>
          </a:bodyPr>
          <a:lstStyle/>
          <a:p>
            <a:pPr algn="ctr"/>
            <a:r>
              <a:rPr lang="en-US" sz="3200" b="1" dirty="0" smtClean="0"/>
              <a:t>THE ABSOLUTE MAJESTY OF GOD!</a:t>
            </a:r>
            <a:endParaRPr lang="en-US" sz="3200" dirty="0"/>
          </a:p>
          <a:p>
            <a:pPr algn="ctr"/>
            <a:endParaRPr lang="en-US" sz="3200" dirty="0"/>
          </a:p>
        </p:txBody>
      </p:sp>
      <p:sp>
        <p:nvSpPr>
          <p:cNvPr id="5" name="Rectangle 4"/>
          <p:cNvSpPr/>
          <p:nvPr/>
        </p:nvSpPr>
        <p:spPr>
          <a:xfrm>
            <a:off x="1061733" y="2658423"/>
            <a:ext cx="6463548" cy="66571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22216" y="4337812"/>
            <a:ext cx="6669585" cy="7267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693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81"/>
            <a:ext cx="8229600" cy="1143000"/>
          </a:xfrm>
        </p:spPr>
        <p:txBody>
          <a:bodyPr/>
          <a:lstStyle/>
          <a:p>
            <a:r>
              <a:rPr lang="en-US" dirty="0" smtClean="0"/>
              <a:t>“God Most High”</a:t>
            </a:r>
            <a:endParaRPr lang="en-US" dirty="0"/>
          </a:p>
        </p:txBody>
      </p:sp>
      <p:sp>
        <p:nvSpPr>
          <p:cNvPr id="3" name="Content Placeholder 2"/>
          <p:cNvSpPr>
            <a:spLocks noGrp="1"/>
          </p:cNvSpPr>
          <p:nvPr>
            <p:ph idx="1"/>
          </p:nvPr>
        </p:nvSpPr>
        <p:spPr>
          <a:xfrm>
            <a:off x="913895" y="1417638"/>
            <a:ext cx="7250691" cy="5119212"/>
          </a:xfrm>
        </p:spPr>
        <p:txBody>
          <a:bodyPr>
            <a:normAutofit fontScale="77500" lnSpcReduction="20000"/>
          </a:bodyPr>
          <a:lstStyle/>
          <a:p>
            <a:r>
              <a:rPr lang="en-US" dirty="0" smtClean="0"/>
              <a:t>Psalms 7, 9, 18, 21, 46, 47, 50, 56, 57, 73, 78, 82, 83, 87, 91, 92, 97, 107 </a:t>
            </a:r>
          </a:p>
          <a:p>
            <a:endParaRPr lang="en-US" dirty="0" smtClean="0"/>
          </a:p>
          <a:p>
            <a:r>
              <a:rPr lang="en-US" b="1" dirty="0"/>
              <a:t>Psalm 9</a:t>
            </a:r>
          </a:p>
          <a:p>
            <a:pPr marL="0" indent="0">
              <a:buNone/>
            </a:pPr>
            <a:r>
              <a:rPr lang="en-US" b="1" dirty="0"/>
              <a:t>1 </a:t>
            </a:r>
            <a:r>
              <a:rPr lang="en-US" dirty="0"/>
              <a:t>I will praise You, O Lord, with my whole heart</a:t>
            </a:r>
            <a:r>
              <a:rPr lang="en-US" dirty="0" smtClean="0"/>
              <a:t>; I </a:t>
            </a:r>
            <a:r>
              <a:rPr lang="en-US" dirty="0"/>
              <a:t>will tell of all Your marvelous works.</a:t>
            </a:r>
          </a:p>
          <a:p>
            <a:pPr marL="0" indent="0">
              <a:buNone/>
            </a:pPr>
            <a:r>
              <a:rPr lang="en-US" b="1" dirty="0"/>
              <a:t>2 </a:t>
            </a:r>
            <a:r>
              <a:rPr lang="en-US" dirty="0"/>
              <a:t>I will be glad and rejoice in You</a:t>
            </a:r>
            <a:r>
              <a:rPr lang="en-US" dirty="0" smtClean="0"/>
              <a:t>; I </a:t>
            </a:r>
            <a:r>
              <a:rPr lang="en-US" dirty="0"/>
              <a:t>will sing praise to Your name, </a:t>
            </a:r>
            <a:r>
              <a:rPr lang="en-US" b="1" dirty="0"/>
              <a:t>O Most High</a:t>
            </a:r>
            <a:r>
              <a:rPr lang="en-US" dirty="0"/>
              <a:t>.</a:t>
            </a:r>
          </a:p>
          <a:p>
            <a:pPr marL="0" indent="0">
              <a:buNone/>
            </a:pPr>
            <a:r>
              <a:rPr lang="en-US" b="1" dirty="0"/>
              <a:t>3 </a:t>
            </a:r>
            <a:r>
              <a:rPr lang="en-US" dirty="0"/>
              <a:t>When my enemies turn back</a:t>
            </a:r>
            <a:r>
              <a:rPr lang="en-US" dirty="0" smtClean="0"/>
              <a:t>, They </a:t>
            </a:r>
            <a:r>
              <a:rPr lang="en-US" dirty="0"/>
              <a:t>shall fall and perish at Your presence.</a:t>
            </a:r>
          </a:p>
          <a:p>
            <a:pPr marL="0" indent="0">
              <a:buNone/>
            </a:pPr>
            <a:r>
              <a:rPr lang="en-US" b="1" dirty="0"/>
              <a:t>4 </a:t>
            </a:r>
            <a:r>
              <a:rPr lang="en-US" dirty="0"/>
              <a:t>For You have maintained my right and my cause; </a:t>
            </a:r>
            <a:r>
              <a:rPr lang="en-US" b="1" dirty="0"/>
              <a:t>You sat on the throne judging in righteousness. </a:t>
            </a:r>
            <a:endParaRPr lang="en-US" b="1" dirty="0" smtClean="0"/>
          </a:p>
          <a:p>
            <a:pPr marL="0" indent="0">
              <a:buNone/>
            </a:pPr>
            <a:r>
              <a:rPr lang="en-US" b="1" dirty="0" smtClean="0"/>
              <a:t>5</a:t>
            </a:r>
            <a:r>
              <a:rPr lang="en-US" b="1" dirty="0"/>
              <a:t> You have rebuked the nations</a:t>
            </a:r>
            <a:r>
              <a:rPr lang="en-US" dirty="0" smtClean="0"/>
              <a:t>, You </a:t>
            </a:r>
            <a:r>
              <a:rPr lang="en-US" dirty="0"/>
              <a:t>have destroyed the wicked…</a:t>
            </a:r>
          </a:p>
          <a:p>
            <a:endParaRPr lang="en-US" dirty="0"/>
          </a:p>
        </p:txBody>
      </p:sp>
      <p:sp>
        <p:nvSpPr>
          <p:cNvPr id="4" name="Rectangle 3"/>
          <p:cNvSpPr/>
          <p:nvPr/>
        </p:nvSpPr>
        <p:spPr>
          <a:xfrm>
            <a:off x="2509970" y="3870262"/>
            <a:ext cx="1814436"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737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Psalm 21 - A Psalm of the King</a:t>
            </a:r>
            <a:endParaRPr lang="en-US" dirty="0"/>
          </a:p>
        </p:txBody>
      </p:sp>
      <p:sp>
        <p:nvSpPr>
          <p:cNvPr id="3" name="Content Placeholder 2"/>
          <p:cNvSpPr>
            <a:spLocks noGrp="1"/>
          </p:cNvSpPr>
          <p:nvPr>
            <p:ph idx="1"/>
          </p:nvPr>
        </p:nvSpPr>
        <p:spPr>
          <a:xfrm>
            <a:off x="1075172" y="1371460"/>
            <a:ext cx="7109573" cy="5092614"/>
          </a:xfrm>
        </p:spPr>
        <p:txBody>
          <a:bodyPr>
            <a:normAutofit fontScale="77500" lnSpcReduction="20000"/>
          </a:bodyPr>
          <a:lstStyle/>
          <a:p>
            <a:pPr marL="0" indent="0">
              <a:buNone/>
            </a:pPr>
            <a:r>
              <a:rPr lang="en-US" b="1" dirty="0" smtClean="0"/>
              <a:t>1</a:t>
            </a:r>
            <a:r>
              <a:rPr lang="en-US" b="1" dirty="0"/>
              <a:t> The king shall have joy in Your strength,</a:t>
            </a:r>
            <a:r>
              <a:rPr lang="en-US" dirty="0"/>
              <a:t> O Lord; And in Your salvation how greatly shall he rejoice!</a:t>
            </a:r>
            <a:r>
              <a:rPr lang="en-US" b="1" dirty="0"/>
              <a:t> </a:t>
            </a:r>
            <a:endParaRPr lang="en-US" b="1" dirty="0" smtClean="0"/>
          </a:p>
          <a:p>
            <a:pPr marL="0" indent="0">
              <a:buNone/>
            </a:pPr>
            <a:r>
              <a:rPr lang="en-US" b="1" dirty="0" smtClean="0"/>
              <a:t>2</a:t>
            </a:r>
            <a:r>
              <a:rPr lang="en-US" b="1" dirty="0"/>
              <a:t> </a:t>
            </a:r>
            <a:r>
              <a:rPr lang="en-US" dirty="0"/>
              <a:t>You have given him his heart’s desire</a:t>
            </a:r>
            <a:r>
              <a:rPr lang="en-US" dirty="0" smtClean="0"/>
              <a:t>, and </a:t>
            </a:r>
            <a:r>
              <a:rPr lang="en-US" dirty="0"/>
              <a:t>have not withheld the request of his lips.</a:t>
            </a:r>
            <a:r>
              <a:rPr lang="en-US" b="1" dirty="0"/>
              <a:t> 3 </a:t>
            </a:r>
            <a:r>
              <a:rPr lang="en-US" dirty="0"/>
              <a:t>For You meet him with the blessings of goodness; </a:t>
            </a:r>
            <a:r>
              <a:rPr lang="en-US" b="1" dirty="0"/>
              <a:t>You set a crown of pure gold upon his head</a:t>
            </a:r>
            <a:r>
              <a:rPr lang="en-US" dirty="0"/>
              <a:t>.</a:t>
            </a:r>
            <a:r>
              <a:rPr lang="en-US" b="1" dirty="0"/>
              <a:t>  </a:t>
            </a:r>
            <a:endParaRPr lang="en-US" b="1" dirty="0" smtClean="0"/>
          </a:p>
          <a:p>
            <a:pPr marL="0" indent="0">
              <a:buNone/>
            </a:pPr>
            <a:r>
              <a:rPr lang="en-US" b="1" dirty="0" smtClean="0"/>
              <a:t>4</a:t>
            </a:r>
            <a:r>
              <a:rPr lang="en-US" b="1" dirty="0"/>
              <a:t> </a:t>
            </a:r>
            <a:r>
              <a:rPr lang="en-US" dirty="0"/>
              <a:t>He asked life from You, and You gave it to him</a:t>
            </a:r>
            <a:r>
              <a:rPr lang="en-US" dirty="0" smtClean="0"/>
              <a:t>— Length </a:t>
            </a:r>
            <a:r>
              <a:rPr lang="en-US" dirty="0"/>
              <a:t>of days forever and ever</a:t>
            </a:r>
            <a:r>
              <a:rPr lang="en-US" dirty="0" smtClean="0"/>
              <a:t>.</a:t>
            </a:r>
            <a:r>
              <a:rPr lang="en-US" dirty="0"/>
              <a:t> </a:t>
            </a:r>
            <a:r>
              <a:rPr lang="en-US" b="1" dirty="0" smtClean="0"/>
              <a:t>5</a:t>
            </a:r>
            <a:r>
              <a:rPr lang="en-US" b="1" dirty="0"/>
              <a:t> </a:t>
            </a:r>
            <a:r>
              <a:rPr lang="en-US" dirty="0"/>
              <a:t>His glory is great in Your salvation</a:t>
            </a:r>
            <a:r>
              <a:rPr lang="en-US" b="1" dirty="0"/>
              <a:t>; Honor and majesty You have placed upon him.</a:t>
            </a:r>
            <a:endParaRPr lang="en-US" dirty="0"/>
          </a:p>
          <a:p>
            <a:pPr marL="0" indent="0">
              <a:buNone/>
            </a:pPr>
            <a:r>
              <a:rPr lang="en-US" b="1" dirty="0"/>
              <a:t>6 </a:t>
            </a:r>
            <a:r>
              <a:rPr lang="en-US" dirty="0"/>
              <a:t>For You have made him most blessed forever</a:t>
            </a:r>
            <a:r>
              <a:rPr lang="en-US" dirty="0" smtClean="0"/>
              <a:t>; You </a:t>
            </a:r>
            <a:r>
              <a:rPr lang="en-US" dirty="0"/>
              <a:t>have made him exceedingly glad with Your presence.</a:t>
            </a:r>
            <a:r>
              <a:rPr lang="en-US" b="1" dirty="0"/>
              <a:t> </a:t>
            </a:r>
            <a:endParaRPr lang="en-US" b="1" dirty="0" smtClean="0"/>
          </a:p>
          <a:p>
            <a:pPr marL="0" indent="0">
              <a:buNone/>
            </a:pPr>
            <a:r>
              <a:rPr lang="en-US" b="1" dirty="0" smtClean="0"/>
              <a:t>7</a:t>
            </a:r>
            <a:r>
              <a:rPr lang="en-US" b="1" dirty="0"/>
              <a:t> </a:t>
            </a:r>
            <a:r>
              <a:rPr lang="en-US" dirty="0"/>
              <a:t>For </a:t>
            </a:r>
            <a:r>
              <a:rPr lang="en-US" b="1" dirty="0"/>
              <a:t>the king trusts in the Lord</a:t>
            </a:r>
            <a:r>
              <a:rPr lang="en-US" b="1" dirty="0" smtClean="0"/>
              <a:t>, </a:t>
            </a:r>
            <a:r>
              <a:rPr lang="en-US" dirty="0"/>
              <a:t>a</a:t>
            </a:r>
            <a:r>
              <a:rPr lang="en-US" dirty="0" smtClean="0"/>
              <a:t>nd </a:t>
            </a:r>
            <a:r>
              <a:rPr lang="en-US" b="1" dirty="0"/>
              <a:t>through the mercy of the Most High</a:t>
            </a:r>
            <a:r>
              <a:rPr lang="en-US" dirty="0"/>
              <a:t> he shall not be moved.</a:t>
            </a:r>
          </a:p>
          <a:p>
            <a:endParaRPr lang="en-US" dirty="0"/>
          </a:p>
        </p:txBody>
      </p:sp>
      <p:sp>
        <p:nvSpPr>
          <p:cNvPr id="4" name="Rectangle 3"/>
          <p:cNvSpPr/>
          <p:nvPr/>
        </p:nvSpPr>
        <p:spPr>
          <a:xfrm>
            <a:off x="2373887" y="5654212"/>
            <a:ext cx="1950518" cy="3930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526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7362" y="381000"/>
            <a:ext cx="8128000" cy="6096000"/>
          </a:xfrm>
          <a:prstGeom prst="rect">
            <a:avLst/>
          </a:prstGeom>
        </p:spPr>
      </p:pic>
    </p:spTree>
    <p:extLst>
      <p:ext uri="{BB962C8B-B14F-4D97-AF65-F5344CB8AC3E}">
        <p14:creationId xmlns:p14="http://schemas.microsoft.com/office/powerpoint/2010/main" val="3101230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The King-maker</a:t>
            </a:r>
            <a:endParaRPr lang="en-US" dirty="0"/>
          </a:p>
        </p:txBody>
      </p:sp>
      <p:sp>
        <p:nvSpPr>
          <p:cNvPr id="3" name="Content Placeholder 2"/>
          <p:cNvSpPr>
            <a:spLocks noGrp="1"/>
          </p:cNvSpPr>
          <p:nvPr>
            <p:ph idx="1"/>
          </p:nvPr>
        </p:nvSpPr>
        <p:spPr>
          <a:xfrm>
            <a:off x="927336" y="1304544"/>
            <a:ext cx="7304448" cy="3654230"/>
          </a:xfrm>
        </p:spPr>
        <p:txBody>
          <a:bodyPr>
            <a:normAutofit/>
          </a:bodyPr>
          <a:lstStyle/>
          <a:p>
            <a:r>
              <a:rPr lang="en-US" sz="2400" dirty="0" smtClean="0"/>
              <a:t>A righteous and understanding judge</a:t>
            </a:r>
          </a:p>
          <a:p>
            <a:r>
              <a:rPr lang="en-US" sz="2400" dirty="0" smtClean="0"/>
              <a:t>A pioneer who goes out in front </a:t>
            </a:r>
          </a:p>
          <a:p>
            <a:r>
              <a:rPr lang="en-US" sz="2400" dirty="0" smtClean="0"/>
              <a:t>A deliverer of the poor and the needy</a:t>
            </a:r>
          </a:p>
          <a:p>
            <a:r>
              <a:rPr lang="en-US" sz="2400" dirty="0" smtClean="0"/>
              <a:t>A deliverer from oppression </a:t>
            </a:r>
          </a:p>
          <a:p>
            <a:r>
              <a:rPr lang="en-US" sz="2400" dirty="0" smtClean="0"/>
              <a:t>A helper of the helpless</a:t>
            </a:r>
          </a:p>
          <a:p>
            <a:r>
              <a:rPr lang="en-US" sz="2400" dirty="0" smtClean="0"/>
              <a:t>A </a:t>
            </a:r>
            <a:r>
              <a:rPr lang="en-US" sz="2400" dirty="0" err="1"/>
              <a:t>s</a:t>
            </a:r>
            <a:r>
              <a:rPr lang="en-US" sz="2400" dirty="0" err="1" smtClean="0"/>
              <a:t>aviour</a:t>
            </a:r>
            <a:r>
              <a:rPr lang="en-US" sz="2400" dirty="0" smtClean="0"/>
              <a:t> </a:t>
            </a:r>
          </a:p>
          <a:p>
            <a:endParaRPr lang="en-US" sz="2400" dirty="0"/>
          </a:p>
          <a:p>
            <a:r>
              <a:rPr lang="en-US" sz="2400" b="1" dirty="0" smtClean="0"/>
              <a:t>TO BE A PRIEST FIRST AND A KING SECOND !</a:t>
            </a:r>
            <a:endParaRPr lang="en-US" sz="2400" b="1" dirty="0"/>
          </a:p>
          <a:p>
            <a:endParaRPr lang="en-US" sz="2400" dirty="0"/>
          </a:p>
        </p:txBody>
      </p:sp>
    </p:spTree>
    <p:extLst>
      <p:ext uri="{BB962C8B-B14F-4D97-AF65-F5344CB8AC3E}">
        <p14:creationId xmlns:p14="http://schemas.microsoft.com/office/powerpoint/2010/main" val="22750896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The King-maker</a:t>
            </a:r>
            <a:endParaRPr lang="en-US" dirty="0"/>
          </a:p>
        </p:txBody>
      </p:sp>
      <p:sp>
        <p:nvSpPr>
          <p:cNvPr id="3" name="Content Placeholder 2"/>
          <p:cNvSpPr>
            <a:spLocks noGrp="1"/>
          </p:cNvSpPr>
          <p:nvPr>
            <p:ph idx="1"/>
          </p:nvPr>
        </p:nvSpPr>
        <p:spPr>
          <a:xfrm>
            <a:off x="457200" y="1244071"/>
            <a:ext cx="8229600" cy="5613929"/>
          </a:xfrm>
        </p:spPr>
        <p:txBody>
          <a:bodyPr>
            <a:normAutofit fontScale="92500" lnSpcReduction="10000"/>
          </a:bodyPr>
          <a:lstStyle/>
          <a:p>
            <a:r>
              <a:rPr lang="en-US" sz="3400" dirty="0" smtClean="0"/>
              <a:t>The choice:</a:t>
            </a:r>
          </a:p>
          <a:p>
            <a:pPr marL="400050" lvl="1" indent="0">
              <a:buNone/>
            </a:pPr>
            <a:r>
              <a:rPr lang="en-US" sz="3400" dirty="0"/>
              <a:t>	</a:t>
            </a:r>
            <a:r>
              <a:rPr lang="en-US" sz="3400" dirty="0" smtClean="0"/>
              <a:t>	the ‘god-king’  </a:t>
            </a:r>
            <a:r>
              <a:rPr lang="en-US" sz="3400" dirty="0"/>
              <a:t>	</a:t>
            </a:r>
            <a:r>
              <a:rPr lang="en-US" sz="3400" dirty="0" smtClean="0"/>
              <a:t>- OR  - 		God’s King </a:t>
            </a:r>
            <a:endParaRPr lang="en-US" sz="3400" dirty="0"/>
          </a:p>
          <a:p>
            <a:pPr marL="400050" lvl="1" indent="0">
              <a:buNone/>
            </a:pPr>
            <a:r>
              <a:rPr lang="en-US" sz="3400" dirty="0"/>
              <a:t>	</a:t>
            </a:r>
            <a:r>
              <a:rPr lang="en-US" sz="3400" dirty="0" smtClean="0"/>
              <a:t>	man’s way         	- OR  -   		God’s way </a:t>
            </a:r>
          </a:p>
          <a:p>
            <a:endParaRPr lang="en-US" sz="3400" dirty="0">
              <a:solidFill>
                <a:schemeClr val="bg1"/>
              </a:solidFill>
            </a:endParaRPr>
          </a:p>
          <a:p>
            <a:pPr lvl="2"/>
            <a:r>
              <a:rPr lang="en-US" sz="2600" dirty="0" smtClean="0">
                <a:solidFill>
                  <a:schemeClr val="bg1"/>
                </a:solidFill>
              </a:rPr>
              <a:t>Man’s </a:t>
            </a:r>
            <a:r>
              <a:rPr lang="en-US" sz="2600" dirty="0">
                <a:solidFill>
                  <a:schemeClr val="bg1"/>
                </a:solidFill>
              </a:rPr>
              <a:t>way to </a:t>
            </a:r>
            <a:r>
              <a:rPr lang="en-US" sz="2600" dirty="0" smtClean="0">
                <a:solidFill>
                  <a:schemeClr val="bg1"/>
                </a:solidFill>
              </a:rPr>
              <a:t>make a king </a:t>
            </a:r>
            <a:r>
              <a:rPr lang="en-US" sz="2600" dirty="0">
                <a:solidFill>
                  <a:schemeClr val="bg1"/>
                </a:solidFill>
              </a:rPr>
              <a:t>is through STRENGTH</a:t>
            </a:r>
            <a:endParaRPr lang="en-US" sz="2600" dirty="0" smtClean="0">
              <a:solidFill>
                <a:schemeClr val="bg1"/>
              </a:solidFill>
            </a:endParaRPr>
          </a:p>
          <a:p>
            <a:pPr lvl="2">
              <a:buNone/>
            </a:pPr>
            <a:r>
              <a:rPr lang="en-US" sz="2600" dirty="0">
                <a:solidFill>
                  <a:schemeClr val="bg1"/>
                </a:solidFill>
              </a:rPr>
              <a:t>	</a:t>
            </a:r>
            <a:r>
              <a:rPr lang="en-US" sz="2600" dirty="0" smtClean="0">
                <a:solidFill>
                  <a:schemeClr val="bg1"/>
                </a:solidFill>
              </a:rPr>
              <a:t>God’s </a:t>
            </a:r>
            <a:r>
              <a:rPr lang="en-US" sz="2600" dirty="0">
                <a:solidFill>
                  <a:schemeClr val="bg1"/>
                </a:solidFill>
              </a:rPr>
              <a:t>way </a:t>
            </a:r>
            <a:r>
              <a:rPr lang="en-US" sz="2600" dirty="0" smtClean="0">
                <a:solidFill>
                  <a:schemeClr val="bg1"/>
                </a:solidFill>
              </a:rPr>
              <a:t>to make a king is through </a:t>
            </a:r>
            <a:r>
              <a:rPr lang="en-US" sz="2600" dirty="0">
                <a:solidFill>
                  <a:schemeClr val="bg1"/>
                </a:solidFill>
              </a:rPr>
              <a:t>WEAKNESS</a:t>
            </a:r>
          </a:p>
          <a:p>
            <a:pPr lvl="2">
              <a:buNone/>
            </a:pPr>
            <a:r>
              <a:rPr lang="en-US" sz="2600" dirty="0">
                <a:solidFill>
                  <a:schemeClr val="bg1"/>
                </a:solidFill>
              </a:rPr>
              <a:t> </a:t>
            </a:r>
            <a:endParaRPr lang="en-US" sz="2600" dirty="0" smtClean="0">
              <a:solidFill>
                <a:schemeClr val="bg1"/>
              </a:solidFill>
            </a:endParaRPr>
          </a:p>
          <a:p>
            <a:pPr lvl="2"/>
            <a:r>
              <a:rPr lang="en-US" sz="2600" dirty="0" smtClean="0">
                <a:solidFill>
                  <a:schemeClr val="bg1"/>
                </a:solidFill>
              </a:rPr>
              <a:t>Man’s way </a:t>
            </a:r>
            <a:r>
              <a:rPr lang="en-US" sz="2600" dirty="0">
                <a:solidFill>
                  <a:schemeClr val="bg1"/>
                </a:solidFill>
              </a:rPr>
              <a:t>to </a:t>
            </a:r>
            <a:r>
              <a:rPr lang="en-US" sz="2600" dirty="0" smtClean="0">
                <a:solidFill>
                  <a:schemeClr val="bg1"/>
                </a:solidFill>
              </a:rPr>
              <a:t>make a king is to TAKE control </a:t>
            </a:r>
          </a:p>
          <a:p>
            <a:pPr lvl="2">
              <a:buNone/>
            </a:pPr>
            <a:r>
              <a:rPr lang="en-US" sz="2600" dirty="0">
                <a:solidFill>
                  <a:schemeClr val="bg1"/>
                </a:solidFill>
              </a:rPr>
              <a:t>	</a:t>
            </a:r>
            <a:r>
              <a:rPr lang="en-US" sz="2600" dirty="0" smtClean="0">
                <a:solidFill>
                  <a:schemeClr val="bg1"/>
                </a:solidFill>
              </a:rPr>
              <a:t>God’s </a:t>
            </a:r>
            <a:r>
              <a:rPr lang="en-US" sz="2600" dirty="0">
                <a:solidFill>
                  <a:schemeClr val="bg1"/>
                </a:solidFill>
              </a:rPr>
              <a:t>way</a:t>
            </a:r>
            <a:r>
              <a:rPr lang="en-US" sz="2600" dirty="0" smtClean="0">
                <a:solidFill>
                  <a:schemeClr val="bg1"/>
                </a:solidFill>
              </a:rPr>
              <a:t> to make a king is to RELINQUISH control</a:t>
            </a:r>
          </a:p>
          <a:p>
            <a:pPr lvl="2">
              <a:buNone/>
            </a:pPr>
            <a:r>
              <a:rPr lang="en-US" sz="2600" dirty="0" smtClean="0">
                <a:solidFill>
                  <a:schemeClr val="bg1"/>
                </a:solidFill>
              </a:rPr>
              <a:t> </a:t>
            </a:r>
          </a:p>
          <a:p>
            <a:pPr lvl="2"/>
            <a:r>
              <a:rPr lang="en-US" sz="2600" dirty="0" smtClean="0">
                <a:solidFill>
                  <a:schemeClr val="bg1"/>
                </a:solidFill>
              </a:rPr>
              <a:t>Man’s way to make a king is to demand SERVITUDE</a:t>
            </a:r>
          </a:p>
          <a:p>
            <a:pPr marL="800100" lvl="2" indent="0">
              <a:buNone/>
            </a:pPr>
            <a:r>
              <a:rPr lang="en-US" sz="2600" dirty="0" smtClean="0">
                <a:solidFill>
                  <a:schemeClr val="bg1"/>
                </a:solidFill>
              </a:rPr>
              <a:t>     God’s way to make a king is to live a life of SERVICE</a:t>
            </a:r>
            <a:endParaRPr lang="en-US" sz="2600" dirty="0">
              <a:solidFill>
                <a:schemeClr val="bg1"/>
              </a:solidFill>
            </a:endParaRPr>
          </a:p>
        </p:txBody>
      </p:sp>
    </p:spTree>
    <p:extLst>
      <p:ext uri="{BB962C8B-B14F-4D97-AF65-F5344CB8AC3E}">
        <p14:creationId xmlns:p14="http://schemas.microsoft.com/office/powerpoint/2010/main" val="4370443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The King-maker</a:t>
            </a:r>
            <a:endParaRPr lang="en-US" dirty="0"/>
          </a:p>
        </p:txBody>
      </p:sp>
      <p:sp>
        <p:nvSpPr>
          <p:cNvPr id="3" name="Content Placeholder 2"/>
          <p:cNvSpPr>
            <a:spLocks noGrp="1"/>
          </p:cNvSpPr>
          <p:nvPr>
            <p:ph idx="1"/>
          </p:nvPr>
        </p:nvSpPr>
        <p:spPr>
          <a:xfrm>
            <a:off x="457200" y="1244071"/>
            <a:ext cx="8229600" cy="5613929"/>
          </a:xfrm>
        </p:spPr>
        <p:txBody>
          <a:bodyPr>
            <a:normAutofit fontScale="92500" lnSpcReduction="10000"/>
          </a:bodyPr>
          <a:lstStyle/>
          <a:p>
            <a:r>
              <a:rPr lang="en-US" sz="3400" dirty="0" smtClean="0"/>
              <a:t>The choice:</a:t>
            </a:r>
          </a:p>
          <a:p>
            <a:pPr marL="400050" lvl="1" indent="0">
              <a:buNone/>
            </a:pPr>
            <a:r>
              <a:rPr lang="en-US" sz="3400" dirty="0" smtClean="0"/>
              <a:t>		the </a:t>
            </a:r>
            <a:r>
              <a:rPr lang="en-US" sz="3400" dirty="0"/>
              <a:t>‘god-king’  	- OR  - 		God’s King </a:t>
            </a:r>
          </a:p>
          <a:p>
            <a:pPr marL="400050" lvl="1" indent="0">
              <a:buNone/>
            </a:pPr>
            <a:r>
              <a:rPr lang="en-US" sz="3400" dirty="0"/>
              <a:t>		man’s way         	- OR  -   		God’s way </a:t>
            </a:r>
          </a:p>
          <a:p>
            <a:endParaRPr lang="en-US" sz="3400" dirty="0"/>
          </a:p>
          <a:p>
            <a:pPr lvl="2"/>
            <a:r>
              <a:rPr lang="en-US" sz="2600" b="1" dirty="0" smtClean="0"/>
              <a:t>Man’s </a:t>
            </a:r>
            <a:r>
              <a:rPr lang="en-US" sz="2600" b="1" dirty="0"/>
              <a:t>way to </a:t>
            </a:r>
            <a:r>
              <a:rPr lang="en-US" sz="2600" b="1" dirty="0" smtClean="0"/>
              <a:t>make a king </a:t>
            </a:r>
            <a:r>
              <a:rPr lang="en-US" sz="2600" b="1" dirty="0"/>
              <a:t>is through STRENGTH</a:t>
            </a:r>
            <a:endParaRPr lang="en-US" sz="2600" b="1" dirty="0" smtClean="0"/>
          </a:p>
          <a:p>
            <a:pPr lvl="2">
              <a:buNone/>
            </a:pPr>
            <a:r>
              <a:rPr lang="en-US" sz="2600" b="1" dirty="0"/>
              <a:t>	</a:t>
            </a:r>
            <a:r>
              <a:rPr lang="en-US" sz="2600" b="1" dirty="0" smtClean="0"/>
              <a:t>God’s </a:t>
            </a:r>
            <a:r>
              <a:rPr lang="en-US" sz="2600" b="1" dirty="0"/>
              <a:t>way </a:t>
            </a:r>
            <a:r>
              <a:rPr lang="en-US" sz="2600" b="1" dirty="0" smtClean="0"/>
              <a:t>to make a king is through </a:t>
            </a:r>
            <a:r>
              <a:rPr lang="en-US" sz="2600" b="1" dirty="0"/>
              <a:t>WEAKNESS</a:t>
            </a:r>
          </a:p>
          <a:p>
            <a:pPr lvl="2">
              <a:buNone/>
            </a:pPr>
            <a:r>
              <a:rPr lang="en-US" sz="2600" dirty="0"/>
              <a:t> </a:t>
            </a:r>
            <a:endParaRPr lang="en-US" sz="2600" dirty="0" smtClean="0"/>
          </a:p>
          <a:p>
            <a:pPr lvl="2"/>
            <a:r>
              <a:rPr lang="en-US" sz="2600" dirty="0" smtClean="0">
                <a:solidFill>
                  <a:schemeClr val="bg1"/>
                </a:solidFill>
              </a:rPr>
              <a:t>Man’s way </a:t>
            </a:r>
            <a:r>
              <a:rPr lang="en-US" sz="2600" dirty="0">
                <a:solidFill>
                  <a:schemeClr val="bg1"/>
                </a:solidFill>
              </a:rPr>
              <a:t>to </a:t>
            </a:r>
            <a:r>
              <a:rPr lang="en-US" sz="2600" dirty="0" smtClean="0">
                <a:solidFill>
                  <a:schemeClr val="bg1"/>
                </a:solidFill>
              </a:rPr>
              <a:t>make a king is to TAKE control </a:t>
            </a:r>
          </a:p>
          <a:p>
            <a:pPr lvl="2">
              <a:buNone/>
            </a:pPr>
            <a:r>
              <a:rPr lang="en-US" sz="2600" dirty="0">
                <a:solidFill>
                  <a:schemeClr val="bg1"/>
                </a:solidFill>
              </a:rPr>
              <a:t>	</a:t>
            </a:r>
            <a:r>
              <a:rPr lang="en-US" sz="2600" dirty="0" smtClean="0">
                <a:solidFill>
                  <a:schemeClr val="bg1"/>
                </a:solidFill>
              </a:rPr>
              <a:t>God’s </a:t>
            </a:r>
            <a:r>
              <a:rPr lang="en-US" sz="2600" dirty="0">
                <a:solidFill>
                  <a:schemeClr val="bg1"/>
                </a:solidFill>
              </a:rPr>
              <a:t>way</a:t>
            </a:r>
            <a:r>
              <a:rPr lang="en-US" sz="2600" dirty="0" smtClean="0">
                <a:solidFill>
                  <a:schemeClr val="bg1"/>
                </a:solidFill>
              </a:rPr>
              <a:t> to make a king is to RELINQUISH control</a:t>
            </a:r>
          </a:p>
          <a:p>
            <a:pPr lvl="2">
              <a:buNone/>
            </a:pPr>
            <a:r>
              <a:rPr lang="en-US" sz="2600" dirty="0" smtClean="0">
                <a:solidFill>
                  <a:schemeClr val="bg1"/>
                </a:solidFill>
              </a:rPr>
              <a:t> </a:t>
            </a:r>
          </a:p>
          <a:p>
            <a:pPr lvl="2"/>
            <a:r>
              <a:rPr lang="en-US" sz="2600" dirty="0" smtClean="0">
                <a:solidFill>
                  <a:schemeClr val="bg1"/>
                </a:solidFill>
              </a:rPr>
              <a:t>Man’s way to make a king is to demand SERVITUDE</a:t>
            </a:r>
          </a:p>
          <a:p>
            <a:pPr marL="800100" lvl="2" indent="0">
              <a:buNone/>
            </a:pPr>
            <a:r>
              <a:rPr lang="en-US" sz="2600" dirty="0" smtClean="0">
                <a:solidFill>
                  <a:schemeClr val="bg1"/>
                </a:solidFill>
              </a:rPr>
              <a:t>     God’s way to make a king is to live a life of SERVICE</a:t>
            </a:r>
            <a:endParaRPr lang="en-US" sz="2600" dirty="0">
              <a:solidFill>
                <a:schemeClr val="bg1"/>
              </a:solidFill>
            </a:endParaRPr>
          </a:p>
        </p:txBody>
      </p:sp>
    </p:spTree>
    <p:extLst>
      <p:ext uri="{BB962C8B-B14F-4D97-AF65-F5344CB8AC3E}">
        <p14:creationId xmlns:p14="http://schemas.microsoft.com/office/powerpoint/2010/main" val="223160433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The King-maker</a:t>
            </a:r>
            <a:endParaRPr lang="en-US" dirty="0"/>
          </a:p>
        </p:txBody>
      </p:sp>
      <p:sp>
        <p:nvSpPr>
          <p:cNvPr id="3" name="Content Placeholder 2"/>
          <p:cNvSpPr>
            <a:spLocks noGrp="1"/>
          </p:cNvSpPr>
          <p:nvPr>
            <p:ph idx="1"/>
          </p:nvPr>
        </p:nvSpPr>
        <p:spPr>
          <a:xfrm>
            <a:off x="457200" y="1244071"/>
            <a:ext cx="8229600" cy="5613929"/>
          </a:xfrm>
        </p:spPr>
        <p:txBody>
          <a:bodyPr>
            <a:normAutofit fontScale="92500" lnSpcReduction="10000"/>
          </a:bodyPr>
          <a:lstStyle/>
          <a:p>
            <a:r>
              <a:rPr lang="en-US" sz="3400" dirty="0" smtClean="0"/>
              <a:t>The choice:</a:t>
            </a:r>
          </a:p>
          <a:p>
            <a:pPr marL="400050" lvl="1" indent="0">
              <a:buNone/>
            </a:pPr>
            <a:r>
              <a:rPr lang="en-US" sz="3400" dirty="0" smtClean="0"/>
              <a:t>		the </a:t>
            </a:r>
            <a:r>
              <a:rPr lang="en-US" sz="3400" dirty="0"/>
              <a:t>‘god-king’  	- OR  - 		God’s King </a:t>
            </a:r>
          </a:p>
          <a:p>
            <a:pPr marL="400050" lvl="1" indent="0">
              <a:buNone/>
            </a:pPr>
            <a:r>
              <a:rPr lang="en-US" sz="3400" dirty="0"/>
              <a:t>		man’s way         	- OR  -   		God’s way </a:t>
            </a:r>
          </a:p>
          <a:p>
            <a:endParaRPr lang="en-US" sz="3400" dirty="0"/>
          </a:p>
          <a:p>
            <a:pPr lvl="2"/>
            <a:r>
              <a:rPr lang="en-US" sz="2600" dirty="0" smtClean="0"/>
              <a:t>Man’s </a:t>
            </a:r>
            <a:r>
              <a:rPr lang="en-US" sz="2600" dirty="0"/>
              <a:t>way to </a:t>
            </a:r>
            <a:r>
              <a:rPr lang="en-US" sz="2600" dirty="0" smtClean="0"/>
              <a:t>make a king </a:t>
            </a:r>
            <a:r>
              <a:rPr lang="en-US" sz="2600" dirty="0"/>
              <a:t>is through STRENGTH</a:t>
            </a:r>
            <a:endParaRPr lang="en-US" sz="2600" dirty="0" smtClean="0"/>
          </a:p>
          <a:p>
            <a:pPr lvl="2">
              <a:buNone/>
            </a:pPr>
            <a:r>
              <a:rPr lang="en-US" sz="2600" dirty="0"/>
              <a:t>	</a:t>
            </a:r>
            <a:r>
              <a:rPr lang="en-US" sz="2600" dirty="0" smtClean="0"/>
              <a:t>God’s </a:t>
            </a:r>
            <a:r>
              <a:rPr lang="en-US" sz="2600" dirty="0"/>
              <a:t>way </a:t>
            </a:r>
            <a:r>
              <a:rPr lang="en-US" sz="2600" dirty="0" smtClean="0"/>
              <a:t>to make a king is through </a:t>
            </a:r>
            <a:r>
              <a:rPr lang="en-US" sz="2600" dirty="0"/>
              <a:t>WEAKNESS</a:t>
            </a:r>
          </a:p>
          <a:p>
            <a:pPr lvl="2">
              <a:buNone/>
            </a:pPr>
            <a:r>
              <a:rPr lang="en-US" sz="2600" dirty="0"/>
              <a:t> </a:t>
            </a:r>
            <a:endParaRPr lang="en-US" sz="2600" dirty="0" smtClean="0"/>
          </a:p>
          <a:p>
            <a:pPr lvl="2"/>
            <a:r>
              <a:rPr lang="en-US" sz="2600" b="1" dirty="0" smtClean="0"/>
              <a:t>Man’s way </a:t>
            </a:r>
            <a:r>
              <a:rPr lang="en-US" sz="2600" b="1" dirty="0"/>
              <a:t>to </a:t>
            </a:r>
            <a:r>
              <a:rPr lang="en-US" sz="2600" b="1" dirty="0" smtClean="0"/>
              <a:t>make a king is to TAKE control </a:t>
            </a:r>
          </a:p>
          <a:p>
            <a:pPr lvl="2">
              <a:buNone/>
            </a:pPr>
            <a:r>
              <a:rPr lang="en-US" sz="2600" b="1" dirty="0"/>
              <a:t>	</a:t>
            </a:r>
            <a:r>
              <a:rPr lang="en-US" sz="2600" b="1" dirty="0" smtClean="0"/>
              <a:t>God’s </a:t>
            </a:r>
            <a:r>
              <a:rPr lang="en-US" sz="2600" b="1" dirty="0"/>
              <a:t>way</a:t>
            </a:r>
            <a:r>
              <a:rPr lang="en-US" sz="2600" b="1" dirty="0" smtClean="0"/>
              <a:t> to make a king is to RELINQUISH control</a:t>
            </a:r>
          </a:p>
          <a:p>
            <a:pPr lvl="2">
              <a:buNone/>
            </a:pPr>
            <a:r>
              <a:rPr lang="en-US" sz="2600" dirty="0" smtClean="0"/>
              <a:t> </a:t>
            </a:r>
          </a:p>
          <a:p>
            <a:pPr lvl="2"/>
            <a:r>
              <a:rPr lang="en-US" sz="2600" dirty="0" smtClean="0">
                <a:solidFill>
                  <a:schemeClr val="bg1"/>
                </a:solidFill>
              </a:rPr>
              <a:t>Man’s way to make a king is to demand SERVITUDE</a:t>
            </a:r>
          </a:p>
          <a:p>
            <a:pPr marL="800100" lvl="2" indent="0">
              <a:buNone/>
            </a:pPr>
            <a:r>
              <a:rPr lang="en-US" sz="2600" dirty="0" smtClean="0">
                <a:solidFill>
                  <a:schemeClr val="bg1"/>
                </a:solidFill>
              </a:rPr>
              <a:t>     God’s way to make a king is to live a life of SERVICE</a:t>
            </a:r>
            <a:endParaRPr lang="en-US" sz="2600" dirty="0">
              <a:solidFill>
                <a:schemeClr val="bg1"/>
              </a:solidFill>
            </a:endParaRPr>
          </a:p>
        </p:txBody>
      </p:sp>
    </p:spTree>
    <p:extLst>
      <p:ext uri="{BB962C8B-B14F-4D97-AF65-F5344CB8AC3E}">
        <p14:creationId xmlns:p14="http://schemas.microsoft.com/office/powerpoint/2010/main" val="18102475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lstStyle/>
          <a:p>
            <a:r>
              <a:rPr lang="en-US" dirty="0" smtClean="0"/>
              <a:t>The King-maker</a:t>
            </a:r>
            <a:endParaRPr lang="en-US" dirty="0"/>
          </a:p>
        </p:txBody>
      </p:sp>
      <p:sp>
        <p:nvSpPr>
          <p:cNvPr id="3" name="Content Placeholder 2"/>
          <p:cNvSpPr>
            <a:spLocks noGrp="1"/>
          </p:cNvSpPr>
          <p:nvPr>
            <p:ph idx="1"/>
          </p:nvPr>
        </p:nvSpPr>
        <p:spPr>
          <a:xfrm>
            <a:off x="457200" y="1244071"/>
            <a:ext cx="8229600" cy="5613929"/>
          </a:xfrm>
        </p:spPr>
        <p:txBody>
          <a:bodyPr>
            <a:normAutofit fontScale="92500" lnSpcReduction="10000"/>
          </a:bodyPr>
          <a:lstStyle/>
          <a:p>
            <a:r>
              <a:rPr lang="en-US" sz="3400" dirty="0" smtClean="0"/>
              <a:t>The choice:</a:t>
            </a:r>
          </a:p>
          <a:p>
            <a:pPr marL="400050" lvl="1" indent="0">
              <a:buNone/>
            </a:pPr>
            <a:r>
              <a:rPr lang="en-US" sz="3400" dirty="0" smtClean="0"/>
              <a:t>		the </a:t>
            </a:r>
            <a:r>
              <a:rPr lang="en-US" sz="3400" dirty="0"/>
              <a:t>‘god-king’  	- OR  - 		God’s King </a:t>
            </a:r>
          </a:p>
          <a:p>
            <a:pPr marL="400050" lvl="1" indent="0">
              <a:buNone/>
            </a:pPr>
            <a:r>
              <a:rPr lang="en-US" sz="3400" dirty="0"/>
              <a:t>		man’s way         	- OR  -   		God’s way </a:t>
            </a:r>
          </a:p>
          <a:p>
            <a:endParaRPr lang="en-US" sz="3400" dirty="0"/>
          </a:p>
          <a:p>
            <a:pPr lvl="2"/>
            <a:r>
              <a:rPr lang="en-US" sz="2600" dirty="0" smtClean="0"/>
              <a:t>Man’s </a:t>
            </a:r>
            <a:r>
              <a:rPr lang="en-US" sz="2600" dirty="0"/>
              <a:t>way to </a:t>
            </a:r>
            <a:r>
              <a:rPr lang="en-US" sz="2600" dirty="0" smtClean="0"/>
              <a:t>make a king </a:t>
            </a:r>
            <a:r>
              <a:rPr lang="en-US" sz="2600" dirty="0"/>
              <a:t>is through STRENGTH</a:t>
            </a:r>
            <a:endParaRPr lang="en-US" sz="2600" dirty="0" smtClean="0"/>
          </a:p>
          <a:p>
            <a:pPr lvl="2">
              <a:buNone/>
            </a:pPr>
            <a:r>
              <a:rPr lang="en-US" sz="2600" dirty="0"/>
              <a:t>	</a:t>
            </a:r>
            <a:r>
              <a:rPr lang="en-US" sz="2600" dirty="0" smtClean="0"/>
              <a:t>God’s </a:t>
            </a:r>
            <a:r>
              <a:rPr lang="en-US" sz="2600" dirty="0"/>
              <a:t>way </a:t>
            </a:r>
            <a:r>
              <a:rPr lang="en-US" sz="2600" dirty="0" smtClean="0"/>
              <a:t>to make a king is through </a:t>
            </a:r>
            <a:r>
              <a:rPr lang="en-US" sz="2600" dirty="0"/>
              <a:t>WEAKNESS</a:t>
            </a:r>
          </a:p>
          <a:p>
            <a:pPr lvl="2">
              <a:buNone/>
            </a:pPr>
            <a:r>
              <a:rPr lang="en-US" sz="2600" dirty="0"/>
              <a:t> </a:t>
            </a:r>
            <a:endParaRPr lang="en-US" sz="2600" dirty="0" smtClean="0"/>
          </a:p>
          <a:p>
            <a:pPr lvl="2"/>
            <a:r>
              <a:rPr lang="en-US" sz="2600" dirty="0" smtClean="0"/>
              <a:t>Man’s way </a:t>
            </a:r>
            <a:r>
              <a:rPr lang="en-US" sz="2600" dirty="0"/>
              <a:t>to </a:t>
            </a:r>
            <a:r>
              <a:rPr lang="en-US" sz="2600" dirty="0" smtClean="0"/>
              <a:t>make a king is to TAKE control </a:t>
            </a:r>
          </a:p>
          <a:p>
            <a:pPr lvl="2">
              <a:buNone/>
            </a:pPr>
            <a:r>
              <a:rPr lang="en-US" sz="2600" dirty="0"/>
              <a:t>	</a:t>
            </a:r>
            <a:r>
              <a:rPr lang="en-US" sz="2600" dirty="0" smtClean="0"/>
              <a:t>God’s </a:t>
            </a:r>
            <a:r>
              <a:rPr lang="en-US" sz="2600" dirty="0"/>
              <a:t>way</a:t>
            </a:r>
            <a:r>
              <a:rPr lang="en-US" sz="2600" dirty="0" smtClean="0"/>
              <a:t> to make a king is to RELINQUISH control</a:t>
            </a:r>
          </a:p>
          <a:p>
            <a:pPr lvl="2">
              <a:buNone/>
            </a:pPr>
            <a:r>
              <a:rPr lang="en-US" sz="2600" dirty="0" smtClean="0"/>
              <a:t> </a:t>
            </a:r>
          </a:p>
          <a:p>
            <a:pPr lvl="2"/>
            <a:r>
              <a:rPr lang="en-US" sz="2600" b="1" dirty="0" smtClean="0"/>
              <a:t>Man’s way to make a king is to demand SERVITUDE</a:t>
            </a:r>
          </a:p>
          <a:p>
            <a:pPr marL="800100" lvl="2" indent="0">
              <a:buNone/>
            </a:pPr>
            <a:r>
              <a:rPr lang="en-US" sz="2600" b="1" dirty="0" smtClean="0"/>
              <a:t>     God’s way to make a king is to live a life of SERVICE</a:t>
            </a:r>
            <a:endParaRPr lang="en-US" sz="2600" b="1" dirty="0"/>
          </a:p>
        </p:txBody>
      </p:sp>
    </p:spTree>
    <p:extLst>
      <p:ext uri="{BB962C8B-B14F-4D97-AF65-F5344CB8AC3E}">
        <p14:creationId xmlns:p14="http://schemas.microsoft.com/office/powerpoint/2010/main" val="783269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Saul’s error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1 Samuel 15:26-30 </a:t>
            </a:r>
          </a:p>
          <a:p>
            <a:pPr marL="0" indent="0">
              <a:buNone/>
            </a:pPr>
            <a:r>
              <a:rPr lang="en-US" b="1" dirty="0"/>
              <a:t>26 </a:t>
            </a:r>
            <a:r>
              <a:rPr lang="en-US" dirty="0"/>
              <a:t>But Samuel said to Saul, “I will not return with you, for you have rejected the word of the Lord, and the Lord has rejected you from being king over Israel.”</a:t>
            </a:r>
          </a:p>
          <a:p>
            <a:pPr marL="0" indent="0">
              <a:buNone/>
            </a:pPr>
            <a:r>
              <a:rPr lang="en-US" b="1" dirty="0"/>
              <a:t>27 </a:t>
            </a:r>
            <a:r>
              <a:rPr lang="en-US" dirty="0"/>
              <a:t>And as Samuel turned around to go away, Saul seized the edge of his robe, and it tore. </a:t>
            </a:r>
            <a:r>
              <a:rPr lang="en-US" b="1" dirty="0"/>
              <a:t>28 </a:t>
            </a:r>
            <a:r>
              <a:rPr lang="en-US" dirty="0"/>
              <a:t>So Samuel said to him, “The Lord has torn the kingdom of Israel from you today, and has given it to a neighbor of yours, who is better than you. </a:t>
            </a:r>
            <a:r>
              <a:rPr lang="en-US" b="1" dirty="0"/>
              <a:t>29 </a:t>
            </a:r>
            <a:r>
              <a:rPr lang="en-US" dirty="0"/>
              <a:t>And also the Strength of Israel will not lie nor relent. For He is not a man, that He should relent.” </a:t>
            </a:r>
            <a:r>
              <a:rPr lang="en-US" b="1" dirty="0"/>
              <a:t>30 </a:t>
            </a:r>
            <a:r>
              <a:rPr lang="en-US" dirty="0"/>
              <a:t>Then he said, “I have sinned; yet honor me now, please, before the elders of my people and before Israel, and return with me, that I may worship the Lord your God.” </a:t>
            </a:r>
            <a:r>
              <a:rPr lang="en-US" b="1" dirty="0"/>
              <a:t>31 </a:t>
            </a:r>
            <a:r>
              <a:rPr lang="en-US" dirty="0"/>
              <a:t>So Samuel turned back after Saul, and Saul worshiped the Lord.</a:t>
            </a:r>
          </a:p>
          <a:p>
            <a:endParaRPr lang="en-US" dirty="0"/>
          </a:p>
        </p:txBody>
      </p:sp>
      <p:sp>
        <p:nvSpPr>
          <p:cNvPr id="4" name="Oval 3"/>
          <p:cNvSpPr/>
          <p:nvPr/>
        </p:nvSpPr>
        <p:spPr>
          <a:xfrm>
            <a:off x="5832807" y="5082302"/>
            <a:ext cx="698862" cy="44348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786571" y="4820246"/>
            <a:ext cx="698862" cy="44348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564366" y="4800088"/>
            <a:ext cx="698862" cy="44348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84866" y="5082302"/>
            <a:ext cx="698862" cy="44348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3520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860"/>
            <a:ext cx="8229600" cy="1143000"/>
          </a:xfrm>
        </p:spPr>
        <p:txBody>
          <a:bodyPr/>
          <a:lstStyle/>
          <a:p>
            <a:r>
              <a:rPr lang="en-US" dirty="0" smtClean="0"/>
              <a:t>2 Chronicles 23</a:t>
            </a:r>
            <a:endParaRPr lang="en-US" dirty="0"/>
          </a:p>
        </p:txBody>
      </p:sp>
    </p:spTree>
    <p:extLst>
      <p:ext uri="{BB962C8B-B14F-4D97-AF65-F5344CB8AC3E}">
        <p14:creationId xmlns:p14="http://schemas.microsoft.com/office/powerpoint/2010/main" val="2660019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2709333" y="272824"/>
            <a:ext cx="3626556" cy="584776"/>
          </a:xfrm>
          <a:prstGeom prst="rect">
            <a:avLst/>
          </a:prstGeom>
          <a:noFill/>
        </p:spPr>
        <p:txBody>
          <a:bodyPr wrap="square" rtlCol="0">
            <a:spAutoFit/>
          </a:bodyPr>
          <a:lstStyle/>
          <a:p>
            <a:r>
              <a:rPr lang="en-US" sz="3200" dirty="0"/>
              <a:t>O</a:t>
            </a:r>
            <a:r>
              <a:rPr lang="en-US" sz="3200" dirty="0" smtClean="0"/>
              <a:t>ur King is coming!</a:t>
            </a:r>
            <a:endParaRPr lang="en-US" sz="3200" dirty="0"/>
          </a:p>
        </p:txBody>
      </p:sp>
    </p:spTree>
    <p:extLst>
      <p:ext uri="{BB962C8B-B14F-4D97-AF65-F5344CB8AC3E}">
        <p14:creationId xmlns:p14="http://schemas.microsoft.com/office/powerpoint/2010/main" val="2150156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2709333" y="272824"/>
            <a:ext cx="3626556" cy="584776"/>
          </a:xfrm>
          <a:prstGeom prst="rect">
            <a:avLst/>
          </a:prstGeom>
          <a:noFill/>
        </p:spPr>
        <p:txBody>
          <a:bodyPr wrap="square" rtlCol="0">
            <a:spAutoFit/>
          </a:bodyPr>
          <a:lstStyle/>
          <a:p>
            <a:r>
              <a:rPr lang="en-US" sz="3200" dirty="0"/>
              <a:t>O</a:t>
            </a:r>
            <a:r>
              <a:rPr lang="en-US" sz="3200" dirty="0" smtClean="0"/>
              <a:t>ur King is coming!</a:t>
            </a:r>
            <a:endParaRPr lang="en-US" sz="3200" dirty="0"/>
          </a:p>
        </p:txBody>
      </p:sp>
      <p:sp>
        <p:nvSpPr>
          <p:cNvPr id="4" name="TextBox 3"/>
          <p:cNvSpPr txBox="1"/>
          <p:nvPr/>
        </p:nvSpPr>
        <p:spPr>
          <a:xfrm>
            <a:off x="1072444" y="1173115"/>
            <a:ext cx="6956777" cy="923330"/>
          </a:xfrm>
          <a:prstGeom prst="rect">
            <a:avLst/>
          </a:prstGeom>
          <a:noFill/>
        </p:spPr>
        <p:txBody>
          <a:bodyPr wrap="square" rtlCol="0">
            <a:spAutoFit/>
          </a:bodyPr>
          <a:lstStyle/>
          <a:p>
            <a:r>
              <a:rPr lang="en-US" sz="5400" b="1" dirty="0" smtClean="0"/>
              <a:t>“LONG LIVE THE KING!”</a:t>
            </a:r>
            <a:endParaRPr lang="en-US" sz="5400" b="1" dirty="0"/>
          </a:p>
        </p:txBody>
      </p:sp>
    </p:spTree>
    <p:extLst>
      <p:ext uri="{BB962C8B-B14F-4D97-AF65-F5344CB8AC3E}">
        <p14:creationId xmlns:p14="http://schemas.microsoft.com/office/powerpoint/2010/main" val="344572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Saul’s error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1 Samuel 15:26-30 </a:t>
            </a:r>
          </a:p>
          <a:p>
            <a:pPr marL="0" indent="0">
              <a:buNone/>
            </a:pPr>
            <a:r>
              <a:rPr lang="en-US" b="1" dirty="0"/>
              <a:t>26 </a:t>
            </a:r>
            <a:r>
              <a:rPr lang="en-US" dirty="0"/>
              <a:t>But Samuel said to Saul, “I will not return with you, for you have rejected the word of the Lord, and the Lord has rejected you from being king over Israel.”</a:t>
            </a:r>
          </a:p>
          <a:p>
            <a:pPr marL="0" indent="0">
              <a:buNone/>
            </a:pPr>
            <a:r>
              <a:rPr lang="en-US" b="1" dirty="0"/>
              <a:t>27 </a:t>
            </a:r>
            <a:r>
              <a:rPr lang="en-US" dirty="0"/>
              <a:t>And as Samuel turned around to go away, Saul seized the edge of his robe, and it tore. </a:t>
            </a:r>
            <a:r>
              <a:rPr lang="en-US" b="1" dirty="0"/>
              <a:t>28 </a:t>
            </a:r>
            <a:r>
              <a:rPr lang="en-US" dirty="0"/>
              <a:t>So Samuel said to him, “The Lord has torn the kingdom of Israel from you today, and has given it to a neighbor of yours, who is better than you. </a:t>
            </a:r>
            <a:r>
              <a:rPr lang="en-US" b="1" dirty="0"/>
              <a:t>29 </a:t>
            </a:r>
            <a:r>
              <a:rPr lang="en-US" dirty="0"/>
              <a:t>And also the Strength of Israel will not lie nor relent. For He is not a man, that He should relent.” </a:t>
            </a:r>
            <a:r>
              <a:rPr lang="en-US" b="1" dirty="0"/>
              <a:t>30 </a:t>
            </a:r>
            <a:r>
              <a:rPr lang="en-US" dirty="0"/>
              <a:t>Then he said, “I have sinned; yet honor me now, please, before the elders of my people and before Israel, and return with me, that I may worship the Lord </a:t>
            </a:r>
            <a:r>
              <a:rPr lang="en-US" b="1" dirty="0">
                <a:solidFill>
                  <a:srgbClr val="FF0000"/>
                </a:solidFill>
              </a:rPr>
              <a:t>your </a:t>
            </a:r>
            <a:r>
              <a:rPr lang="en-US" dirty="0">
                <a:solidFill>
                  <a:srgbClr val="000000"/>
                </a:solidFill>
              </a:rPr>
              <a:t>God</a:t>
            </a:r>
            <a:r>
              <a:rPr lang="en-US" dirty="0"/>
              <a:t>.” </a:t>
            </a:r>
            <a:r>
              <a:rPr lang="en-US" b="1" dirty="0"/>
              <a:t>31 </a:t>
            </a:r>
            <a:r>
              <a:rPr lang="en-US" dirty="0"/>
              <a:t>So Samuel turned back after Saul, and Saul worshiped the Lord.</a:t>
            </a:r>
          </a:p>
          <a:p>
            <a:endParaRPr lang="en-US" dirty="0"/>
          </a:p>
        </p:txBody>
      </p:sp>
      <p:sp>
        <p:nvSpPr>
          <p:cNvPr id="8" name="Oval 7"/>
          <p:cNvSpPr/>
          <p:nvPr/>
        </p:nvSpPr>
        <p:spPr>
          <a:xfrm>
            <a:off x="2748410" y="5371237"/>
            <a:ext cx="712301" cy="5082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680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Kingly </a:t>
            </a:r>
            <a:r>
              <a:rPr lang="en-US" dirty="0" err="1" smtClean="0"/>
              <a:t>behaviour</a:t>
            </a:r>
            <a:endParaRPr lang="en-US" dirty="0"/>
          </a:p>
        </p:txBody>
      </p:sp>
      <p:sp>
        <p:nvSpPr>
          <p:cNvPr id="3" name="Content Placeholder 2"/>
          <p:cNvSpPr>
            <a:spLocks noGrp="1"/>
          </p:cNvSpPr>
          <p:nvPr>
            <p:ph idx="1"/>
          </p:nvPr>
        </p:nvSpPr>
        <p:spPr>
          <a:xfrm>
            <a:off x="813098" y="1161658"/>
            <a:ext cx="7210371" cy="5235222"/>
          </a:xfrm>
        </p:spPr>
        <p:txBody>
          <a:bodyPr>
            <a:normAutofit fontScale="70000" lnSpcReduction="20000"/>
          </a:bodyPr>
          <a:lstStyle/>
          <a:p>
            <a:r>
              <a:rPr lang="en-US" sz="3400" b="1" dirty="0" smtClean="0"/>
              <a:t>Hebrew - ‘</a:t>
            </a:r>
            <a:r>
              <a:rPr lang="en-US" sz="3400" b="1" dirty="0" err="1" smtClean="0"/>
              <a:t>Nagid</a:t>
            </a:r>
            <a:r>
              <a:rPr lang="en-US" sz="3400" b="1" dirty="0" smtClean="0"/>
              <a:t>’</a:t>
            </a:r>
          </a:p>
          <a:p>
            <a:pPr marL="0" indent="0">
              <a:buNone/>
            </a:pPr>
            <a:r>
              <a:rPr lang="en-US" sz="3400" dirty="0"/>
              <a:t>	</a:t>
            </a:r>
            <a:r>
              <a:rPr lang="en-US" sz="3400" dirty="0" smtClean="0"/>
              <a:t>	‘ruler</a:t>
            </a:r>
            <a:r>
              <a:rPr lang="en-US" sz="3400" dirty="0"/>
              <a:t>, official, administrator’ </a:t>
            </a:r>
          </a:p>
          <a:p>
            <a:pPr marL="0" indent="0">
              <a:buNone/>
            </a:pPr>
            <a:r>
              <a:rPr lang="en-US" sz="3400" dirty="0" smtClean="0"/>
              <a:t>		</a:t>
            </a:r>
            <a:r>
              <a:rPr lang="en-US" sz="3400" i="1" dirty="0" smtClean="0"/>
              <a:t>Root</a:t>
            </a:r>
            <a:r>
              <a:rPr lang="en-US" sz="3400" dirty="0" smtClean="0"/>
              <a:t> ‘to </a:t>
            </a:r>
            <a:r>
              <a:rPr lang="en-US" sz="3400" dirty="0" err="1" smtClean="0"/>
              <a:t>preceed</a:t>
            </a:r>
            <a:r>
              <a:rPr lang="en-US" sz="3400" dirty="0" smtClean="0"/>
              <a:t>’, ‘go </a:t>
            </a:r>
            <a:r>
              <a:rPr lang="en-US" sz="3400" dirty="0" err="1" smtClean="0"/>
              <a:t>infront</a:t>
            </a:r>
            <a:r>
              <a:rPr lang="en-US" sz="3400" dirty="0" smtClean="0"/>
              <a:t>’, ‘go first’, ‘to lead’ </a:t>
            </a:r>
          </a:p>
          <a:p>
            <a:pPr>
              <a:buNone/>
            </a:pPr>
            <a:endParaRPr lang="en-US" sz="3400" dirty="0"/>
          </a:p>
          <a:p>
            <a:r>
              <a:rPr lang="en-US" sz="3400" b="1" dirty="0" smtClean="0">
                <a:solidFill>
                  <a:schemeClr val="bg1"/>
                </a:solidFill>
              </a:rPr>
              <a:t>2 </a:t>
            </a:r>
            <a:r>
              <a:rPr lang="en-US" sz="3400" b="1" dirty="0">
                <a:solidFill>
                  <a:schemeClr val="bg1"/>
                </a:solidFill>
              </a:rPr>
              <a:t>Samuel </a:t>
            </a:r>
            <a:r>
              <a:rPr lang="en-US" sz="3400" b="1" dirty="0" smtClean="0">
                <a:solidFill>
                  <a:schemeClr val="bg1"/>
                </a:solidFill>
              </a:rPr>
              <a:t>6:20-21</a:t>
            </a:r>
          </a:p>
          <a:p>
            <a:pPr>
              <a:buNone/>
            </a:pPr>
            <a:r>
              <a:rPr lang="en-US" sz="3400" b="1" dirty="0" smtClean="0">
                <a:solidFill>
                  <a:schemeClr val="bg1"/>
                </a:solidFill>
              </a:rPr>
              <a:t>	20</a:t>
            </a:r>
            <a:r>
              <a:rPr lang="en-US" sz="3400" dirty="0" smtClean="0">
                <a:solidFill>
                  <a:schemeClr val="bg1"/>
                </a:solidFill>
              </a:rPr>
              <a:t> </a:t>
            </a:r>
            <a:r>
              <a:rPr lang="en-US" sz="3400" dirty="0">
                <a:solidFill>
                  <a:schemeClr val="bg1"/>
                </a:solidFill>
              </a:rPr>
              <a:t>Then David returned to bless his household. And Michal the daughter of Saul came out to meet David, and said, “How </a:t>
            </a:r>
            <a:r>
              <a:rPr lang="en-US" sz="3400" dirty="0" smtClean="0">
                <a:solidFill>
                  <a:schemeClr val="bg1"/>
                </a:solidFill>
              </a:rPr>
              <a:t>glorious was the king of Israel today, uncovering himself today in the eyes of the maids of his servants, as one of the base fellows shamelessly uncovers himself!” </a:t>
            </a:r>
          </a:p>
          <a:p>
            <a:pPr>
              <a:buNone/>
            </a:pPr>
            <a:r>
              <a:rPr lang="en-US" sz="3400" b="1" dirty="0" smtClean="0">
                <a:solidFill>
                  <a:schemeClr val="bg1"/>
                </a:solidFill>
              </a:rPr>
              <a:t>	21</a:t>
            </a:r>
            <a:r>
              <a:rPr lang="en-US" sz="3400" dirty="0" smtClean="0">
                <a:solidFill>
                  <a:schemeClr val="bg1"/>
                </a:solidFill>
              </a:rPr>
              <a:t> So David said to Michal, “It was before the LORD, who chose me instead of your father and all his house, </a:t>
            </a:r>
            <a:r>
              <a:rPr lang="en-US" sz="3400" b="1" dirty="0" smtClean="0">
                <a:solidFill>
                  <a:schemeClr val="bg1"/>
                </a:solidFill>
              </a:rPr>
              <a:t>to appoint me ruler over the people of the LORD</a:t>
            </a:r>
            <a:r>
              <a:rPr lang="en-US" sz="3400" dirty="0" smtClean="0">
                <a:solidFill>
                  <a:schemeClr val="bg1"/>
                </a:solidFill>
              </a:rPr>
              <a:t>, over Israel. Therefore I will play music before the LORD.</a:t>
            </a:r>
          </a:p>
          <a:p>
            <a:endParaRPr lang="en-US" dirty="0"/>
          </a:p>
        </p:txBody>
      </p:sp>
    </p:spTree>
    <p:extLst>
      <p:ext uri="{BB962C8B-B14F-4D97-AF65-F5344CB8AC3E}">
        <p14:creationId xmlns:p14="http://schemas.microsoft.com/office/powerpoint/2010/main" val="24903324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106836" y="1424811"/>
          <a:ext cx="5252595" cy="475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57200" y="0"/>
            <a:ext cx="8229600" cy="1143000"/>
          </a:xfrm>
        </p:spPr>
        <p:txBody>
          <a:bodyPr/>
          <a:lstStyle/>
          <a:p>
            <a:r>
              <a:rPr lang="en-US" dirty="0" smtClean="0"/>
              <a:t>Kingly </a:t>
            </a:r>
            <a:r>
              <a:rPr lang="en-US" dirty="0" err="1" smtClean="0"/>
              <a:t>behaviour</a:t>
            </a:r>
            <a:endParaRPr lang="en-US" dirty="0"/>
          </a:p>
        </p:txBody>
      </p:sp>
    </p:spTree>
    <p:extLst>
      <p:ext uri="{BB962C8B-B14F-4D97-AF65-F5344CB8AC3E}">
        <p14:creationId xmlns:p14="http://schemas.microsoft.com/office/powerpoint/2010/main" val="15182354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Kingly </a:t>
            </a:r>
            <a:r>
              <a:rPr lang="en-US" dirty="0" err="1" smtClean="0"/>
              <a:t>behaviour</a:t>
            </a:r>
            <a:endParaRPr lang="en-US" dirty="0"/>
          </a:p>
        </p:txBody>
      </p:sp>
      <p:sp>
        <p:nvSpPr>
          <p:cNvPr id="3" name="Content Placeholder 2"/>
          <p:cNvSpPr>
            <a:spLocks noGrp="1"/>
          </p:cNvSpPr>
          <p:nvPr>
            <p:ph idx="1"/>
          </p:nvPr>
        </p:nvSpPr>
        <p:spPr>
          <a:xfrm>
            <a:off x="813098" y="1161658"/>
            <a:ext cx="7210371" cy="4209580"/>
          </a:xfrm>
        </p:spPr>
        <p:txBody>
          <a:bodyPr>
            <a:normAutofit fontScale="77500" lnSpcReduction="20000"/>
          </a:bodyPr>
          <a:lstStyle/>
          <a:p>
            <a:r>
              <a:rPr lang="en-US" sz="3400" b="1" dirty="0" smtClean="0"/>
              <a:t>2 </a:t>
            </a:r>
            <a:r>
              <a:rPr lang="en-US" sz="3400" b="1" dirty="0"/>
              <a:t>Samuel </a:t>
            </a:r>
            <a:r>
              <a:rPr lang="en-US" sz="3400" b="1" dirty="0" smtClean="0"/>
              <a:t>6:20-21</a:t>
            </a:r>
          </a:p>
          <a:p>
            <a:pPr>
              <a:buNone/>
            </a:pPr>
            <a:r>
              <a:rPr lang="en-US" sz="3400" b="1" dirty="0" smtClean="0"/>
              <a:t>	20</a:t>
            </a:r>
            <a:r>
              <a:rPr lang="en-US" sz="3400" dirty="0" smtClean="0"/>
              <a:t> </a:t>
            </a:r>
            <a:r>
              <a:rPr lang="en-US" sz="3400" dirty="0"/>
              <a:t>Then David returned to bless his household. And Michal the daughter of Saul came out to meet David, and said, “How </a:t>
            </a:r>
            <a:r>
              <a:rPr lang="en-US" sz="3400" dirty="0" smtClean="0"/>
              <a:t>glorious was the king of Israel today, uncovering himself today in the eyes of the maids of his servants, as one of the base fellows shamelessly uncovers himself!” </a:t>
            </a:r>
          </a:p>
          <a:p>
            <a:pPr>
              <a:buNone/>
            </a:pPr>
            <a:r>
              <a:rPr lang="en-US" sz="3400" b="1" dirty="0" smtClean="0"/>
              <a:t>	21</a:t>
            </a:r>
            <a:r>
              <a:rPr lang="en-US" sz="3400" dirty="0" smtClean="0"/>
              <a:t> So David said to Michal, “It was before the LORD, who chose me instead of your father and all his house, </a:t>
            </a:r>
            <a:r>
              <a:rPr lang="en-US" sz="3400" b="1" dirty="0" smtClean="0"/>
              <a:t>to appoint me ruler over the people of the LORD</a:t>
            </a:r>
            <a:r>
              <a:rPr lang="en-US" sz="3400" dirty="0" smtClean="0"/>
              <a:t>, over Israel. Therefore I will play music before the LORD.</a:t>
            </a:r>
          </a:p>
          <a:p>
            <a:endParaRPr lang="en-US" dirty="0"/>
          </a:p>
        </p:txBody>
      </p:sp>
    </p:spTree>
    <p:extLst>
      <p:ext uri="{BB962C8B-B14F-4D97-AF65-F5344CB8AC3E}">
        <p14:creationId xmlns:p14="http://schemas.microsoft.com/office/powerpoint/2010/main" val="15335820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2096</TotalTime>
  <Words>939</Words>
  <Application>Microsoft Macintosh PowerPoint</Application>
  <PresentationFormat>On-screen Show (4:3)</PresentationFormat>
  <Paragraphs>287</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The Kingmaker  “Long Live The King!” </vt:lpstr>
      <vt:lpstr>Kings and Priests</vt:lpstr>
      <vt:lpstr>Kings and Priests</vt:lpstr>
      <vt:lpstr>Saul’s error</vt:lpstr>
      <vt:lpstr>Saul’s error</vt:lpstr>
      <vt:lpstr>Saul’s error</vt:lpstr>
      <vt:lpstr>Kingly behaviour</vt:lpstr>
      <vt:lpstr>Kingly behaviour</vt:lpstr>
      <vt:lpstr>Kingly behaviour</vt:lpstr>
      <vt:lpstr>Kingly behaviour</vt:lpstr>
      <vt:lpstr>Kingly behaviour</vt:lpstr>
      <vt:lpstr>“the one who goes before…”</vt:lpstr>
      <vt:lpstr>“the one who goes before…”</vt:lpstr>
      <vt:lpstr>“the one who goes before…”</vt:lpstr>
      <vt:lpstr>PowerPoint Presentation</vt:lpstr>
      <vt:lpstr>Kingly behaviour</vt:lpstr>
      <vt:lpstr>“the one who goes before…”</vt:lpstr>
      <vt:lpstr>Psalm 72</vt:lpstr>
      <vt:lpstr>The role of the King</vt:lpstr>
      <vt:lpstr>1 Kings 3</vt:lpstr>
      <vt:lpstr>“the one who goes before…”</vt:lpstr>
      <vt:lpstr>Our King</vt:lpstr>
      <vt:lpstr>Our King</vt:lpstr>
      <vt:lpstr>Our King</vt:lpstr>
      <vt:lpstr>Hebrews - The Priest King</vt:lpstr>
      <vt:lpstr>‘archagos’</vt:lpstr>
      <vt:lpstr>PowerPoint Presentation</vt:lpstr>
      <vt:lpstr>Colossians 1</vt:lpstr>
      <vt:lpstr>‘proteuo’</vt:lpstr>
      <vt:lpstr>The preparation of the King</vt:lpstr>
      <vt:lpstr>Jesus’ preparation</vt:lpstr>
      <vt:lpstr>Jesus’ preparation</vt:lpstr>
      <vt:lpstr>Jesus’ preparation</vt:lpstr>
      <vt:lpstr>Jesus’ preparation</vt:lpstr>
      <vt:lpstr>The greater son of David</vt:lpstr>
      <vt:lpstr>Genesis 14:18-20</vt:lpstr>
      <vt:lpstr>Genesis 14:18-20</vt:lpstr>
      <vt:lpstr>“God Most High”</vt:lpstr>
      <vt:lpstr>“God Most High”</vt:lpstr>
      <vt:lpstr>“God Most High”</vt:lpstr>
      <vt:lpstr>“God Most High”</vt:lpstr>
      <vt:lpstr>“God Most High”</vt:lpstr>
      <vt:lpstr>Psalm 21 - A Psalm of the King</vt:lpstr>
      <vt:lpstr>PowerPoint Presentation</vt:lpstr>
      <vt:lpstr>The King-maker</vt:lpstr>
      <vt:lpstr>The King-maker</vt:lpstr>
      <vt:lpstr>The King-maker</vt:lpstr>
      <vt:lpstr>The King-maker</vt:lpstr>
      <vt:lpstr>The King-maker</vt:lpstr>
      <vt:lpstr>2 Chronicles 23</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scepter shall rise out of Israel</dc:title>
  <dc:creator>Christian Russell</dc:creator>
  <cp:lastModifiedBy>Christian Russell</cp:lastModifiedBy>
  <cp:revision>169</cp:revision>
  <dcterms:created xsi:type="dcterms:W3CDTF">2010-07-21T04:03:25Z</dcterms:created>
  <dcterms:modified xsi:type="dcterms:W3CDTF">2016-01-01T10:19:24Z</dcterms:modified>
</cp:coreProperties>
</file>