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4"/>
  </p:notesMasterIdLst>
  <p:handoutMasterIdLst>
    <p:handoutMasterId r:id="rId275"/>
  </p:handoutMasterIdLst>
  <p:sldIdLst>
    <p:sldId id="270" r:id="rId2"/>
    <p:sldId id="257" r:id="rId3"/>
    <p:sldId id="492" r:id="rId4"/>
    <p:sldId id="290" r:id="rId5"/>
    <p:sldId id="553" r:id="rId6"/>
    <p:sldId id="291" r:id="rId7"/>
    <p:sldId id="298" r:id="rId8"/>
    <p:sldId id="554" r:id="rId9"/>
    <p:sldId id="555" r:id="rId10"/>
    <p:sldId id="294" r:id="rId11"/>
    <p:sldId id="288" r:id="rId12"/>
    <p:sldId id="297" r:id="rId13"/>
    <p:sldId id="296" r:id="rId14"/>
    <p:sldId id="300" r:id="rId15"/>
    <p:sldId id="301" r:id="rId16"/>
    <p:sldId id="293" r:id="rId17"/>
    <p:sldId id="302" r:id="rId18"/>
    <p:sldId id="303" r:id="rId19"/>
    <p:sldId id="304" r:id="rId20"/>
    <p:sldId id="305" r:id="rId21"/>
    <p:sldId id="306" r:id="rId22"/>
    <p:sldId id="311" r:id="rId23"/>
    <p:sldId id="312" r:id="rId24"/>
    <p:sldId id="313" r:id="rId25"/>
    <p:sldId id="307" r:id="rId26"/>
    <p:sldId id="308" r:id="rId27"/>
    <p:sldId id="309" r:id="rId28"/>
    <p:sldId id="310" r:id="rId29"/>
    <p:sldId id="314" r:id="rId30"/>
    <p:sldId id="315" r:id="rId31"/>
    <p:sldId id="316" r:id="rId32"/>
    <p:sldId id="484" r:id="rId33"/>
    <p:sldId id="496" r:id="rId34"/>
    <p:sldId id="497" r:id="rId35"/>
    <p:sldId id="495" r:id="rId36"/>
    <p:sldId id="321" r:id="rId37"/>
    <p:sldId id="322" r:id="rId38"/>
    <p:sldId id="323" r:id="rId39"/>
    <p:sldId id="556" r:id="rId40"/>
    <p:sldId id="324" r:id="rId41"/>
    <p:sldId id="325" r:id="rId42"/>
    <p:sldId id="328" r:id="rId43"/>
    <p:sldId id="511" r:id="rId44"/>
    <p:sldId id="327" r:id="rId45"/>
    <p:sldId id="330" r:id="rId46"/>
    <p:sldId id="512" r:id="rId47"/>
    <p:sldId id="331" r:id="rId48"/>
    <p:sldId id="332" r:id="rId49"/>
    <p:sldId id="333" r:id="rId50"/>
    <p:sldId id="334" r:id="rId51"/>
    <p:sldId id="335" r:id="rId52"/>
    <p:sldId id="336" r:id="rId53"/>
    <p:sldId id="337" r:id="rId54"/>
    <p:sldId id="338" r:id="rId55"/>
    <p:sldId id="339" r:id="rId56"/>
    <p:sldId id="552" r:id="rId57"/>
    <p:sldId id="346" r:id="rId58"/>
    <p:sldId id="348" r:id="rId59"/>
    <p:sldId id="347" r:id="rId60"/>
    <p:sldId id="340" r:id="rId61"/>
    <p:sldId id="341" r:id="rId62"/>
    <p:sldId id="342" r:id="rId63"/>
    <p:sldId id="343" r:id="rId64"/>
    <p:sldId id="344" r:id="rId65"/>
    <p:sldId id="487" r:id="rId66"/>
    <p:sldId id="472" r:id="rId67"/>
    <p:sldId id="345" r:id="rId68"/>
    <p:sldId id="462" r:id="rId69"/>
    <p:sldId id="513" r:id="rId70"/>
    <p:sldId id="394" r:id="rId71"/>
    <p:sldId id="398" r:id="rId72"/>
    <p:sldId id="397" r:id="rId73"/>
    <p:sldId id="395" r:id="rId74"/>
    <p:sldId id="464" r:id="rId75"/>
    <p:sldId id="463" r:id="rId76"/>
    <p:sldId id="498" r:id="rId77"/>
    <p:sldId id="499" r:id="rId78"/>
    <p:sldId id="500" r:id="rId79"/>
    <p:sldId id="350" r:id="rId80"/>
    <p:sldId id="354" r:id="rId81"/>
    <p:sldId id="514" r:id="rId82"/>
    <p:sldId id="351" r:id="rId83"/>
    <p:sldId id="352" r:id="rId84"/>
    <p:sldId id="353" r:id="rId85"/>
    <p:sldId id="355" r:id="rId86"/>
    <p:sldId id="356" r:id="rId87"/>
    <p:sldId id="357" r:id="rId88"/>
    <p:sldId id="358" r:id="rId89"/>
    <p:sldId id="365" r:id="rId90"/>
    <p:sldId id="372" r:id="rId91"/>
    <p:sldId id="515" r:id="rId92"/>
    <p:sldId id="381" r:id="rId93"/>
    <p:sldId id="366" r:id="rId94"/>
    <p:sldId id="367" r:id="rId95"/>
    <p:sldId id="370" r:id="rId96"/>
    <p:sldId id="371" r:id="rId97"/>
    <p:sldId id="368" r:id="rId98"/>
    <p:sldId id="369" r:id="rId99"/>
    <p:sldId id="491" r:id="rId100"/>
    <p:sldId id="374" r:id="rId101"/>
    <p:sldId id="557" r:id="rId102"/>
    <p:sldId id="375" r:id="rId103"/>
    <p:sldId id="377" r:id="rId104"/>
    <p:sldId id="376" r:id="rId105"/>
    <p:sldId id="378" r:id="rId106"/>
    <p:sldId id="379" r:id="rId107"/>
    <p:sldId id="380" r:id="rId108"/>
    <p:sldId id="390" r:id="rId109"/>
    <p:sldId id="384" r:id="rId110"/>
    <p:sldId id="388" r:id="rId111"/>
    <p:sldId id="383" r:id="rId112"/>
    <p:sldId id="473" r:id="rId113"/>
    <p:sldId id="558" r:id="rId114"/>
    <p:sldId id="559" r:id="rId115"/>
    <p:sldId id="385" r:id="rId116"/>
    <p:sldId id="387" r:id="rId117"/>
    <p:sldId id="386" r:id="rId118"/>
    <p:sldId id="391" r:id="rId119"/>
    <p:sldId id="392" r:id="rId120"/>
    <p:sldId id="516" r:id="rId121"/>
    <p:sldId id="501" r:id="rId122"/>
    <p:sldId id="560" r:id="rId123"/>
    <p:sldId id="561" r:id="rId124"/>
    <p:sldId id="562" r:id="rId125"/>
    <p:sldId id="502" r:id="rId126"/>
    <p:sldId id="503" r:id="rId127"/>
    <p:sldId id="409" r:id="rId128"/>
    <p:sldId id="399" r:id="rId129"/>
    <p:sldId id="400" r:id="rId130"/>
    <p:sldId id="401" r:id="rId131"/>
    <p:sldId id="411" r:id="rId132"/>
    <p:sldId id="410" r:id="rId133"/>
    <p:sldId id="402" r:id="rId134"/>
    <p:sldId id="420" r:id="rId135"/>
    <p:sldId id="403" r:id="rId136"/>
    <p:sldId id="407" r:id="rId137"/>
    <p:sldId id="405" r:id="rId138"/>
    <p:sldId id="414" r:id="rId139"/>
    <p:sldId id="406" r:id="rId140"/>
    <p:sldId id="415" r:id="rId141"/>
    <p:sldId id="416" r:id="rId142"/>
    <p:sldId id="426" r:id="rId143"/>
    <p:sldId id="422" r:id="rId144"/>
    <p:sldId id="423" r:id="rId145"/>
    <p:sldId id="417" r:id="rId146"/>
    <p:sldId id="425" r:id="rId147"/>
    <p:sldId id="418" r:id="rId148"/>
    <p:sldId id="404" r:id="rId149"/>
    <p:sldId id="419" r:id="rId150"/>
    <p:sldId id="413" r:id="rId151"/>
    <p:sldId id="428" r:id="rId152"/>
    <p:sldId id="429" r:id="rId153"/>
    <p:sldId id="427" r:id="rId154"/>
    <p:sldId id="408" r:id="rId155"/>
    <p:sldId id="465" r:id="rId156"/>
    <p:sldId id="466" r:id="rId157"/>
    <p:sldId id="467" r:id="rId158"/>
    <p:sldId id="468" r:id="rId159"/>
    <p:sldId id="469" r:id="rId160"/>
    <p:sldId id="470" r:id="rId161"/>
    <p:sldId id="563" r:id="rId162"/>
    <p:sldId id="488" r:id="rId163"/>
    <p:sldId id="564" r:id="rId164"/>
    <p:sldId id="565" r:id="rId165"/>
    <p:sldId id="566" r:id="rId166"/>
    <p:sldId id="517" r:id="rId167"/>
    <p:sldId id="474" r:id="rId168"/>
    <p:sldId id="477" r:id="rId169"/>
    <p:sldId id="476" r:id="rId170"/>
    <p:sldId id="475" r:id="rId171"/>
    <p:sldId id="478" r:id="rId172"/>
    <p:sldId id="504" r:id="rId173"/>
    <p:sldId id="506" r:id="rId174"/>
    <p:sldId id="445" r:id="rId175"/>
    <p:sldId id="432" r:id="rId176"/>
    <p:sldId id="459" r:id="rId177"/>
    <p:sldId id="433" r:id="rId178"/>
    <p:sldId id="435" r:id="rId179"/>
    <p:sldId id="437" r:id="rId180"/>
    <p:sldId id="434" r:id="rId181"/>
    <p:sldId id="438" r:id="rId182"/>
    <p:sldId id="439" r:id="rId183"/>
    <p:sldId id="440" r:id="rId184"/>
    <p:sldId id="441" r:id="rId185"/>
    <p:sldId id="442" r:id="rId186"/>
    <p:sldId id="443" r:id="rId187"/>
    <p:sldId id="594" r:id="rId188"/>
    <p:sldId id="479" r:id="rId189"/>
    <p:sldId id="431" r:id="rId190"/>
    <p:sldId id="444" r:id="rId191"/>
    <p:sldId id="448" r:id="rId192"/>
    <p:sldId id="461" r:id="rId193"/>
    <p:sldId id="430" r:id="rId194"/>
    <p:sldId id="446" r:id="rId195"/>
    <p:sldId id="592" r:id="rId196"/>
    <p:sldId id="481" r:id="rId197"/>
    <p:sldId id="582" r:id="rId198"/>
    <p:sldId id="567" r:id="rId199"/>
    <p:sldId id="580" r:id="rId200"/>
    <p:sldId id="568" r:id="rId201"/>
    <p:sldId id="586" r:id="rId202"/>
    <p:sldId id="587" r:id="rId203"/>
    <p:sldId id="581" r:id="rId204"/>
    <p:sldId id="588" r:id="rId205"/>
    <p:sldId id="455" r:id="rId206"/>
    <p:sldId id="578" r:id="rId207"/>
    <p:sldId id="584" r:id="rId208"/>
    <p:sldId id="577" r:id="rId209"/>
    <p:sldId id="583" r:id="rId210"/>
    <p:sldId id="572" r:id="rId211"/>
    <p:sldId id="453" r:id="rId212"/>
    <p:sldId id="585" r:id="rId213"/>
    <p:sldId id="589" r:id="rId214"/>
    <p:sldId id="590" r:id="rId215"/>
    <p:sldId id="591" r:id="rId216"/>
    <p:sldId id="593" r:id="rId217"/>
    <p:sldId id="579" r:id="rId218"/>
    <p:sldId id="595" r:id="rId219"/>
    <p:sldId id="456" r:id="rId220"/>
    <p:sldId id="596" r:id="rId221"/>
    <p:sldId id="597" r:id="rId222"/>
    <p:sldId id="460" r:id="rId223"/>
    <p:sldId id="480" r:id="rId224"/>
    <p:sldId id="482" r:id="rId225"/>
    <p:sldId id="457" r:id="rId226"/>
    <p:sldId id="507" r:id="rId227"/>
    <p:sldId id="508" r:id="rId228"/>
    <p:sldId id="509" r:id="rId229"/>
    <p:sldId id="489" r:id="rId230"/>
    <p:sldId id="520" r:id="rId231"/>
    <p:sldId id="522" r:id="rId232"/>
    <p:sldId id="543" r:id="rId233"/>
    <p:sldId id="540" r:id="rId234"/>
    <p:sldId id="542" r:id="rId235"/>
    <p:sldId id="541" r:id="rId236"/>
    <p:sldId id="601" r:id="rId237"/>
    <p:sldId id="526" r:id="rId238"/>
    <p:sldId id="528" r:id="rId239"/>
    <p:sldId id="532" r:id="rId240"/>
    <p:sldId id="531" r:id="rId241"/>
    <p:sldId id="533" r:id="rId242"/>
    <p:sldId id="535" r:id="rId243"/>
    <p:sldId id="536" r:id="rId244"/>
    <p:sldId id="525" r:id="rId245"/>
    <p:sldId id="534" r:id="rId246"/>
    <p:sldId id="539" r:id="rId247"/>
    <p:sldId id="538" r:id="rId248"/>
    <p:sldId id="544" r:id="rId249"/>
    <p:sldId id="524" r:id="rId250"/>
    <p:sldId id="551" r:id="rId251"/>
    <p:sldId id="521" r:id="rId252"/>
    <p:sldId id="600" r:id="rId253"/>
    <p:sldId id="599" r:id="rId254"/>
    <p:sldId id="598" r:id="rId255"/>
    <p:sldId id="549" r:id="rId256"/>
    <p:sldId id="545" r:id="rId257"/>
    <p:sldId id="523" r:id="rId258"/>
    <p:sldId id="550" r:id="rId259"/>
    <p:sldId id="527" r:id="rId260"/>
    <p:sldId id="519" r:id="rId261"/>
    <p:sldId id="529" r:id="rId262"/>
    <p:sldId id="547" r:id="rId263"/>
    <p:sldId id="548" r:id="rId264"/>
    <p:sldId id="546" r:id="rId265"/>
    <p:sldId id="530" r:id="rId266"/>
    <p:sldId id="603" r:id="rId267"/>
    <p:sldId id="604" r:id="rId268"/>
    <p:sldId id="605" r:id="rId269"/>
    <p:sldId id="602" r:id="rId270"/>
    <p:sldId id="289" r:id="rId271"/>
    <p:sldId id="490" r:id="rId272"/>
    <p:sldId id="287" r:id="rId273"/>
  </p:sldIdLst>
  <p:sldSz cx="9144000" cy="6858000" type="screen4x3"/>
  <p:notesSz cx="6797675" cy="9929813"/>
  <p:embeddedFontLst>
    <p:embeddedFont>
      <p:font typeface="Arial Black" panose="020B0A04020102020204" pitchFamily="34" charset="0"/>
      <p:bold r:id="rId276"/>
    </p:embeddedFont>
    <p:embeddedFont>
      <p:font typeface="Impact" panose="020B0806030902050204" pitchFamily="34" charset="0"/>
      <p:regular r:id="rId277"/>
    </p:embeddedFont>
    <p:embeddedFont>
      <p:font typeface="Verdana" panose="020B0604030504040204" pitchFamily="34" charset="0"/>
      <p:regular r:id="rId278"/>
      <p:bold r:id="rId279"/>
      <p:italic r:id="rId280"/>
      <p:boldItalic r:id="rId281"/>
    </p:embeddedFont>
  </p:embeddedFontLst>
  <p:defaultTextStyle>
    <a:defPPr>
      <a:defRPr lang="en-GB"/>
    </a:defPPr>
    <a:lvl1pPr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66"/>
    <a:srgbClr val="3366CC"/>
    <a:srgbClr val="FF0000"/>
    <a:srgbClr val="FFFFCC"/>
    <a:srgbClr val="CCFFCC"/>
    <a:srgbClr val="FFFF0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364" autoAdjust="0"/>
  </p:normalViewPr>
  <p:slideViewPr>
    <p:cSldViewPr>
      <p:cViewPr varScale="1">
        <p:scale>
          <a:sx n="59" d="100"/>
          <a:sy n="59" d="100"/>
        </p:scale>
        <p:origin x="948" y="66"/>
      </p:cViewPr>
      <p:guideLst>
        <p:guide orient="horz" pos="2160"/>
        <p:guide pos="2880"/>
      </p:guideLst>
    </p:cSldViewPr>
  </p:slideViewPr>
  <p:outlineViewPr>
    <p:cViewPr>
      <p:scale>
        <a:sx n="33" d="100"/>
        <a:sy n="33" d="100"/>
      </p:scale>
      <p:origin x="0" y="-5598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50" d="100"/>
        <a:sy n="150" d="100"/>
      </p:scale>
      <p:origin x="0" y="0"/>
    </p:cViewPr>
  </p:notesTextViewPr>
  <p:sorterViewPr>
    <p:cViewPr>
      <p:scale>
        <a:sx n="75" d="100"/>
        <a:sy n="75" d="100"/>
      </p:scale>
      <p:origin x="0" y="-4759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font" Target="fonts/font4.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font" Target="fonts/font5.fntdata"/><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281" Type="http://schemas.openxmlformats.org/officeDocument/2006/relationships/font" Target="fonts/font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font" Target="fonts/font1.fntdata"/><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font" Target="fonts/font2.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font" Target="fonts/font3.fntdata"/><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handoutMaster" Target="handoutMasters/handoutMaster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s>
</file>

<file path=ppt/_rels/viewProps.xml.rels><?xml version="1.0" encoding="UTF-8" standalone="yes"?>
<Relationships xmlns="http://schemas.openxmlformats.org/package/2006/relationships"><Relationship Id="rId8" Type="http://schemas.openxmlformats.org/officeDocument/2006/relationships/slide" Target="slides/slide126.xml"/><Relationship Id="rId3" Type="http://schemas.openxmlformats.org/officeDocument/2006/relationships/slide" Target="slides/slide35.xml"/><Relationship Id="rId7" Type="http://schemas.openxmlformats.org/officeDocument/2006/relationships/slide" Target="slides/slide124.xml"/><Relationship Id="rId12" Type="http://schemas.openxmlformats.org/officeDocument/2006/relationships/slide" Target="slides/slide228.xml"/><Relationship Id="rId2" Type="http://schemas.openxmlformats.org/officeDocument/2006/relationships/slide" Target="slides/slide33.xml"/><Relationship Id="rId1" Type="http://schemas.openxmlformats.org/officeDocument/2006/relationships/slide" Target="slides/slide3.xml"/><Relationship Id="rId6" Type="http://schemas.openxmlformats.org/officeDocument/2006/relationships/slide" Target="slides/slide121.xml"/><Relationship Id="rId11" Type="http://schemas.openxmlformats.org/officeDocument/2006/relationships/slide" Target="slides/slide226.xml"/><Relationship Id="rId5" Type="http://schemas.openxmlformats.org/officeDocument/2006/relationships/slide" Target="slides/slide78.xml"/><Relationship Id="rId10" Type="http://schemas.openxmlformats.org/officeDocument/2006/relationships/slide" Target="slides/slide173.xml"/><Relationship Id="rId4" Type="http://schemas.openxmlformats.org/officeDocument/2006/relationships/slide" Target="slides/slide76.xml"/><Relationship Id="rId9" Type="http://schemas.openxmlformats.org/officeDocument/2006/relationships/slide" Target="slides/slide17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050">
            <a:extLst>
              <a:ext uri="{FF2B5EF4-FFF2-40B4-BE49-F238E27FC236}">
                <a16:creationId xmlns:a16="http://schemas.microsoft.com/office/drawing/2014/main" id="{56ABF50C-AE6E-4920-817C-6A169E31B901}"/>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GB"/>
          </a:p>
        </p:txBody>
      </p:sp>
      <p:sp>
        <p:nvSpPr>
          <p:cNvPr id="368643" name="Rectangle 2051">
            <a:extLst>
              <a:ext uri="{FF2B5EF4-FFF2-40B4-BE49-F238E27FC236}">
                <a16:creationId xmlns:a16="http://schemas.microsoft.com/office/drawing/2014/main" id="{0CF1793C-9074-4E14-9A5F-4B5F6E055D33}"/>
              </a:ext>
            </a:extLst>
          </p:cNvPr>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GB"/>
          </a:p>
        </p:txBody>
      </p:sp>
      <p:sp>
        <p:nvSpPr>
          <p:cNvPr id="368644" name="Rectangle 2052">
            <a:extLst>
              <a:ext uri="{FF2B5EF4-FFF2-40B4-BE49-F238E27FC236}">
                <a16:creationId xmlns:a16="http://schemas.microsoft.com/office/drawing/2014/main" id="{CFC0A082-530C-44B9-9484-FDF2B359D968}"/>
              </a:ext>
            </a:extLst>
          </p:cNvPr>
          <p:cNvSpPr>
            <a:spLocks noGrp="1" noChangeArrowheads="1"/>
          </p:cNvSpPr>
          <p:nvPr>
            <p:ph type="ftr" sz="quarter" idx="2"/>
          </p:nvPr>
        </p:nvSpPr>
        <p:spPr bwMode="auto">
          <a:xfrm>
            <a:off x="0" y="9432925"/>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GB"/>
          </a:p>
        </p:txBody>
      </p:sp>
      <p:sp>
        <p:nvSpPr>
          <p:cNvPr id="368645" name="Rectangle 2053">
            <a:extLst>
              <a:ext uri="{FF2B5EF4-FFF2-40B4-BE49-F238E27FC236}">
                <a16:creationId xmlns:a16="http://schemas.microsoft.com/office/drawing/2014/main" id="{E3A5E4E0-9C5C-4278-92F6-E37A96ADBB3D}"/>
              </a:ext>
            </a:extLst>
          </p:cNvPr>
          <p:cNvSpPr>
            <a:spLocks noGrp="1" noChangeArrowheads="1"/>
          </p:cNvSpPr>
          <p:nvPr>
            <p:ph type="sldNum" sz="quarter" idx="3"/>
          </p:nvPr>
        </p:nvSpPr>
        <p:spPr bwMode="auto">
          <a:xfrm>
            <a:off x="3851275" y="9432925"/>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47482E4-C59A-4549-96F9-2DD63147680D}"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463945B7-AE77-42B7-B025-CC0F2ACAEEB3}"/>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GB"/>
          </a:p>
        </p:txBody>
      </p:sp>
      <p:sp>
        <p:nvSpPr>
          <p:cNvPr id="108547" name="Rectangle 3">
            <a:extLst>
              <a:ext uri="{FF2B5EF4-FFF2-40B4-BE49-F238E27FC236}">
                <a16:creationId xmlns:a16="http://schemas.microsoft.com/office/drawing/2014/main" id="{5FF6C72C-2D90-4B18-A1A9-3D18906E8B63}"/>
              </a:ext>
            </a:extLst>
          </p:cNvPr>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GB"/>
          </a:p>
        </p:txBody>
      </p:sp>
      <p:sp>
        <p:nvSpPr>
          <p:cNvPr id="2052" name="Rectangle 4">
            <a:extLst>
              <a:ext uri="{FF2B5EF4-FFF2-40B4-BE49-F238E27FC236}">
                <a16:creationId xmlns:a16="http://schemas.microsoft.com/office/drawing/2014/main" id="{6B8A8685-0235-4ACD-8926-A9C58D914633}"/>
              </a:ext>
            </a:extLst>
          </p:cNvPr>
          <p:cNvSpPr>
            <a:spLocks noGrp="1" noRot="1" noChangeAspect="1" noChangeArrowheads="1" noTextEdit="1"/>
          </p:cNvSpPr>
          <p:nvPr>
            <p:ph type="sldImg" idx="2"/>
          </p:nvPr>
        </p:nvSpPr>
        <p:spPr bwMode="auto">
          <a:xfrm>
            <a:off x="915988" y="744538"/>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9" name="Rectangle 5">
            <a:extLst>
              <a:ext uri="{FF2B5EF4-FFF2-40B4-BE49-F238E27FC236}">
                <a16:creationId xmlns:a16="http://schemas.microsoft.com/office/drawing/2014/main" id="{64F00DEE-1339-4176-BFAB-C6DF31FD2E98}"/>
              </a:ext>
            </a:extLst>
          </p:cNvPr>
          <p:cNvSpPr>
            <a:spLocks noGrp="1" noChangeArrowheads="1"/>
          </p:cNvSpPr>
          <p:nvPr>
            <p:ph type="body" sz="quarter" idx="3"/>
          </p:nvPr>
        </p:nvSpPr>
        <p:spPr bwMode="auto">
          <a:xfrm>
            <a:off x="906463" y="4716463"/>
            <a:ext cx="4984750" cy="4468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8550" name="Rectangle 6">
            <a:extLst>
              <a:ext uri="{FF2B5EF4-FFF2-40B4-BE49-F238E27FC236}">
                <a16:creationId xmlns:a16="http://schemas.microsoft.com/office/drawing/2014/main" id="{6F411D62-02E7-4590-B5A4-22638332DAD3}"/>
              </a:ext>
            </a:extLst>
          </p:cNvPr>
          <p:cNvSpPr>
            <a:spLocks noGrp="1" noChangeArrowheads="1"/>
          </p:cNvSpPr>
          <p:nvPr>
            <p:ph type="ftr" sz="quarter" idx="4"/>
          </p:nvPr>
        </p:nvSpPr>
        <p:spPr bwMode="auto">
          <a:xfrm>
            <a:off x="0" y="9432925"/>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GB"/>
          </a:p>
        </p:txBody>
      </p:sp>
      <p:sp>
        <p:nvSpPr>
          <p:cNvPr id="108551" name="Rectangle 7">
            <a:extLst>
              <a:ext uri="{FF2B5EF4-FFF2-40B4-BE49-F238E27FC236}">
                <a16:creationId xmlns:a16="http://schemas.microsoft.com/office/drawing/2014/main" id="{BFD3E15E-E170-4F2A-ADA5-E9F6C985E990}"/>
              </a:ext>
            </a:extLst>
          </p:cNvPr>
          <p:cNvSpPr>
            <a:spLocks noGrp="1" noChangeArrowheads="1"/>
          </p:cNvSpPr>
          <p:nvPr>
            <p:ph type="sldNum" sz="quarter" idx="5"/>
          </p:nvPr>
        </p:nvSpPr>
        <p:spPr bwMode="auto">
          <a:xfrm>
            <a:off x="3851275" y="9432925"/>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A8EF8A9-3429-4D58-8B24-F87F07211908}"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F95EA653-EAE8-4519-B6E2-BB28CA05A5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8666CB-AB08-4963-87F9-A492B0C07A1C}" type="slidenum">
              <a:rPr lang="en-GB" altLang="en-US" smtClean="0">
                <a:latin typeface="Arial" panose="020B0604020202020204" pitchFamily="34" charset="0"/>
              </a:rPr>
              <a:pPr>
                <a:spcBef>
                  <a:spcPct val="0"/>
                </a:spcBef>
              </a:pPr>
              <a:t>1</a:t>
            </a:fld>
            <a:endParaRPr lang="en-GB" altLang="en-US">
              <a:latin typeface="Arial" panose="020B0604020202020204" pitchFamily="34" charset="0"/>
            </a:endParaRPr>
          </a:p>
        </p:txBody>
      </p:sp>
      <p:sp>
        <p:nvSpPr>
          <p:cNvPr id="5123" name="Rectangle 2">
            <a:extLst>
              <a:ext uri="{FF2B5EF4-FFF2-40B4-BE49-F238E27FC236}">
                <a16:creationId xmlns:a16="http://schemas.microsoft.com/office/drawing/2014/main" id="{57D62030-2279-495D-AF63-95984C61BEAE}"/>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CE88CF13-173E-423C-A5F0-608F590ED7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D5702373-5683-4E5C-9E1F-2C448BE06A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B66505-94F5-481A-AA3D-C6D6D4A3E741}" type="slidenum">
              <a:rPr lang="en-GB" altLang="en-US" smtClean="0">
                <a:latin typeface="Arial" panose="020B0604020202020204" pitchFamily="34" charset="0"/>
              </a:rPr>
              <a:pPr>
                <a:spcBef>
                  <a:spcPct val="0"/>
                </a:spcBef>
              </a:pPr>
              <a:t>77</a:t>
            </a:fld>
            <a:endParaRPr lang="en-GB" altLang="en-US">
              <a:latin typeface="Arial" panose="020B0604020202020204" pitchFamily="34" charset="0"/>
            </a:endParaRPr>
          </a:p>
        </p:txBody>
      </p:sp>
      <p:sp>
        <p:nvSpPr>
          <p:cNvPr id="87043" name="Rectangle 2">
            <a:extLst>
              <a:ext uri="{FF2B5EF4-FFF2-40B4-BE49-F238E27FC236}">
                <a16:creationId xmlns:a16="http://schemas.microsoft.com/office/drawing/2014/main" id="{7D141FFA-E26C-4ECE-AA00-713F1CAD42A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9AAFB530-FD73-4325-99DB-1B22D267C9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52F12DD0-8C76-4868-A9CE-B81BDA1449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259F20-327D-47AF-B8CD-D88514EA6500}" type="slidenum">
              <a:rPr lang="en-GB" altLang="en-US" smtClean="0">
                <a:latin typeface="Arial" panose="020B0604020202020204" pitchFamily="34" charset="0"/>
              </a:rPr>
              <a:pPr>
                <a:spcBef>
                  <a:spcPct val="0"/>
                </a:spcBef>
              </a:pPr>
              <a:t>78</a:t>
            </a:fld>
            <a:endParaRPr lang="en-GB" altLang="en-US">
              <a:latin typeface="Arial" panose="020B0604020202020204" pitchFamily="34" charset="0"/>
            </a:endParaRPr>
          </a:p>
        </p:txBody>
      </p:sp>
      <p:sp>
        <p:nvSpPr>
          <p:cNvPr id="89091" name="Rectangle 2">
            <a:extLst>
              <a:ext uri="{FF2B5EF4-FFF2-40B4-BE49-F238E27FC236}">
                <a16:creationId xmlns:a16="http://schemas.microsoft.com/office/drawing/2014/main" id="{C2F9475C-7519-440B-9670-4F9E84E93AD2}"/>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E4C817E5-AF95-4B26-8531-5C4B6E248C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0A8EF8A9-3429-4D58-8B24-F87F07211908}" type="slidenum">
              <a:rPr lang="en-GB" altLang="en-US" smtClean="0"/>
              <a:pPr>
                <a:defRPr/>
              </a:pPr>
              <a:t>80</a:t>
            </a:fld>
            <a:endParaRPr lang="en-GB" altLang="en-US"/>
          </a:p>
        </p:txBody>
      </p:sp>
    </p:spTree>
    <p:extLst>
      <p:ext uri="{BB962C8B-B14F-4D97-AF65-F5344CB8AC3E}">
        <p14:creationId xmlns:p14="http://schemas.microsoft.com/office/powerpoint/2010/main" val="3053065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90244CAA-4317-42A7-9BC2-E43D3DB2DEFA}"/>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4EFF457E-4A27-41EC-AAF3-E82E168802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4452" name="Slide Number Placeholder 3">
            <a:extLst>
              <a:ext uri="{FF2B5EF4-FFF2-40B4-BE49-F238E27FC236}">
                <a16:creationId xmlns:a16="http://schemas.microsoft.com/office/drawing/2014/main" id="{582E513B-1FF7-4E60-8794-2F79FC9BDA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10182AF3-66D8-4C69-8D1A-32682004AC1E}" type="slidenum">
              <a:rPr lang="en-GB" altLang="en-US" sz="1200" smtClean="0"/>
              <a:pPr/>
              <a:t>92</a:t>
            </a:fld>
            <a:endParaRPr lang="en-GB"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0A8EF8A9-3429-4D58-8B24-F87F07211908}" type="slidenum">
              <a:rPr lang="en-GB" altLang="en-US" smtClean="0"/>
              <a:pPr>
                <a:defRPr/>
              </a:pPr>
              <a:t>104</a:t>
            </a:fld>
            <a:endParaRPr lang="en-GB" altLang="en-US"/>
          </a:p>
        </p:txBody>
      </p:sp>
    </p:spTree>
    <p:extLst>
      <p:ext uri="{BB962C8B-B14F-4D97-AF65-F5344CB8AC3E}">
        <p14:creationId xmlns:p14="http://schemas.microsoft.com/office/powerpoint/2010/main" val="3438067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CF9B9712-F5CC-4500-97B6-A9CB4FB0CA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2F046E9-1205-411F-A8EA-1C4BA1893147}" type="slidenum">
              <a:rPr lang="en-GB" altLang="en-US" smtClean="0">
                <a:latin typeface="Arial" panose="020B0604020202020204" pitchFamily="34" charset="0"/>
              </a:rPr>
              <a:pPr>
                <a:spcBef>
                  <a:spcPct val="0"/>
                </a:spcBef>
              </a:pPr>
              <a:t>108</a:t>
            </a:fld>
            <a:endParaRPr lang="en-GB" altLang="en-US">
              <a:latin typeface="Arial" panose="020B0604020202020204" pitchFamily="34" charset="0"/>
            </a:endParaRPr>
          </a:p>
        </p:txBody>
      </p:sp>
      <p:sp>
        <p:nvSpPr>
          <p:cNvPr id="120835" name="Rectangle 2">
            <a:extLst>
              <a:ext uri="{FF2B5EF4-FFF2-40B4-BE49-F238E27FC236}">
                <a16:creationId xmlns:a16="http://schemas.microsoft.com/office/drawing/2014/main" id="{DDFD57ED-492F-4953-ADF3-09D709C150D3}"/>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765C157B-D08D-4C56-B9C6-D598346F49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0A8EF8A9-3429-4D58-8B24-F87F07211908}" type="slidenum">
              <a:rPr lang="en-GB" altLang="en-US" smtClean="0"/>
              <a:pPr>
                <a:defRPr/>
              </a:pPr>
              <a:t>112</a:t>
            </a:fld>
            <a:endParaRPr lang="en-GB" altLang="en-US"/>
          </a:p>
        </p:txBody>
      </p:sp>
    </p:spTree>
    <p:extLst>
      <p:ext uri="{BB962C8B-B14F-4D97-AF65-F5344CB8AC3E}">
        <p14:creationId xmlns:p14="http://schemas.microsoft.com/office/powerpoint/2010/main" val="1622342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0A8EF8A9-3429-4D58-8B24-F87F07211908}" type="slidenum">
              <a:rPr lang="en-GB" altLang="en-US" smtClean="0"/>
              <a:pPr>
                <a:defRPr/>
              </a:pPr>
              <a:t>113</a:t>
            </a:fld>
            <a:endParaRPr lang="en-GB" altLang="en-US"/>
          </a:p>
        </p:txBody>
      </p:sp>
    </p:spTree>
    <p:extLst>
      <p:ext uri="{BB962C8B-B14F-4D97-AF65-F5344CB8AC3E}">
        <p14:creationId xmlns:p14="http://schemas.microsoft.com/office/powerpoint/2010/main" val="4236156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B240942-88DA-4B63-98CA-38B44A014D22}" type="slidenum">
              <a:rPr lang="en-GB" smtClean="0"/>
              <a:pPr/>
              <a:t>114</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0350D910-5DE7-46B1-AA73-1518BED708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8DFB3E-218F-4EEF-9B88-9DDB2A422E97}" type="slidenum">
              <a:rPr lang="en-GB" altLang="en-US" smtClean="0">
                <a:latin typeface="Arial" panose="020B0604020202020204" pitchFamily="34" charset="0"/>
              </a:rPr>
              <a:pPr>
                <a:spcBef>
                  <a:spcPct val="0"/>
                </a:spcBef>
              </a:pPr>
              <a:t>121</a:t>
            </a:fld>
            <a:endParaRPr lang="en-GB" altLang="en-US">
              <a:latin typeface="Arial" panose="020B0604020202020204" pitchFamily="34" charset="0"/>
            </a:endParaRPr>
          </a:p>
        </p:txBody>
      </p:sp>
      <p:sp>
        <p:nvSpPr>
          <p:cNvPr id="135171" name="Rectangle 2">
            <a:extLst>
              <a:ext uri="{FF2B5EF4-FFF2-40B4-BE49-F238E27FC236}">
                <a16:creationId xmlns:a16="http://schemas.microsoft.com/office/drawing/2014/main" id="{E6C8E16F-A45C-4C1E-AC01-1CAE7F25D054}"/>
              </a:ext>
            </a:extLst>
          </p:cNvPr>
          <p:cNvSpPr>
            <a:spLocks noGrp="1" noRot="1" noChangeAspect="1" noChangeArrowheads="1" noTextEdit="1"/>
          </p:cNvSpPr>
          <p:nvPr>
            <p:ph type="sldImg"/>
          </p:nvPr>
        </p:nvSpPr>
        <p:spPr>
          <a:solidFill>
            <a:srgbClr val="FFFFFF"/>
          </a:solidFill>
          <a:ln/>
        </p:spPr>
      </p:sp>
      <p:sp>
        <p:nvSpPr>
          <p:cNvPr id="135172" name="Rectangle 3">
            <a:extLst>
              <a:ext uri="{FF2B5EF4-FFF2-40B4-BE49-F238E27FC236}">
                <a16:creationId xmlns:a16="http://schemas.microsoft.com/office/drawing/2014/main" id="{D849C37E-ECB9-4350-B70E-C00DE79672C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415788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11351AF0-5967-4989-A511-23DB879DA4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0BD2D1-54C8-4C43-9D77-EE8EAA5F6AB8}" type="slidenum">
              <a:rPr lang="en-GB" altLang="en-US" smtClean="0">
                <a:latin typeface="Arial" panose="020B0604020202020204" pitchFamily="34" charset="0"/>
              </a:rPr>
              <a:pPr>
                <a:spcBef>
                  <a:spcPct val="0"/>
                </a:spcBef>
              </a:pPr>
              <a:t>2</a:t>
            </a:fld>
            <a:endParaRPr lang="en-GB" altLang="en-US">
              <a:latin typeface="Arial" panose="020B0604020202020204" pitchFamily="34" charset="0"/>
            </a:endParaRPr>
          </a:p>
        </p:txBody>
      </p:sp>
      <p:sp>
        <p:nvSpPr>
          <p:cNvPr id="7171" name="Rectangle 2">
            <a:extLst>
              <a:ext uri="{FF2B5EF4-FFF2-40B4-BE49-F238E27FC236}">
                <a16:creationId xmlns:a16="http://schemas.microsoft.com/office/drawing/2014/main" id="{558D146B-D3D0-4C83-9E77-6A8FB1A6AD66}"/>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7C55363A-F24F-4FD2-ADFE-7556D97CAC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Three and a half months</a:t>
            </a:r>
            <a:r>
              <a:rPr lang="en-GB" baseline="0" dirty="0"/>
              <a:t> to Australia</a:t>
            </a:r>
            <a:endParaRPr lang="en-GB" dirty="0"/>
          </a:p>
        </p:txBody>
      </p:sp>
      <p:sp>
        <p:nvSpPr>
          <p:cNvPr id="4" name="Slide Number Placeholder 3"/>
          <p:cNvSpPr>
            <a:spLocks noGrp="1"/>
          </p:cNvSpPr>
          <p:nvPr>
            <p:ph type="sldNum" sz="quarter" idx="10"/>
          </p:nvPr>
        </p:nvSpPr>
        <p:spPr/>
        <p:txBody>
          <a:bodyPr/>
          <a:lstStyle/>
          <a:p>
            <a:fld id="{223DE8E0-A1ED-4053-A7DD-121739C4C4C9}" type="slidenum">
              <a:rPr lang="en-GB" smtClean="0"/>
              <a:pPr/>
              <a:t>123</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0350D910-5DE7-46B1-AA73-1518BED708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8DFB3E-218F-4EEF-9B88-9DDB2A422E97}" type="slidenum">
              <a:rPr lang="en-GB" altLang="en-US" smtClean="0">
                <a:latin typeface="Arial" panose="020B0604020202020204" pitchFamily="34" charset="0"/>
              </a:rPr>
              <a:pPr>
                <a:spcBef>
                  <a:spcPct val="0"/>
                </a:spcBef>
              </a:pPr>
              <a:t>124</a:t>
            </a:fld>
            <a:endParaRPr lang="en-GB" altLang="en-US">
              <a:latin typeface="Arial" panose="020B0604020202020204" pitchFamily="34" charset="0"/>
            </a:endParaRPr>
          </a:p>
        </p:txBody>
      </p:sp>
      <p:sp>
        <p:nvSpPr>
          <p:cNvPr id="135171" name="Rectangle 2">
            <a:extLst>
              <a:ext uri="{FF2B5EF4-FFF2-40B4-BE49-F238E27FC236}">
                <a16:creationId xmlns:a16="http://schemas.microsoft.com/office/drawing/2014/main" id="{E6C8E16F-A45C-4C1E-AC01-1CAE7F25D054}"/>
              </a:ext>
            </a:extLst>
          </p:cNvPr>
          <p:cNvSpPr>
            <a:spLocks noGrp="1" noRot="1" noChangeAspect="1" noChangeArrowheads="1" noTextEdit="1"/>
          </p:cNvSpPr>
          <p:nvPr>
            <p:ph type="sldImg"/>
          </p:nvPr>
        </p:nvSpPr>
        <p:spPr>
          <a:solidFill>
            <a:srgbClr val="FFFFFF"/>
          </a:solidFill>
          <a:ln/>
        </p:spPr>
      </p:sp>
      <p:sp>
        <p:nvSpPr>
          <p:cNvPr id="135172" name="Rectangle 3">
            <a:extLst>
              <a:ext uri="{FF2B5EF4-FFF2-40B4-BE49-F238E27FC236}">
                <a16:creationId xmlns:a16="http://schemas.microsoft.com/office/drawing/2014/main" id="{D849C37E-ECB9-4350-B70E-C00DE79672C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1342338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1A34D86A-3E88-4523-9711-3F1157E779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96301B-3B47-4930-A1AF-21365F4DF6CF}" type="slidenum">
              <a:rPr lang="en-GB" altLang="en-US" smtClean="0">
                <a:latin typeface="Arial" panose="020B0604020202020204" pitchFamily="34" charset="0"/>
              </a:rPr>
              <a:pPr>
                <a:spcBef>
                  <a:spcPct val="0"/>
                </a:spcBef>
              </a:pPr>
              <a:t>125</a:t>
            </a:fld>
            <a:endParaRPr lang="en-GB" altLang="en-US">
              <a:latin typeface="Arial" panose="020B0604020202020204" pitchFamily="34" charset="0"/>
            </a:endParaRPr>
          </a:p>
        </p:txBody>
      </p:sp>
      <p:sp>
        <p:nvSpPr>
          <p:cNvPr id="137219" name="Rectangle 2">
            <a:extLst>
              <a:ext uri="{FF2B5EF4-FFF2-40B4-BE49-F238E27FC236}">
                <a16:creationId xmlns:a16="http://schemas.microsoft.com/office/drawing/2014/main" id="{B5DFE836-9874-4041-A2AE-B6D1A376CC09}"/>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D9C4768B-D179-458F-B1C0-BC0BF65DCA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9582FBBB-0461-45BC-B0EF-54AAABAC7A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BDE753-01F5-475D-AEE7-ACB62711618C}" type="slidenum">
              <a:rPr lang="en-GB" altLang="en-US" smtClean="0">
                <a:latin typeface="Arial" panose="020B0604020202020204" pitchFamily="34" charset="0"/>
              </a:rPr>
              <a:pPr>
                <a:spcBef>
                  <a:spcPct val="0"/>
                </a:spcBef>
              </a:pPr>
              <a:t>126</a:t>
            </a:fld>
            <a:endParaRPr lang="en-GB" altLang="en-US">
              <a:latin typeface="Arial" panose="020B0604020202020204" pitchFamily="34" charset="0"/>
            </a:endParaRPr>
          </a:p>
        </p:txBody>
      </p:sp>
      <p:sp>
        <p:nvSpPr>
          <p:cNvPr id="139267" name="Rectangle 2">
            <a:extLst>
              <a:ext uri="{FF2B5EF4-FFF2-40B4-BE49-F238E27FC236}">
                <a16:creationId xmlns:a16="http://schemas.microsoft.com/office/drawing/2014/main" id="{CEACAFFA-5104-4C42-87F5-238138029D63}"/>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2DF96A7F-B4D5-400D-B325-1619408319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2050 BC in Ur</a:t>
            </a:r>
          </a:p>
        </p:txBody>
      </p:sp>
      <p:sp>
        <p:nvSpPr>
          <p:cNvPr id="4" name="Slide Number Placeholder 3"/>
          <p:cNvSpPr>
            <a:spLocks noGrp="1"/>
          </p:cNvSpPr>
          <p:nvPr>
            <p:ph type="sldNum" sz="quarter" idx="5"/>
          </p:nvPr>
        </p:nvSpPr>
        <p:spPr/>
        <p:txBody>
          <a:bodyPr/>
          <a:lstStyle/>
          <a:p>
            <a:pPr>
              <a:defRPr/>
            </a:pPr>
            <a:fld id="{0A8EF8A9-3429-4D58-8B24-F87F07211908}" type="slidenum">
              <a:rPr lang="en-GB" altLang="en-US" smtClean="0"/>
              <a:pPr>
                <a:defRPr/>
              </a:pPr>
              <a:t>158</a:t>
            </a:fld>
            <a:endParaRPr lang="en-GB" altLang="en-US"/>
          </a:p>
        </p:txBody>
      </p:sp>
    </p:spTree>
    <p:extLst>
      <p:ext uri="{BB962C8B-B14F-4D97-AF65-F5344CB8AC3E}">
        <p14:creationId xmlns:p14="http://schemas.microsoft.com/office/powerpoint/2010/main" val="3050166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EF8FCF20-B1E7-47DB-BCEB-62859B7D50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1BF5B4-0EE8-40BC-95A2-EBDFD4B3A915}" type="slidenum">
              <a:rPr lang="en-GB" altLang="en-US" smtClean="0">
                <a:latin typeface="Arial" panose="020B0604020202020204" pitchFamily="34" charset="0"/>
              </a:rPr>
              <a:pPr>
                <a:spcBef>
                  <a:spcPct val="0"/>
                </a:spcBef>
              </a:pPr>
              <a:t>161</a:t>
            </a:fld>
            <a:endParaRPr lang="en-GB" altLang="en-US">
              <a:latin typeface="Arial" panose="020B0604020202020204" pitchFamily="34" charset="0"/>
            </a:endParaRPr>
          </a:p>
        </p:txBody>
      </p:sp>
      <p:sp>
        <p:nvSpPr>
          <p:cNvPr id="177155" name="Rectangle 2">
            <a:extLst>
              <a:ext uri="{FF2B5EF4-FFF2-40B4-BE49-F238E27FC236}">
                <a16:creationId xmlns:a16="http://schemas.microsoft.com/office/drawing/2014/main" id="{F7564F35-39D9-4444-8C8D-A690742A9E5A}"/>
              </a:ext>
            </a:extLst>
          </p:cNvPr>
          <p:cNvSpPr>
            <a:spLocks noGrp="1" noRot="1" noChangeAspect="1" noChangeArrowheads="1" noTextEdit="1"/>
          </p:cNvSpPr>
          <p:nvPr>
            <p:ph type="sldImg"/>
          </p:nvPr>
        </p:nvSpPr>
        <p:spPr>
          <a:ln/>
        </p:spPr>
      </p:sp>
      <p:sp>
        <p:nvSpPr>
          <p:cNvPr id="177156" name="Rectangle 3">
            <a:extLst>
              <a:ext uri="{FF2B5EF4-FFF2-40B4-BE49-F238E27FC236}">
                <a16:creationId xmlns:a16="http://schemas.microsoft.com/office/drawing/2014/main" id="{10BF34D6-EDEF-4493-B20B-AE7C27DE10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196406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0A8EF8A9-3429-4D58-8B24-F87F07211908}" type="slidenum">
              <a:rPr lang="en-GB" altLang="en-US" smtClean="0"/>
              <a:pPr>
                <a:defRPr/>
              </a:pPr>
              <a:t>164</a:t>
            </a:fld>
            <a:endParaRPr lang="en-GB" altLang="en-US"/>
          </a:p>
        </p:txBody>
      </p:sp>
    </p:spTree>
    <p:extLst>
      <p:ext uri="{BB962C8B-B14F-4D97-AF65-F5344CB8AC3E}">
        <p14:creationId xmlns:p14="http://schemas.microsoft.com/office/powerpoint/2010/main" val="2557262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0A8EF8A9-3429-4D58-8B24-F87F07211908}" type="slidenum">
              <a:rPr lang="en-GB" altLang="en-US" smtClean="0"/>
              <a:pPr>
                <a:defRPr/>
              </a:pPr>
              <a:t>165</a:t>
            </a:fld>
            <a:endParaRPr lang="en-GB" altLang="en-US"/>
          </a:p>
        </p:txBody>
      </p:sp>
    </p:spTree>
    <p:extLst>
      <p:ext uri="{BB962C8B-B14F-4D97-AF65-F5344CB8AC3E}">
        <p14:creationId xmlns:p14="http://schemas.microsoft.com/office/powerpoint/2010/main" val="3429829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EF8FCF20-B1E7-47DB-BCEB-62859B7D50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1BF5B4-0EE8-40BC-95A2-EBDFD4B3A915}" type="slidenum">
              <a:rPr lang="en-GB" altLang="en-US" smtClean="0">
                <a:latin typeface="Arial" panose="020B0604020202020204" pitchFamily="34" charset="0"/>
              </a:rPr>
              <a:pPr>
                <a:spcBef>
                  <a:spcPct val="0"/>
                </a:spcBef>
              </a:pPr>
              <a:t>166</a:t>
            </a:fld>
            <a:endParaRPr lang="en-GB" altLang="en-US">
              <a:latin typeface="Arial" panose="020B0604020202020204" pitchFamily="34" charset="0"/>
            </a:endParaRPr>
          </a:p>
        </p:txBody>
      </p:sp>
      <p:sp>
        <p:nvSpPr>
          <p:cNvPr id="177155" name="Rectangle 2">
            <a:extLst>
              <a:ext uri="{FF2B5EF4-FFF2-40B4-BE49-F238E27FC236}">
                <a16:creationId xmlns:a16="http://schemas.microsoft.com/office/drawing/2014/main" id="{F7564F35-39D9-4444-8C8D-A690742A9E5A}"/>
              </a:ext>
            </a:extLst>
          </p:cNvPr>
          <p:cNvSpPr>
            <a:spLocks noGrp="1" noRot="1" noChangeAspect="1" noChangeArrowheads="1" noTextEdit="1"/>
          </p:cNvSpPr>
          <p:nvPr>
            <p:ph type="sldImg"/>
          </p:nvPr>
        </p:nvSpPr>
        <p:spPr>
          <a:ln/>
        </p:spPr>
      </p:sp>
      <p:sp>
        <p:nvSpPr>
          <p:cNvPr id="177156" name="Rectangle 3">
            <a:extLst>
              <a:ext uri="{FF2B5EF4-FFF2-40B4-BE49-F238E27FC236}">
                <a16:creationId xmlns:a16="http://schemas.microsoft.com/office/drawing/2014/main" id="{10BF34D6-EDEF-4493-B20B-AE7C27DE10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F0650861-F07B-4F39-9414-44E5BBC99B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90BA5B5-8DB2-4C2C-82B9-F30C72C42738}" type="slidenum">
              <a:rPr lang="en-GB" altLang="en-US" smtClean="0">
                <a:latin typeface="Arial" panose="020B0604020202020204" pitchFamily="34" charset="0"/>
              </a:rPr>
              <a:pPr>
                <a:spcBef>
                  <a:spcPct val="0"/>
                </a:spcBef>
              </a:pPr>
              <a:t>172</a:t>
            </a:fld>
            <a:endParaRPr lang="en-GB" altLang="en-US">
              <a:latin typeface="Arial" panose="020B0604020202020204" pitchFamily="34" charset="0"/>
            </a:endParaRPr>
          </a:p>
        </p:txBody>
      </p:sp>
      <p:sp>
        <p:nvSpPr>
          <p:cNvPr id="184323" name="Rectangle 2">
            <a:extLst>
              <a:ext uri="{FF2B5EF4-FFF2-40B4-BE49-F238E27FC236}">
                <a16:creationId xmlns:a16="http://schemas.microsoft.com/office/drawing/2014/main" id="{FA79F302-9275-4755-9BBA-4DFAB51BA35A}"/>
              </a:ext>
            </a:extLst>
          </p:cNvPr>
          <p:cNvSpPr>
            <a:spLocks noGrp="1" noRot="1" noChangeAspect="1" noChangeArrowheads="1" noTextEdit="1"/>
          </p:cNvSpPr>
          <p:nvPr>
            <p:ph type="sldImg"/>
          </p:nvPr>
        </p:nvSpPr>
        <p:spPr>
          <a:solidFill>
            <a:srgbClr val="FFFFFF"/>
          </a:solidFill>
          <a:ln/>
        </p:spPr>
      </p:sp>
      <p:sp>
        <p:nvSpPr>
          <p:cNvPr id="184324" name="Rectangle 3">
            <a:extLst>
              <a:ext uri="{FF2B5EF4-FFF2-40B4-BE49-F238E27FC236}">
                <a16:creationId xmlns:a16="http://schemas.microsoft.com/office/drawing/2014/main" id="{58F7D8FE-B61E-49FD-A875-A5BEA9DB2F8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23AF1433-CE96-4F61-890C-6D33791D9F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C4EEA1-C72B-4380-868B-9DE2D8CBBB91}" type="slidenum">
              <a:rPr lang="en-GB" altLang="en-US" smtClean="0">
                <a:latin typeface="Arial" panose="020B0604020202020204" pitchFamily="34" charset="0"/>
              </a:rPr>
              <a:pPr>
                <a:spcBef>
                  <a:spcPct val="0"/>
                </a:spcBef>
              </a:pPr>
              <a:t>3</a:t>
            </a:fld>
            <a:endParaRPr lang="en-GB" altLang="en-US">
              <a:latin typeface="Arial" panose="020B0604020202020204" pitchFamily="34" charset="0"/>
            </a:endParaRPr>
          </a:p>
        </p:txBody>
      </p:sp>
      <p:sp>
        <p:nvSpPr>
          <p:cNvPr id="9219" name="Rectangle 2">
            <a:extLst>
              <a:ext uri="{FF2B5EF4-FFF2-40B4-BE49-F238E27FC236}">
                <a16:creationId xmlns:a16="http://schemas.microsoft.com/office/drawing/2014/main" id="{6528D362-6D95-478F-A482-FD190E367EB5}"/>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20D0E525-F140-4A3C-A074-0B69AAA384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93B5F0C7-91E4-473C-9BB9-9904243BF7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7E39A2-A4FB-4477-9C6A-024E4D17B07A}" type="slidenum">
              <a:rPr lang="en-GB" altLang="en-US" smtClean="0">
                <a:latin typeface="Arial" panose="020B0604020202020204" pitchFamily="34" charset="0"/>
              </a:rPr>
              <a:pPr>
                <a:spcBef>
                  <a:spcPct val="0"/>
                </a:spcBef>
              </a:pPr>
              <a:t>173</a:t>
            </a:fld>
            <a:endParaRPr lang="en-GB" altLang="en-US">
              <a:latin typeface="Arial" panose="020B0604020202020204" pitchFamily="34" charset="0"/>
            </a:endParaRPr>
          </a:p>
        </p:txBody>
      </p:sp>
      <p:sp>
        <p:nvSpPr>
          <p:cNvPr id="188419" name="Rectangle 2">
            <a:extLst>
              <a:ext uri="{FF2B5EF4-FFF2-40B4-BE49-F238E27FC236}">
                <a16:creationId xmlns:a16="http://schemas.microsoft.com/office/drawing/2014/main" id="{7976E530-1DE8-4A8D-AACE-CE6AEDD7ED62}"/>
              </a:ext>
            </a:extLst>
          </p:cNvPr>
          <p:cNvSpPr>
            <a:spLocks noGrp="1" noRot="1" noChangeAspect="1" noChangeArrowheads="1" noTextEdit="1"/>
          </p:cNvSpPr>
          <p:nvPr>
            <p:ph type="sldImg"/>
          </p:nvPr>
        </p:nvSpPr>
        <p:spPr>
          <a:ln/>
        </p:spPr>
      </p:sp>
      <p:sp>
        <p:nvSpPr>
          <p:cNvPr id="188420" name="Rectangle 3">
            <a:extLst>
              <a:ext uri="{FF2B5EF4-FFF2-40B4-BE49-F238E27FC236}">
                <a16:creationId xmlns:a16="http://schemas.microsoft.com/office/drawing/2014/main" id="{BC5BAE47-9953-4058-A259-D31D5D98DE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0A8EF8A9-3429-4D58-8B24-F87F07211908}" type="slidenum">
              <a:rPr lang="en-GB" altLang="en-US" smtClean="0"/>
              <a:pPr>
                <a:defRPr/>
              </a:pPr>
              <a:t>178</a:t>
            </a:fld>
            <a:endParaRPr lang="en-GB" altLang="en-US"/>
          </a:p>
        </p:txBody>
      </p:sp>
    </p:spTree>
    <p:extLst>
      <p:ext uri="{BB962C8B-B14F-4D97-AF65-F5344CB8AC3E}">
        <p14:creationId xmlns:p14="http://schemas.microsoft.com/office/powerpoint/2010/main" val="328106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D40B9A33-1221-48C6-A8B9-AD27F68ECC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02015C-8111-4B3E-BFFB-2D61305E9305}" type="slidenum">
              <a:rPr lang="en-GB" altLang="en-US" smtClean="0">
                <a:latin typeface="Arial" panose="020B0604020202020204" pitchFamily="34" charset="0"/>
              </a:rPr>
              <a:pPr>
                <a:spcBef>
                  <a:spcPct val="0"/>
                </a:spcBef>
              </a:pPr>
              <a:t>187</a:t>
            </a:fld>
            <a:endParaRPr lang="en-GB" altLang="en-US">
              <a:latin typeface="Arial" panose="020B0604020202020204" pitchFamily="34" charset="0"/>
            </a:endParaRPr>
          </a:p>
        </p:txBody>
      </p:sp>
      <p:sp>
        <p:nvSpPr>
          <p:cNvPr id="218115" name="Rectangle 2">
            <a:extLst>
              <a:ext uri="{FF2B5EF4-FFF2-40B4-BE49-F238E27FC236}">
                <a16:creationId xmlns:a16="http://schemas.microsoft.com/office/drawing/2014/main" id="{7B2A2BFB-7CDC-43C1-BCF3-8F78AD1EF52F}"/>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8D1D1605-F7DD-4853-8630-01D2B856DB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40021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0A8EF8A9-3429-4D58-8B24-F87F07211908}" type="slidenum">
              <a:rPr lang="en-GB" altLang="en-US" smtClean="0"/>
              <a:pPr>
                <a:defRPr/>
              </a:pPr>
              <a:t>212</a:t>
            </a:fld>
            <a:endParaRPr lang="en-GB" altLang="en-US"/>
          </a:p>
        </p:txBody>
      </p:sp>
    </p:spTree>
    <p:extLst>
      <p:ext uri="{BB962C8B-B14F-4D97-AF65-F5344CB8AC3E}">
        <p14:creationId xmlns:p14="http://schemas.microsoft.com/office/powerpoint/2010/main" val="2275434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0A8EF8A9-3429-4D58-8B24-F87F07211908}" type="slidenum">
              <a:rPr lang="en-GB" altLang="en-US" smtClean="0"/>
              <a:pPr>
                <a:defRPr/>
              </a:pPr>
              <a:t>213</a:t>
            </a:fld>
            <a:endParaRPr lang="en-GB" altLang="en-US"/>
          </a:p>
        </p:txBody>
      </p:sp>
    </p:spTree>
    <p:extLst>
      <p:ext uri="{BB962C8B-B14F-4D97-AF65-F5344CB8AC3E}">
        <p14:creationId xmlns:p14="http://schemas.microsoft.com/office/powerpoint/2010/main" val="410416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0A8EF8A9-3429-4D58-8B24-F87F07211908}" type="slidenum">
              <a:rPr lang="en-GB" altLang="en-US" smtClean="0"/>
              <a:pPr>
                <a:defRPr/>
              </a:pPr>
              <a:t>214</a:t>
            </a:fld>
            <a:endParaRPr lang="en-GB" altLang="en-US"/>
          </a:p>
        </p:txBody>
      </p:sp>
    </p:spTree>
    <p:extLst>
      <p:ext uri="{BB962C8B-B14F-4D97-AF65-F5344CB8AC3E}">
        <p14:creationId xmlns:p14="http://schemas.microsoft.com/office/powerpoint/2010/main" val="2453318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0A8EF8A9-3429-4D58-8B24-F87F07211908}" type="slidenum">
              <a:rPr lang="en-GB" altLang="en-US" smtClean="0"/>
              <a:pPr>
                <a:defRPr/>
              </a:pPr>
              <a:t>215</a:t>
            </a:fld>
            <a:endParaRPr lang="en-GB" altLang="en-US"/>
          </a:p>
        </p:txBody>
      </p:sp>
    </p:spTree>
    <p:extLst>
      <p:ext uri="{BB962C8B-B14F-4D97-AF65-F5344CB8AC3E}">
        <p14:creationId xmlns:p14="http://schemas.microsoft.com/office/powerpoint/2010/main" val="3255914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F06C35C-22FE-4B9D-9AC7-E7825DD957A2}" type="slidenum">
              <a:rPr lang="en-GB" smtClean="0"/>
              <a:pPr>
                <a:defRPr/>
              </a:pPr>
              <a:t>218</a:t>
            </a:fld>
            <a:endParaRPr lang="en-GB" dirty="0"/>
          </a:p>
        </p:txBody>
      </p:sp>
    </p:spTree>
    <p:extLst>
      <p:ext uri="{BB962C8B-B14F-4D97-AF65-F5344CB8AC3E}">
        <p14:creationId xmlns:p14="http://schemas.microsoft.com/office/powerpoint/2010/main" val="4036323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7BD12F8A-4EFC-4C44-B347-FED6D4965E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AFE3F2-C102-44F2-8711-6F442D0E00D1}" type="slidenum">
              <a:rPr lang="en-GB" altLang="en-US" smtClean="0">
                <a:latin typeface="Arial" panose="020B0604020202020204" pitchFamily="34" charset="0"/>
              </a:rPr>
              <a:pPr>
                <a:spcBef>
                  <a:spcPct val="0"/>
                </a:spcBef>
              </a:pPr>
              <a:t>226</a:t>
            </a:fld>
            <a:endParaRPr lang="en-GB" altLang="en-US">
              <a:latin typeface="Arial" panose="020B0604020202020204" pitchFamily="34" charset="0"/>
            </a:endParaRPr>
          </a:p>
        </p:txBody>
      </p:sp>
      <p:sp>
        <p:nvSpPr>
          <p:cNvPr id="225283" name="Rectangle 2">
            <a:extLst>
              <a:ext uri="{FF2B5EF4-FFF2-40B4-BE49-F238E27FC236}">
                <a16:creationId xmlns:a16="http://schemas.microsoft.com/office/drawing/2014/main" id="{BF4EAF73-B4B2-4A68-A8AC-DF290D3A8E5E}"/>
              </a:ext>
            </a:extLst>
          </p:cNvPr>
          <p:cNvSpPr>
            <a:spLocks noGrp="1" noRot="1" noChangeAspect="1" noChangeArrowheads="1" noTextEdit="1"/>
          </p:cNvSpPr>
          <p:nvPr>
            <p:ph type="sldImg"/>
          </p:nvPr>
        </p:nvSpPr>
        <p:spPr>
          <a:solidFill>
            <a:srgbClr val="FFFFFF"/>
          </a:solidFill>
          <a:ln/>
        </p:spPr>
      </p:sp>
      <p:sp>
        <p:nvSpPr>
          <p:cNvPr id="225284" name="Rectangle 3">
            <a:extLst>
              <a:ext uri="{FF2B5EF4-FFF2-40B4-BE49-F238E27FC236}">
                <a16:creationId xmlns:a16="http://schemas.microsoft.com/office/drawing/2014/main" id="{2655D0EE-DA5B-4312-A681-B09D2241C02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2EB0F884-AC0A-454D-8058-5455612AF4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C5DCCA-A513-4DDA-89C2-86721B0FFB00}" type="slidenum">
              <a:rPr lang="en-GB" altLang="en-US" smtClean="0">
                <a:latin typeface="Arial" panose="020B0604020202020204" pitchFamily="34" charset="0"/>
              </a:rPr>
              <a:pPr>
                <a:spcBef>
                  <a:spcPct val="0"/>
                </a:spcBef>
              </a:pPr>
              <a:t>227</a:t>
            </a:fld>
            <a:endParaRPr lang="en-GB" altLang="en-US">
              <a:latin typeface="Arial" panose="020B0604020202020204" pitchFamily="34" charset="0"/>
            </a:endParaRPr>
          </a:p>
        </p:txBody>
      </p:sp>
      <p:sp>
        <p:nvSpPr>
          <p:cNvPr id="227331" name="Rectangle 2">
            <a:extLst>
              <a:ext uri="{FF2B5EF4-FFF2-40B4-BE49-F238E27FC236}">
                <a16:creationId xmlns:a16="http://schemas.microsoft.com/office/drawing/2014/main" id="{2D302BCE-E542-4431-B9FE-FA9FEE1378D9}"/>
              </a:ext>
            </a:extLst>
          </p:cNvPr>
          <p:cNvSpPr>
            <a:spLocks noGrp="1" noRot="1" noChangeAspect="1" noChangeArrowheads="1" noTextEdit="1"/>
          </p:cNvSpPr>
          <p:nvPr>
            <p:ph type="sldImg"/>
          </p:nvPr>
        </p:nvSpPr>
        <p:spPr>
          <a:ln/>
        </p:spPr>
      </p:sp>
      <p:sp>
        <p:nvSpPr>
          <p:cNvPr id="227332" name="Rectangle 3">
            <a:extLst>
              <a:ext uri="{FF2B5EF4-FFF2-40B4-BE49-F238E27FC236}">
                <a16:creationId xmlns:a16="http://schemas.microsoft.com/office/drawing/2014/main" id="{47FBCE73-E925-4500-8712-BD989BE217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76BF4BE-A8DE-440C-9C6F-E9CAAF09DD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355511-06D4-4F5C-BE0C-75CF8A054CFD}" type="slidenum">
              <a:rPr lang="en-GB" altLang="en-US" smtClean="0">
                <a:latin typeface="Arial" panose="020B0604020202020204" pitchFamily="34" charset="0"/>
              </a:rPr>
              <a:pPr>
                <a:spcBef>
                  <a:spcPct val="0"/>
                </a:spcBef>
              </a:pPr>
              <a:t>33</a:t>
            </a:fld>
            <a:endParaRPr lang="en-GB" altLang="en-US">
              <a:latin typeface="Arial" panose="020B0604020202020204" pitchFamily="34" charset="0"/>
            </a:endParaRPr>
          </a:p>
        </p:txBody>
      </p:sp>
      <p:sp>
        <p:nvSpPr>
          <p:cNvPr id="37891" name="Rectangle 2">
            <a:extLst>
              <a:ext uri="{FF2B5EF4-FFF2-40B4-BE49-F238E27FC236}">
                <a16:creationId xmlns:a16="http://schemas.microsoft.com/office/drawing/2014/main" id="{C720B3B9-8AD3-4926-96F3-DDB2DEFD9DE7}"/>
              </a:ext>
            </a:extLst>
          </p:cNvPr>
          <p:cNvSpPr>
            <a:spLocks noGrp="1" noRot="1" noChangeAspect="1" noChangeArrowheads="1" noTextEdit="1"/>
          </p:cNvSpPr>
          <p:nvPr>
            <p:ph type="sldImg"/>
          </p:nvPr>
        </p:nvSpPr>
        <p:spPr>
          <a:solidFill>
            <a:srgbClr val="FFFFFF"/>
          </a:solidFill>
          <a:ln/>
        </p:spPr>
      </p:sp>
      <p:sp>
        <p:nvSpPr>
          <p:cNvPr id="37892" name="Rectangle 3">
            <a:extLst>
              <a:ext uri="{FF2B5EF4-FFF2-40B4-BE49-F238E27FC236}">
                <a16:creationId xmlns:a16="http://schemas.microsoft.com/office/drawing/2014/main" id="{49A81C9A-F5BF-48EB-B836-39CF3F385DC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A0C5B67D-E707-4A43-9BFF-90233DB481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9DDF48-4B53-439A-B566-99BEE61CA42B}" type="slidenum">
              <a:rPr lang="en-GB" altLang="en-US" smtClean="0">
                <a:latin typeface="Arial" panose="020B0604020202020204" pitchFamily="34" charset="0"/>
              </a:rPr>
              <a:pPr>
                <a:spcBef>
                  <a:spcPct val="0"/>
                </a:spcBef>
              </a:pPr>
              <a:t>228</a:t>
            </a:fld>
            <a:endParaRPr lang="en-GB" altLang="en-US">
              <a:latin typeface="Arial" panose="020B0604020202020204" pitchFamily="34" charset="0"/>
            </a:endParaRPr>
          </a:p>
        </p:txBody>
      </p:sp>
      <p:sp>
        <p:nvSpPr>
          <p:cNvPr id="229379" name="Rectangle 2">
            <a:extLst>
              <a:ext uri="{FF2B5EF4-FFF2-40B4-BE49-F238E27FC236}">
                <a16:creationId xmlns:a16="http://schemas.microsoft.com/office/drawing/2014/main" id="{4B112A5D-8C47-4C85-89AD-AE646E315D6F}"/>
              </a:ext>
            </a:extLst>
          </p:cNvPr>
          <p:cNvSpPr>
            <a:spLocks noGrp="1" noRot="1" noChangeAspect="1" noChangeArrowheads="1" noTextEdit="1"/>
          </p:cNvSpPr>
          <p:nvPr>
            <p:ph type="sldImg"/>
          </p:nvPr>
        </p:nvSpPr>
        <p:spPr>
          <a:ln/>
        </p:spPr>
      </p:sp>
      <p:sp>
        <p:nvSpPr>
          <p:cNvPr id="229380" name="Rectangle 3">
            <a:extLst>
              <a:ext uri="{FF2B5EF4-FFF2-40B4-BE49-F238E27FC236}">
                <a16:creationId xmlns:a16="http://schemas.microsoft.com/office/drawing/2014/main" id="{DB1028F6-2986-4636-A2AA-58DD584177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a:extLst>
              <a:ext uri="{FF2B5EF4-FFF2-40B4-BE49-F238E27FC236}">
                <a16:creationId xmlns:a16="http://schemas.microsoft.com/office/drawing/2014/main" id="{B3DE02AD-E9EF-4AA2-9339-510A7319C67D}"/>
              </a:ext>
            </a:extLst>
          </p:cNvPr>
          <p:cNvSpPr>
            <a:spLocks noGrp="1" noRot="1" noChangeAspect="1" noChangeArrowheads="1" noTextEdit="1"/>
          </p:cNvSpPr>
          <p:nvPr>
            <p:ph type="sldImg"/>
          </p:nvPr>
        </p:nvSpPr>
        <p:spPr>
          <a:ln/>
        </p:spPr>
      </p:sp>
      <p:sp>
        <p:nvSpPr>
          <p:cNvPr id="240643" name="Notes Placeholder 2">
            <a:extLst>
              <a:ext uri="{FF2B5EF4-FFF2-40B4-BE49-F238E27FC236}">
                <a16:creationId xmlns:a16="http://schemas.microsoft.com/office/drawing/2014/main" id="{312B29A3-09F8-4879-8B4B-3E1D14B9DF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From 1932 to 1933 10 million peasants died from famine </a:t>
            </a:r>
          </a:p>
        </p:txBody>
      </p:sp>
      <p:sp>
        <p:nvSpPr>
          <p:cNvPr id="240644" name="Slide Number Placeholder 3">
            <a:extLst>
              <a:ext uri="{FF2B5EF4-FFF2-40B4-BE49-F238E27FC236}">
                <a16:creationId xmlns:a16="http://schemas.microsoft.com/office/drawing/2014/main" id="{A32F3BBD-403A-4B11-B2AA-4662DF804D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CA5DE72C-C31E-4C41-82AB-82589468636E}" type="slidenum">
              <a:rPr lang="en-GB" altLang="en-US" sz="1200" smtClean="0"/>
              <a:pPr/>
              <a:t>239</a:t>
            </a:fld>
            <a:endParaRPr lang="en-GB"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a:extLst>
              <a:ext uri="{FF2B5EF4-FFF2-40B4-BE49-F238E27FC236}">
                <a16:creationId xmlns:a16="http://schemas.microsoft.com/office/drawing/2014/main" id="{35FB9591-9318-4DE9-8DC8-8EDABAE8462A}"/>
              </a:ext>
            </a:extLst>
          </p:cNvPr>
          <p:cNvSpPr>
            <a:spLocks noGrp="1" noRot="1" noChangeAspect="1" noChangeArrowheads="1" noTextEdit="1"/>
          </p:cNvSpPr>
          <p:nvPr>
            <p:ph type="sldImg"/>
          </p:nvPr>
        </p:nvSpPr>
        <p:spPr>
          <a:ln/>
        </p:spPr>
      </p:sp>
      <p:sp>
        <p:nvSpPr>
          <p:cNvPr id="257027" name="Notes Placeholder 2">
            <a:extLst>
              <a:ext uri="{FF2B5EF4-FFF2-40B4-BE49-F238E27FC236}">
                <a16:creationId xmlns:a16="http://schemas.microsoft.com/office/drawing/2014/main" id="{E4368BB3-10D9-4A64-AB33-747BD2D58D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7028" name="Slide Number Placeholder 3">
            <a:extLst>
              <a:ext uri="{FF2B5EF4-FFF2-40B4-BE49-F238E27FC236}">
                <a16:creationId xmlns:a16="http://schemas.microsoft.com/office/drawing/2014/main" id="{918D4A10-3DBF-459B-9294-CE56678577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F3D55640-FD45-413E-BA0D-F9790BA11211}" type="slidenum">
              <a:rPr lang="en-GB" altLang="en-US" sz="1200" smtClean="0"/>
              <a:pPr/>
              <a:t>257</a:t>
            </a:fld>
            <a:endParaRPr lang="en-GB"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a:extLst>
              <a:ext uri="{FF2B5EF4-FFF2-40B4-BE49-F238E27FC236}">
                <a16:creationId xmlns:a16="http://schemas.microsoft.com/office/drawing/2014/main" id="{CCD324FD-0659-47EC-A63F-42F913B6E6E0}"/>
              </a:ext>
            </a:extLst>
          </p:cNvPr>
          <p:cNvSpPr>
            <a:spLocks noGrp="1" noRot="1" noChangeAspect="1" noChangeArrowheads="1" noTextEdit="1"/>
          </p:cNvSpPr>
          <p:nvPr>
            <p:ph type="sldImg"/>
          </p:nvPr>
        </p:nvSpPr>
        <p:spPr>
          <a:ln/>
        </p:spPr>
      </p:sp>
      <p:sp>
        <p:nvSpPr>
          <p:cNvPr id="263171" name="Notes Placeholder 2">
            <a:extLst>
              <a:ext uri="{FF2B5EF4-FFF2-40B4-BE49-F238E27FC236}">
                <a16:creationId xmlns:a16="http://schemas.microsoft.com/office/drawing/2014/main" id="{74855969-25E5-405F-A957-0050B7884A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3172" name="Slide Number Placeholder 3">
            <a:extLst>
              <a:ext uri="{FF2B5EF4-FFF2-40B4-BE49-F238E27FC236}">
                <a16:creationId xmlns:a16="http://schemas.microsoft.com/office/drawing/2014/main" id="{E3C11358-9906-4433-8AAF-22A5BD0F27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A6A7C854-E4ED-4A90-BC6F-CB6790A054A8}" type="slidenum">
              <a:rPr lang="en-GB" altLang="en-US" sz="1200" smtClean="0"/>
              <a:pPr/>
              <a:t>262</a:t>
            </a:fld>
            <a:endParaRPr lang="en-GB"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a:extLst>
              <a:ext uri="{FF2B5EF4-FFF2-40B4-BE49-F238E27FC236}">
                <a16:creationId xmlns:a16="http://schemas.microsoft.com/office/drawing/2014/main" id="{BFD2233D-08C4-4626-99B6-B3D70F1FC7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901CC9-E2FE-4214-B4CE-C93FCCF4020C}" type="slidenum">
              <a:rPr lang="en-GB" altLang="en-US" smtClean="0">
                <a:latin typeface="Arial" panose="020B0604020202020204" pitchFamily="34" charset="0"/>
              </a:rPr>
              <a:pPr>
                <a:spcBef>
                  <a:spcPct val="0"/>
                </a:spcBef>
              </a:pPr>
              <a:t>272</a:t>
            </a:fld>
            <a:endParaRPr lang="en-GB" altLang="en-US">
              <a:latin typeface="Arial" panose="020B0604020202020204" pitchFamily="34" charset="0"/>
            </a:endParaRPr>
          </a:p>
        </p:txBody>
      </p:sp>
      <p:sp>
        <p:nvSpPr>
          <p:cNvPr id="270339" name="Rectangle 2">
            <a:extLst>
              <a:ext uri="{FF2B5EF4-FFF2-40B4-BE49-F238E27FC236}">
                <a16:creationId xmlns:a16="http://schemas.microsoft.com/office/drawing/2014/main" id="{730EFB7F-C17F-45CC-B5B6-635CEEE635AE}"/>
              </a:ext>
            </a:extLst>
          </p:cNvPr>
          <p:cNvSpPr>
            <a:spLocks noGrp="1" noRot="1" noChangeAspect="1" noChangeArrowheads="1" noTextEdit="1"/>
          </p:cNvSpPr>
          <p:nvPr>
            <p:ph type="sldImg"/>
          </p:nvPr>
        </p:nvSpPr>
        <p:spPr>
          <a:ln/>
        </p:spPr>
      </p:sp>
      <p:sp>
        <p:nvSpPr>
          <p:cNvPr id="270340" name="Rectangle 3">
            <a:extLst>
              <a:ext uri="{FF2B5EF4-FFF2-40B4-BE49-F238E27FC236}">
                <a16:creationId xmlns:a16="http://schemas.microsoft.com/office/drawing/2014/main" id="{E8F99043-5999-445B-B014-8589054964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C77AA73A-B4F1-4B09-B40B-B016F1FF1D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EE344F-14D5-4CBC-AAA7-AF27105C5063}" type="slidenum">
              <a:rPr lang="en-GB" altLang="en-US" smtClean="0">
                <a:latin typeface="Arial" panose="020B0604020202020204" pitchFamily="34" charset="0"/>
              </a:rPr>
              <a:pPr>
                <a:spcBef>
                  <a:spcPct val="0"/>
                </a:spcBef>
              </a:pPr>
              <a:t>34</a:t>
            </a:fld>
            <a:endParaRPr lang="en-GB" altLang="en-US">
              <a:latin typeface="Arial" panose="020B0604020202020204" pitchFamily="34" charset="0"/>
            </a:endParaRPr>
          </a:p>
        </p:txBody>
      </p:sp>
      <p:sp>
        <p:nvSpPr>
          <p:cNvPr id="39939" name="Rectangle 2">
            <a:extLst>
              <a:ext uri="{FF2B5EF4-FFF2-40B4-BE49-F238E27FC236}">
                <a16:creationId xmlns:a16="http://schemas.microsoft.com/office/drawing/2014/main" id="{0098F0D6-F0EB-4123-99C4-0D07FB098551}"/>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32498C0C-38DA-45B8-B65D-6EC8D36B53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2F3CC34E-B022-4402-8975-7D8D67BD74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1D810E6-A2E6-4F92-9E18-A29255759847}" type="slidenum">
              <a:rPr lang="en-GB" altLang="en-US" smtClean="0">
                <a:latin typeface="Arial" panose="020B0604020202020204" pitchFamily="34" charset="0"/>
              </a:rPr>
              <a:pPr>
                <a:spcBef>
                  <a:spcPct val="0"/>
                </a:spcBef>
              </a:pPr>
              <a:t>35</a:t>
            </a:fld>
            <a:endParaRPr lang="en-GB" altLang="en-US">
              <a:latin typeface="Arial" panose="020B0604020202020204" pitchFamily="34" charset="0"/>
            </a:endParaRPr>
          </a:p>
        </p:txBody>
      </p:sp>
      <p:sp>
        <p:nvSpPr>
          <p:cNvPr id="41987" name="Rectangle 2">
            <a:extLst>
              <a:ext uri="{FF2B5EF4-FFF2-40B4-BE49-F238E27FC236}">
                <a16:creationId xmlns:a16="http://schemas.microsoft.com/office/drawing/2014/main" id="{04DCC73F-DAD3-495F-AFC2-4030C84F76B5}"/>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87E89CD8-4114-4447-BE74-B28168C50F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0067DFB7-06AB-445B-AE50-9E70AECBD8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65CA5C-DFBE-471F-8CD4-62198DD6184C}" type="slidenum">
              <a:rPr lang="en-GB" altLang="en-US" smtClean="0">
                <a:latin typeface="Arial" panose="020B0604020202020204" pitchFamily="34" charset="0"/>
              </a:rPr>
              <a:pPr>
                <a:spcBef>
                  <a:spcPct val="0"/>
                </a:spcBef>
              </a:pPr>
              <a:t>70</a:t>
            </a:fld>
            <a:endParaRPr lang="en-GB" altLang="en-US">
              <a:latin typeface="Arial" panose="020B0604020202020204" pitchFamily="34" charset="0"/>
            </a:endParaRPr>
          </a:p>
        </p:txBody>
      </p:sp>
      <p:sp>
        <p:nvSpPr>
          <p:cNvPr id="76803" name="Rectangle 2">
            <a:extLst>
              <a:ext uri="{FF2B5EF4-FFF2-40B4-BE49-F238E27FC236}">
                <a16:creationId xmlns:a16="http://schemas.microsoft.com/office/drawing/2014/main" id="{DFEAAB34-1ACA-47B2-BA2C-EAD96935BB6F}"/>
              </a:ext>
            </a:extLst>
          </p:cNvPr>
          <p:cNvSpPr>
            <a:spLocks noGrp="1" noRot="1" noChangeAspect="1" noChangeArrowheads="1" noTextEdit="1"/>
          </p:cNvSpPr>
          <p:nvPr>
            <p:ph type="sldImg"/>
          </p:nvPr>
        </p:nvSpPr>
        <p:spPr>
          <a:solidFill>
            <a:srgbClr val="FFFFFF"/>
          </a:solidFill>
          <a:ln/>
        </p:spPr>
      </p:sp>
      <p:sp>
        <p:nvSpPr>
          <p:cNvPr id="76804" name="Rectangle 3">
            <a:extLst>
              <a:ext uri="{FF2B5EF4-FFF2-40B4-BE49-F238E27FC236}">
                <a16:creationId xmlns:a16="http://schemas.microsoft.com/office/drawing/2014/main" id="{E570A815-5BCF-431F-A7D9-3C4103E6B46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0CA37C5-7DE6-4DB5-9FDF-0A9FB149E63E}"/>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6C6794F7-B583-4700-9A64-A0BEBF94BA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2948" name="Slide Number Placeholder 3">
            <a:extLst>
              <a:ext uri="{FF2B5EF4-FFF2-40B4-BE49-F238E27FC236}">
                <a16:creationId xmlns:a16="http://schemas.microsoft.com/office/drawing/2014/main" id="{86DC302C-266C-4AB4-84CE-29B1F2FE88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66A732EB-BD89-427A-A57D-A0E46D8308D2}" type="slidenum">
              <a:rPr lang="en-GB" altLang="en-US" sz="1200" smtClean="0"/>
              <a:pPr/>
              <a:t>75</a:t>
            </a:fld>
            <a:endParaRPr lang="en-GB"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48793928-CB45-4B1F-84F8-97A66E58EB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260E504-9440-4A06-A3D3-785734CC1DA3}" type="slidenum">
              <a:rPr lang="en-GB" altLang="en-US" smtClean="0">
                <a:latin typeface="Arial" panose="020B0604020202020204" pitchFamily="34" charset="0"/>
              </a:rPr>
              <a:pPr>
                <a:spcBef>
                  <a:spcPct val="0"/>
                </a:spcBef>
              </a:pPr>
              <a:t>76</a:t>
            </a:fld>
            <a:endParaRPr lang="en-GB" altLang="en-US">
              <a:latin typeface="Arial" panose="020B0604020202020204" pitchFamily="34" charset="0"/>
            </a:endParaRPr>
          </a:p>
        </p:txBody>
      </p:sp>
      <p:sp>
        <p:nvSpPr>
          <p:cNvPr id="84995" name="Rectangle 2">
            <a:extLst>
              <a:ext uri="{FF2B5EF4-FFF2-40B4-BE49-F238E27FC236}">
                <a16:creationId xmlns:a16="http://schemas.microsoft.com/office/drawing/2014/main" id="{F943953B-3557-4DFE-BF8A-C55380C6E4B0}"/>
              </a:ext>
            </a:extLst>
          </p:cNvPr>
          <p:cNvSpPr>
            <a:spLocks noGrp="1" noRot="1" noChangeAspect="1" noChangeArrowheads="1" noTextEdit="1"/>
          </p:cNvSpPr>
          <p:nvPr>
            <p:ph type="sldImg"/>
          </p:nvPr>
        </p:nvSpPr>
        <p:spPr>
          <a:solidFill>
            <a:srgbClr val="FFFFFF"/>
          </a:solidFill>
          <a:ln/>
        </p:spPr>
      </p:sp>
      <p:sp>
        <p:nvSpPr>
          <p:cNvPr id="84996" name="Rectangle 3">
            <a:extLst>
              <a:ext uri="{FF2B5EF4-FFF2-40B4-BE49-F238E27FC236}">
                <a16:creationId xmlns:a16="http://schemas.microsoft.com/office/drawing/2014/main" id="{07736A80-12ED-40B5-A413-25D708A990C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B80BC805-BF22-4238-B9A0-1EC62018BE6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8FA6CC7-75F5-4C9A-95A8-6823469524C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7B15F05-CB7D-4A4D-92CE-F0FDBC05D861}"/>
              </a:ext>
            </a:extLst>
          </p:cNvPr>
          <p:cNvSpPr>
            <a:spLocks noGrp="1" noChangeArrowheads="1"/>
          </p:cNvSpPr>
          <p:nvPr>
            <p:ph type="sldNum" sz="quarter" idx="12"/>
          </p:nvPr>
        </p:nvSpPr>
        <p:spPr>
          <a:ln/>
        </p:spPr>
        <p:txBody>
          <a:bodyPr/>
          <a:lstStyle>
            <a:lvl1pPr>
              <a:defRPr/>
            </a:lvl1pPr>
          </a:lstStyle>
          <a:p>
            <a:pPr>
              <a:defRPr/>
            </a:pPr>
            <a:fld id="{4318D77D-CE15-40BB-B67B-F5D35517CBF6}" type="slidenum">
              <a:rPr lang="en-GB" altLang="en-US"/>
              <a:pPr>
                <a:defRPr/>
              </a:pPr>
              <a:t>‹#›</a:t>
            </a:fld>
            <a:endParaRPr lang="en-GB" altLang="en-US"/>
          </a:p>
        </p:txBody>
      </p:sp>
    </p:spTree>
    <p:extLst>
      <p:ext uri="{BB962C8B-B14F-4D97-AF65-F5344CB8AC3E}">
        <p14:creationId xmlns:p14="http://schemas.microsoft.com/office/powerpoint/2010/main" val="1225772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BFA1A268-65CA-4A96-AA0B-7C8467BF68A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EA8C2CD-E7CF-4912-B1D2-1D95319F66F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BF7431D-B6DF-425D-9CC3-8A710C6C9848}"/>
              </a:ext>
            </a:extLst>
          </p:cNvPr>
          <p:cNvSpPr>
            <a:spLocks noGrp="1" noChangeArrowheads="1"/>
          </p:cNvSpPr>
          <p:nvPr>
            <p:ph type="sldNum" sz="quarter" idx="12"/>
          </p:nvPr>
        </p:nvSpPr>
        <p:spPr>
          <a:ln/>
        </p:spPr>
        <p:txBody>
          <a:bodyPr/>
          <a:lstStyle>
            <a:lvl1pPr>
              <a:defRPr/>
            </a:lvl1pPr>
          </a:lstStyle>
          <a:p>
            <a:pPr>
              <a:defRPr/>
            </a:pPr>
            <a:fld id="{E33E3BA0-8697-422E-A74D-AA406FFDF497}" type="slidenum">
              <a:rPr lang="en-GB" altLang="en-US"/>
              <a:pPr>
                <a:defRPr/>
              </a:pPr>
              <a:t>‹#›</a:t>
            </a:fld>
            <a:endParaRPr lang="en-GB" altLang="en-US"/>
          </a:p>
        </p:txBody>
      </p:sp>
    </p:spTree>
    <p:extLst>
      <p:ext uri="{BB962C8B-B14F-4D97-AF65-F5344CB8AC3E}">
        <p14:creationId xmlns:p14="http://schemas.microsoft.com/office/powerpoint/2010/main" val="2809337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152400"/>
            <a:ext cx="1943100" cy="44196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152400"/>
            <a:ext cx="5676900" cy="441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75FBB91-E21C-48E6-85A9-53A0EE4B22F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BCB94F59-CCEA-454B-8C99-13843A72BBD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1E0FB99-CDC3-4F6D-9FA0-5E571D15A278}"/>
              </a:ext>
            </a:extLst>
          </p:cNvPr>
          <p:cNvSpPr>
            <a:spLocks noGrp="1" noChangeArrowheads="1"/>
          </p:cNvSpPr>
          <p:nvPr>
            <p:ph type="sldNum" sz="quarter" idx="12"/>
          </p:nvPr>
        </p:nvSpPr>
        <p:spPr>
          <a:ln/>
        </p:spPr>
        <p:txBody>
          <a:bodyPr/>
          <a:lstStyle>
            <a:lvl1pPr>
              <a:defRPr/>
            </a:lvl1pPr>
          </a:lstStyle>
          <a:p>
            <a:pPr>
              <a:defRPr/>
            </a:pPr>
            <a:fld id="{1AED93A1-5995-4F91-9610-38270FB3667B}" type="slidenum">
              <a:rPr lang="en-GB" altLang="en-US"/>
              <a:pPr>
                <a:defRPr/>
              </a:pPr>
              <a:t>‹#›</a:t>
            </a:fld>
            <a:endParaRPr lang="en-GB" altLang="en-US"/>
          </a:p>
        </p:txBody>
      </p:sp>
    </p:spTree>
    <p:extLst>
      <p:ext uri="{BB962C8B-B14F-4D97-AF65-F5344CB8AC3E}">
        <p14:creationId xmlns:p14="http://schemas.microsoft.com/office/powerpoint/2010/main" val="197888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b="0"/>
            </a:lvl1pPr>
            <a:lvl2pPr>
              <a:defRPr b="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a:extLst>
              <a:ext uri="{FF2B5EF4-FFF2-40B4-BE49-F238E27FC236}">
                <a16:creationId xmlns:a16="http://schemas.microsoft.com/office/drawing/2014/main" id="{64FA2AD6-F72B-4000-B5D2-0010BBB0947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B776CFA3-50CC-44BB-AFFF-40F49BFE6D2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3287534-2844-4B6C-ADB9-FD83D1AAA852}"/>
              </a:ext>
            </a:extLst>
          </p:cNvPr>
          <p:cNvSpPr>
            <a:spLocks noGrp="1" noChangeArrowheads="1"/>
          </p:cNvSpPr>
          <p:nvPr>
            <p:ph type="sldNum" sz="quarter" idx="12"/>
          </p:nvPr>
        </p:nvSpPr>
        <p:spPr>
          <a:ln/>
        </p:spPr>
        <p:txBody>
          <a:bodyPr/>
          <a:lstStyle>
            <a:lvl1pPr>
              <a:defRPr/>
            </a:lvl1pPr>
          </a:lstStyle>
          <a:p>
            <a:pPr>
              <a:defRPr/>
            </a:pPr>
            <a:fld id="{F4FA6A06-04F3-48C2-8C74-8EE462C9F9F6}" type="slidenum">
              <a:rPr lang="en-GB" altLang="en-US"/>
              <a:pPr>
                <a:defRPr/>
              </a:pPr>
              <a:t>‹#›</a:t>
            </a:fld>
            <a:endParaRPr lang="en-GB" altLang="en-US"/>
          </a:p>
        </p:txBody>
      </p:sp>
    </p:spTree>
    <p:extLst>
      <p:ext uri="{BB962C8B-B14F-4D97-AF65-F5344CB8AC3E}">
        <p14:creationId xmlns:p14="http://schemas.microsoft.com/office/powerpoint/2010/main" val="3055145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B4DA41A-D1BA-458E-A27A-17FEDEC58D2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22904CA-BD93-4920-9D3A-E1AB9D10363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5A353AD8-23B5-4BC4-80B1-53CF4E509EC8}"/>
              </a:ext>
            </a:extLst>
          </p:cNvPr>
          <p:cNvSpPr>
            <a:spLocks noGrp="1" noChangeArrowheads="1"/>
          </p:cNvSpPr>
          <p:nvPr>
            <p:ph type="sldNum" sz="quarter" idx="12"/>
          </p:nvPr>
        </p:nvSpPr>
        <p:spPr>
          <a:ln/>
        </p:spPr>
        <p:txBody>
          <a:bodyPr/>
          <a:lstStyle>
            <a:lvl1pPr>
              <a:defRPr/>
            </a:lvl1pPr>
          </a:lstStyle>
          <a:p>
            <a:pPr>
              <a:defRPr/>
            </a:pPr>
            <a:fld id="{5ADE7A15-8C36-45EF-93A2-5C9AC3E3C1C7}" type="slidenum">
              <a:rPr lang="en-GB" altLang="en-US"/>
              <a:pPr>
                <a:defRPr/>
              </a:pPr>
              <a:t>‹#›</a:t>
            </a:fld>
            <a:endParaRPr lang="en-GB" altLang="en-US"/>
          </a:p>
        </p:txBody>
      </p:sp>
    </p:spTree>
    <p:extLst>
      <p:ext uri="{BB962C8B-B14F-4D97-AF65-F5344CB8AC3E}">
        <p14:creationId xmlns:p14="http://schemas.microsoft.com/office/powerpoint/2010/main" val="4097523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447800"/>
            <a:ext cx="37719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10100" y="1447800"/>
            <a:ext cx="37719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1D98F750-C134-4DB5-8457-2C2282317C92}"/>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B6C8112D-003A-4481-A491-96B479EBCB0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6B3F1F7B-4DF5-4250-B540-41A9689843E0}"/>
              </a:ext>
            </a:extLst>
          </p:cNvPr>
          <p:cNvSpPr>
            <a:spLocks noGrp="1" noChangeArrowheads="1"/>
          </p:cNvSpPr>
          <p:nvPr>
            <p:ph type="sldNum" sz="quarter" idx="12"/>
          </p:nvPr>
        </p:nvSpPr>
        <p:spPr>
          <a:ln/>
        </p:spPr>
        <p:txBody>
          <a:bodyPr/>
          <a:lstStyle>
            <a:lvl1pPr>
              <a:defRPr/>
            </a:lvl1pPr>
          </a:lstStyle>
          <a:p>
            <a:pPr>
              <a:defRPr/>
            </a:pPr>
            <a:fld id="{D34DA07B-5071-450E-B01F-C718E7CFEB7F}" type="slidenum">
              <a:rPr lang="en-GB" altLang="en-US"/>
              <a:pPr>
                <a:defRPr/>
              </a:pPr>
              <a:t>‹#›</a:t>
            </a:fld>
            <a:endParaRPr lang="en-GB" altLang="en-US"/>
          </a:p>
        </p:txBody>
      </p:sp>
    </p:spTree>
    <p:extLst>
      <p:ext uri="{BB962C8B-B14F-4D97-AF65-F5344CB8AC3E}">
        <p14:creationId xmlns:p14="http://schemas.microsoft.com/office/powerpoint/2010/main" val="144772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A6D41A57-73A4-4135-86C0-8CC2C15AC1AE}"/>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D126508C-4E8D-431F-92AF-61E606E6BEA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4B1E98B7-ADB1-4EAB-8962-DF0710660672}"/>
              </a:ext>
            </a:extLst>
          </p:cNvPr>
          <p:cNvSpPr>
            <a:spLocks noGrp="1" noChangeArrowheads="1"/>
          </p:cNvSpPr>
          <p:nvPr>
            <p:ph type="sldNum" sz="quarter" idx="12"/>
          </p:nvPr>
        </p:nvSpPr>
        <p:spPr>
          <a:ln/>
        </p:spPr>
        <p:txBody>
          <a:bodyPr/>
          <a:lstStyle>
            <a:lvl1pPr>
              <a:defRPr/>
            </a:lvl1pPr>
          </a:lstStyle>
          <a:p>
            <a:pPr>
              <a:defRPr/>
            </a:pPr>
            <a:fld id="{A0C4A8AD-397E-417B-A666-91307005101C}" type="slidenum">
              <a:rPr lang="en-GB" altLang="en-US"/>
              <a:pPr>
                <a:defRPr/>
              </a:pPr>
              <a:t>‹#›</a:t>
            </a:fld>
            <a:endParaRPr lang="en-GB" altLang="en-US"/>
          </a:p>
        </p:txBody>
      </p:sp>
    </p:spTree>
    <p:extLst>
      <p:ext uri="{BB962C8B-B14F-4D97-AF65-F5344CB8AC3E}">
        <p14:creationId xmlns:p14="http://schemas.microsoft.com/office/powerpoint/2010/main" val="4103509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96AEFAAC-1050-4113-8B71-2BD931B63CD0}"/>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18D059B8-870F-4057-A2DA-455A5A7D795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1E96D1BC-EAD8-4893-831B-0D65C6E5BF58}"/>
              </a:ext>
            </a:extLst>
          </p:cNvPr>
          <p:cNvSpPr>
            <a:spLocks noGrp="1" noChangeArrowheads="1"/>
          </p:cNvSpPr>
          <p:nvPr>
            <p:ph type="sldNum" sz="quarter" idx="12"/>
          </p:nvPr>
        </p:nvSpPr>
        <p:spPr>
          <a:ln/>
        </p:spPr>
        <p:txBody>
          <a:bodyPr/>
          <a:lstStyle>
            <a:lvl1pPr>
              <a:defRPr/>
            </a:lvl1pPr>
          </a:lstStyle>
          <a:p>
            <a:pPr>
              <a:defRPr/>
            </a:pPr>
            <a:fld id="{F4218671-6F4E-4C8C-B22F-A88CE56CBC81}" type="slidenum">
              <a:rPr lang="en-GB" altLang="en-US"/>
              <a:pPr>
                <a:defRPr/>
              </a:pPr>
              <a:t>‹#›</a:t>
            </a:fld>
            <a:endParaRPr lang="en-GB" altLang="en-US"/>
          </a:p>
        </p:txBody>
      </p:sp>
    </p:spTree>
    <p:extLst>
      <p:ext uri="{BB962C8B-B14F-4D97-AF65-F5344CB8AC3E}">
        <p14:creationId xmlns:p14="http://schemas.microsoft.com/office/powerpoint/2010/main" val="1303546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52800E2-FD12-40D8-9385-0EF08A91BF24}"/>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1E204A63-FFC7-4777-80C5-C385775C864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1770B28F-C6A0-43F9-8B44-59AD20BA3012}"/>
              </a:ext>
            </a:extLst>
          </p:cNvPr>
          <p:cNvSpPr>
            <a:spLocks noGrp="1" noChangeArrowheads="1"/>
          </p:cNvSpPr>
          <p:nvPr>
            <p:ph type="sldNum" sz="quarter" idx="12"/>
          </p:nvPr>
        </p:nvSpPr>
        <p:spPr>
          <a:ln/>
        </p:spPr>
        <p:txBody>
          <a:bodyPr/>
          <a:lstStyle>
            <a:lvl1pPr>
              <a:defRPr/>
            </a:lvl1pPr>
          </a:lstStyle>
          <a:p>
            <a:pPr>
              <a:defRPr/>
            </a:pPr>
            <a:fld id="{4D2FBDF9-7730-468E-866C-3A10A0D71DCA}" type="slidenum">
              <a:rPr lang="en-GB" altLang="en-US"/>
              <a:pPr>
                <a:defRPr/>
              </a:pPr>
              <a:t>‹#›</a:t>
            </a:fld>
            <a:endParaRPr lang="en-GB" altLang="en-US"/>
          </a:p>
        </p:txBody>
      </p:sp>
    </p:spTree>
    <p:extLst>
      <p:ext uri="{BB962C8B-B14F-4D97-AF65-F5344CB8AC3E}">
        <p14:creationId xmlns:p14="http://schemas.microsoft.com/office/powerpoint/2010/main" val="1221363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8E63103-F339-4C04-874B-E9C9D144934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816634F-39E0-4AD1-9E1D-E6B6548BB16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F308F1E6-4B92-4F6F-9808-315FDFEBA54D}"/>
              </a:ext>
            </a:extLst>
          </p:cNvPr>
          <p:cNvSpPr>
            <a:spLocks noGrp="1" noChangeArrowheads="1"/>
          </p:cNvSpPr>
          <p:nvPr>
            <p:ph type="sldNum" sz="quarter" idx="12"/>
          </p:nvPr>
        </p:nvSpPr>
        <p:spPr>
          <a:ln/>
        </p:spPr>
        <p:txBody>
          <a:bodyPr/>
          <a:lstStyle>
            <a:lvl1pPr>
              <a:defRPr/>
            </a:lvl1pPr>
          </a:lstStyle>
          <a:p>
            <a:pPr>
              <a:defRPr/>
            </a:pPr>
            <a:fld id="{C5821910-FD3D-458C-9C02-234ABCCD980D}" type="slidenum">
              <a:rPr lang="en-GB" altLang="en-US"/>
              <a:pPr>
                <a:defRPr/>
              </a:pPr>
              <a:t>‹#›</a:t>
            </a:fld>
            <a:endParaRPr lang="en-GB" altLang="en-US"/>
          </a:p>
        </p:txBody>
      </p:sp>
    </p:spTree>
    <p:extLst>
      <p:ext uri="{BB962C8B-B14F-4D97-AF65-F5344CB8AC3E}">
        <p14:creationId xmlns:p14="http://schemas.microsoft.com/office/powerpoint/2010/main" val="3236448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9B9CA60-922B-409D-BBDA-602BBB849BA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2D683F7-A9E6-429F-ADE8-FC95004AD63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774D687B-31D8-438E-BAFB-B2FDA9F60E3F}"/>
              </a:ext>
            </a:extLst>
          </p:cNvPr>
          <p:cNvSpPr>
            <a:spLocks noGrp="1" noChangeArrowheads="1"/>
          </p:cNvSpPr>
          <p:nvPr>
            <p:ph type="sldNum" sz="quarter" idx="12"/>
          </p:nvPr>
        </p:nvSpPr>
        <p:spPr>
          <a:ln/>
        </p:spPr>
        <p:txBody>
          <a:bodyPr/>
          <a:lstStyle>
            <a:lvl1pPr>
              <a:defRPr/>
            </a:lvl1pPr>
          </a:lstStyle>
          <a:p>
            <a:pPr>
              <a:defRPr/>
            </a:pPr>
            <a:fld id="{D98EFBC5-38DB-448F-87C3-1D7B57EA0E0F}" type="slidenum">
              <a:rPr lang="en-GB" altLang="en-US"/>
              <a:pPr>
                <a:defRPr/>
              </a:pPr>
              <a:t>‹#›</a:t>
            </a:fld>
            <a:endParaRPr lang="en-GB" altLang="en-US"/>
          </a:p>
        </p:txBody>
      </p:sp>
    </p:spTree>
    <p:extLst>
      <p:ext uri="{BB962C8B-B14F-4D97-AF65-F5344CB8AC3E}">
        <p14:creationId xmlns:p14="http://schemas.microsoft.com/office/powerpoint/2010/main" val="2786837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60D1A"/>
            </a:gs>
            <a:gs pos="100000">
              <a:srgbClr val="3366CC"/>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D479179-53A5-492A-A9AA-1611D70593A7}"/>
              </a:ext>
            </a:extLst>
          </p:cNvPr>
          <p:cNvSpPr>
            <a:spLocks noGrp="1" noChangeArrowheads="1"/>
          </p:cNvSpPr>
          <p:nvPr>
            <p:ph type="title"/>
          </p:nvPr>
        </p:nvSpPr>
        <p:spPr bwMode="auto">
          <a:xfrm>
            <a:off x="609600" y="152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a:extLst>
              <a:ext uri="{FF2B5EF4-FFF2-40B4-BE49-F238E27FC236}">
                <a16:creationId xmlns:a16="http://schemas.microsoft.com/office/drawing/2014/main" id="{FC2B16F5-DE78-45D6-911E-F0AB86D3ED7A}"/>
              </a:ext>
            </a:extLst>
          </p:cNvPr>
          <p:cNvSpPr>
            <a:spLocks noGrp="1" noChangeArrowheads="1"/>
          </p:cNvSpPr>
          <p:nvPr>
            <p:ph type="body" idx="1"/>
          </p:nvPr>
        </p:nvSpPr>
        <p:spPr bwMode="auto">
          <a:xfrm>
            <a:off x="685800" y="1447800"/>
            <a:ext cx="7696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A72B9530-2465-43E5-B22C-5197B789A6F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a:defRPr/>
            </a:pPr>
            <a:endParaRPr lang="en-GB"/>
          </a:p>
        </p:txBody>
      </p:sp>
      <p:sp>
        <p:nvSpPr>
          <p:cNvPr id="1029" name="Rectangle 5">
            <a:extLst>
              <a:ext uri="{FF2B5EF4-FFF2-40B4-BE49-F238E27FC236}">
                <a16:creationId xmlns:a16="http://schemas.microsoft.com/office/drawing/2014/main" id="{ABBAD2FE-50BE-4075-AA1F-9273243BA58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a:defRPr/>
            </a:pPr>
            <a:endParaRPr lang="en-GB"/>
          </a:p>
        </p:txBody>
      </p:sp>
      <p:sp>
        <p:nvSpPr>
          <p:cNvPr id="1030" name="Rectangle 6">
            <a:extLst>
              <a:ext uri="{FF2B5EF4-FFF2-40B4-BE49-F238E27FC236}">
                <a16:creationId xmlns:a16="http://schemas.microsoft.com/office/drawing/2014/main" id="{170C0E40-ED03-465F-87A7-FA29123B8E1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5C5067FD-6E99-4DCA-A284-597CFAD8D4A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dissolve">
                                      <p:cBhvr>
                                        <p:cTn id="7" dur="500"/>
                                        <p:tgtEl>
                                          <p:spTgt spid="1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dissolve">
                                      <p:cBhvr>
                                        <p:cTn id="12" dur="500"/>
                                        <p:tgtEl>
                                          <p:spTgt spid="10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dissolve">
                                      <p:cBhvr>
                                        <p:cTn id="17" dur="500"/>
                                        <p:tgtEl>
                                          <p:spTgt spid="1027">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027">
                                            <p:txEl>
                                              <p:pRg st="3" end="3"/>
                                            </p:txEl>
                                          </p:spTgt>
                                        </p:tgtEl>
                                        <p:attrNameLst>
                                          <p:attrName>style.visibility</p:attrName>
                                        </p:attrNameLst>
                                      </p:cBhvr>
                                      <p:to>
                                        <p:strVal val="visible"/>
                                      </p:to>
                                    </p:set>
                                    <p:animEffect transition="in" filter="dissolve">
                                      <p:cBhvr>
                                        <p:cTn id="20" dur="500"/>
                                        <p:tgtEl>
                                          <p:spTgt spid="1027">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dissolve">
                                      <p:cBhvr>
                                        <p:cTn id="23"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bldLvl="3" autoUpdateAnimBg="0">
        <p:tmplLst>
          <p:tmpl lvl="1">
            <p:tnLst>
              <p:par>
                <p:cTn presetID="9"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dissolve">
                      <p:cBhvr>
                        <p:cTn dur="500"/>
                        <p:tgtEl>
                          <p:spTgt spid="1027"/>
                        </p:tgtEl>
                      </p:cBhvr>
                    </p:animEffect>
                  </p:childTnLst>
                </p:cTn>
              </p:par>
            </p:tnLst>
          </p:tmpl>
          <p:tmpl lvl="2">
            <p:tnLst>
              <p:par>
                <p:cTn presetID="9"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dissolve">
                      <p:cBhvr>
                        <p:cTn dur="500"/>
                        <p:tgtEl>
                          <p:spTgt spid="1027"/>
                        </p:tgtEl>
                      </p:cBhvr>
                    </p:animEffect>
                  </p:childTnLst>
                </p:cTn>
              </p:par>
            </p:tnLst>
          </p:tmpl>
          <p:tmpl lvl="3">
            <p:tnLst>
              <p:par>
                <p:cTn presetID="9"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dissolve">
                      <p:cBhvr>
                        <p:cTn dur="500"/>
                        <p:tgtEl>
                          <p:spTgt spid="1027"/>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dissolve">
                      <p:cBhvr>
                        <p:cTn dur="500"/>
                        <p:tgtEl>
                          <p:spTgt spid="1027"/>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dissolve">
                      <p:cBhvr>
                        <p:cTn dur="500"/>
                        <p:tgtEl>
                          <p:spTgt spid="1027"/>
                        </p:tgtEl>
                      </p:cBhvr>
                    </p:animEffect>
                  </p:childTnLst>
                </p:cTn>
              </p:par>
            </p:tnLst>
          </p:tmpl>
        </p:tmplLst>
      </p:bldP>
    </p:bldLst>
  </p:timing>
  <p:hf hdr="0" ftr="0" dt="0"/>
  <p:txStyles>
    <p:titleStyle>
      <a:lvl1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000" b="1">
          <a:solidFill>
            <a:srgbClr val="FFFF66"/>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000" b="1">
          <a:solidFill>
            <a:srgbClr val="FFFF66"/>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000" b="1">
          <a:solidFill>
            <a:srgbClr val="FFFF66"/>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000" b="1">
          <a:solidFill>
            <a:srgbClr val="FFFF66"/>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rgbClr val="FFFFFF"/>
        </a:buClr>
        <a:buFont typeface="Wingdings" panose="05000000000000000000" pitchFamily="2" charset="2"/>
        <a:buChar char="§"/>
        <a:defRPr sz="3200" b="1">
          <a:solidFill>
            <a:srgbClr val="FFFFFF"/>
          </a:solidFill>
          <a:latin typeface="+mn-lt"/>
          <a:ea typeface="+mn-ea"/>
          <a:cs typeface="+mn-cs"/>
        </a:defRPr>
      </a:lvl1pPr>
      <a:lvl2pPr marL="742950" indent="-285750" algn="l" rtl="0" eaLnBrk="0" fontAlgn="base" hangingPunct="0">
        <a:spcBef>
          <a:spcPct val="20000"/>
        </a:spcBef>
        <a:spcAft>
          <a:spcPct val="0"/>
        </a:spcAft>
        <a:buClr>
          <a:srgbClr val="FFFFFF"/>
        </a:buClr>
        <a:buFont typeface="Wingdings" panose="05000000000000000000" pitchFamily="2" charset="2"/>
        <a:buChar char="§"/>
        <a:defRPr sz="3200" b="1">
          <a:solidFill>
            <a:srgbClr val="FFFFFF"/>
          </a:solidFill>
          <a:latin typeface="+mn-lt"/>
        </a:defRPr>
      </a:lvl2pPr>
      <a:lvl3pPr marL="1143000" indent="-228600" algn="l" rtl="0" eaLnBrk="0" fontAlgn="base" hangingPunct="0">
        <a:spcBef>
          <a:spcPct val="20000"/>
        </a:spcBef>
        <a:spcAft>
          <a:spcPct val="0"/>
        </a:spcAft>
        <a:buClr>
          <a:srgbClr val="FFFFFF"/>
        </a:buClr>
        <a:buFont typeface="Wingdings" panose="05000000000000000000" pitchFamily="2" charset="2"/>
        <a:buChar char="§"/>
        <a:defRPr sz="3600">
          <a:solidFill>
            <a:srgbClr val="FFFFFF"/>
          </a:solidFill>
          <a:latin typeface="+mn-lt"/>
        </a:defRPr>
      </a:lvl3pPr>
      <a:lvl4pPr marL="1600200" indent="-228600" algn="l" rtl="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mn-lt"/>
        </a:defRPr>
      </a:lvl4pPr>
      <a:lvl5pPr marL="2057400" indent="-228600" algn="l" rtl="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mn-lt"/>
        </a:defRPr>
      </a:lvl5pPr>
      <a:lvl6pPr marL="2514600" indent="-228600" algn="l" rtl="0" fontAlgn="base">
        <a:spcBef>
          <a:spcPct val="20000"/>
        </a:spcBef>
        <a:spcAft>
          <a:spcPct val="0"/>
        </a:spcAft>
        <a:buClr>
          <a:srgbClr val="FFFFFF"/>
        </a:buClr>
        <a:buFont typeface="Wingdings" pitchFamily="2" charset="2"/>
        <a:buChar char="§"/>
        <a:defRPr sz="3600">
          <a:solidFill>
            <a:schemeClr val="tx1"/>
          </a:solidFill>
          <a:latin typeface="+mn-lt"/>
        </a:defRPr>
      </a:lvl6pPr>
      <a:lvl7pPr marL="2971800" indent="-228600" algn="l" rtl="0" fontAlgn="base">
        <a:spcBef>
          <a:spcPct val="20000"/>
        </a:spcBef>
        <a:spcAft>
          <a:spcPct val="0"/>
        </a:spcAft>
        <a:buClr>
          <a:srgbClr val="FFFFFF"/>
        </a:buClr>
        <a:buFont typeface="Wingdings" pitchFamily="2" charset="2"/>
        <a:buChar char="§"/>
        <a:defRPr sz="3600">
          <a:solidFill>
            <a:schemeClr val="tx1"/>
          </a:solidFill>
          <a:latin typeface="+mn-lt"/>
        </a:defRPr>
      </a:lvl7pPr>
      <a:lvl8pPr marL="3429000" indent="-228600" algn="l" rtl="0" fontAlgn="base">
        <a:spcBef>
          <a:spcPct val="20000"/>
        </a:spcBef>
        <a:spcAft>
          <a:spcPct val="0"/>
        </a:spcAft>
        <a:buClr>
          <a:srgbClr val="FFFFFF"/>
        </a:buClr>
        <a:buFont typeface="Wingdings" pitchFamily="2" charset="2"/>
        <a:buChar char="§"/>
        <a:defRPr sz="3600">
          <a:solidFill>
            <a:schemeClr val="tx1"/>
          </a:solidFill>
          <a:latin typeface="+mn-lt"/>
        </a:defRPr>
      </a:lvl8pPr>
      <a:lvl9pPr marL="3886200" indent="-228600" algn="l" rtl="0" fontAlgn="base">
        <a:spcBef>
          <a:spcPct val="20000"/>
        </a:spcBef>
        <a:spcAft>
          <a:spcPct val="0"/>
        </a:spcAft>
        <a:buClr>
          <a:srgbClr val="FFFFFF"/>
        </a:buClr>
        <a:buFont typeface="Wingdings" pitchFamily="2" charset="2"/>
        <a:buChar char="§"/>
        <a:defRPr sz="3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en.wikipedia.org/wiki/Image:Alulu_Tablet.jpg"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1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en.wikipedia.org/wiki/Image:Sjb_whiskey_malt.jpg"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slide" Target="slide166.xml"/><Relationship Id="rId4" Type="http://schemas.openxmlformats.org/officeDocument/2006/relationships/image" Target="../media/image89.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www.medad.dk/Wine%20&amp;%20Bread%20100x80%20price.htm" TargetMode="Externa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images.google.co.uk/imgres?imgurl=http://endtimepilgrim.org/firstfruits.jpg&amp;imgrefurl=http://endtimepilgrim.org/firstfruits.htm&amp;h=192&amp;w=200&amp;sz=15&amp;hl=en&amp;start=2&amp;sig2=-BSCXY4-j8LRrmMn_qQHkw&amp;tbnid=UxYzR1GpS0x5tM:&amp;tbnh=100&amp;tbnw=104&amp;ei=CDZ6Rpv7Ko-MxAGjs-jpBQ&amp;prev=/images?q%3Dfirstfruits%26gbv%3D2%26ndsp%3D18%26svnum%3D10%26hl%3Den%26sa%3DN" TargetMode="Externa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www.old-picture.com/middle-east/Shepherd-Sling-With-Boy.htm" TargetMode="Externa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www.old-picture.com/middle-east/Shepherd-Sling-With-Boy.htm"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 Id="rId9" Type="http://schemas.openxmlformats.org/officeDocument/2006/relationships/image" Target="../media/image130.png"/></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3.wmf"/></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olivecoop.com/images/trees/olive%20sapling.jpg"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www.olivecoop.com/images/trees/olive%20sapling.jpg"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4098" name="Slide Number Placeholder 4">
            <a:extLst>
              <a:ext uri="{FF2B5EF4-FFF2-40B4-BE49-F238E27FC236}">
                <a16:creationId xmlns:a16="http://schemas.microsoft.com/office/drawing/2014/main" id="{6FE49811-2A56-4525-B1F4-76FE5C3D9B6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F5E7C382-D2BE-459C-847A-BAFDF451C9E1}" type="slidenum">
              <a:rPr lang="en-GB" altLang="en-US" sz="1400" b="0" smtClean="0">
                <a:solidFill>
                  <a:schemeClr val="tx1"/>
                </a:solidFill>
                <a:latin typeface="Times New Roman" panose="02020603050405020304" pitchFamily="18" charset="0"/>
              </a:rPr>
              <a:pPr>
                <a:spcBef>
                  <a:spcPct val="0"/>
                </a:spcBef>
                <a:buClrTx/>
                <a:buFontTx/>
                <a:buNone/>
              </a:pPr>
              <a:t>1</a:t>
            </a:fld>
            <a:endParaRPr lang="en-GB" altLang="en-US" sz="1400" b="0">
              <a:solidFill>
                <a:schemeClr val="tx1"/>
              </a:solidFill>
              <a:latin typeface="Times New Roman" panose="02020603050405020304" pitchFamily="18" charset="0"/>
            </a:endParaRPr>
          </a:p>
        </p:txBody>
      </p:sp>
      <p:sp>
        <p:nvSpPr>
          <p:cNvPr id="4099" name="AutoShape 1031">
            <a:extLst>
              <a:ext uri="{FF2B5EF4-FFF2-40B4-BE49-F238E27FC236}">
                <a16:creationId xmlns:a16="http://schemas.microsoft.com/office/drawing/2014/main" id="{3297F00C-B3A7-4761-BB70-FE71E080F627}"/>
              </a:ext>
            </a:extLst>
          </p:cNvPr>
          <p:cNvSpPr>
            <a:spLocks noChangeArrowheads="1"/>
          </p:cNvSpPr>
          <p:nvPr/>
        </p:nvSpPr>
        <p:spPr bwMode="auto">
          <a:xfrm>
            <a:off x="3886200" y="3048000"/>
            <a:ext cx="838200" cy="838200"/>
          </a:xfrm>
          <a:prstGeom prst="smileyFace">
            <a:avLst>
              <a:gd name="adj" fmla="val 4653"/>
            </a:avLst>
          </a:prstGeom>
          <a:solidFill>
            <a:schemeClr val="accent1"/>
          </a:solidFill>
          <a:ln w="9525">
            <a:solidFill>
              <a:schemeClr val="tx1"/>
            </a:solidFill>
            <a:round/>
            <a:headEnd/>
            <a:tailEnd/>
          </a:ln>
        </p:spPr>
        <p:txBody>
          <a:bodyPr wrap="none" anchor="ct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Slide Number Placeholder 3">
            <a:extLst>
              <a:ext uri="{FF2B5EF4-FFF2-40B4-BE49-F238E27FC236}">
                <a16:creationId xmlns:a16="http://schemas.microsoft.com/office/drawing/2014/main" id="{64A2BB7B-9ADA-4DA8-98A8-B1BD8505D3F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CD6CA0FA-EE87-43A3-B6DA-81D5E21D7BC6}" type="slidenum">
              <a:rPr lang="en-GB" altLang="en-US" sz="1400" b="0" smtClean="0">
                <a:solidFill>
                  <a:schemeClr val="tx1"/>
                </a:solidFill>
                <a:latin typeface="Times New Roman" panose="02020603050405020304" pitchFamily="18" charset="0"/>
              </a:rPr>
              <a:pPr>
                <a:spcBef>
                  <a:spcPct val="0"/>
                </a:spcBef>
                <a:buClrTx/>
                <a:buFontTx/>
                <a:buNone/>
              </a:pPr>
              <a:t>10</a:t>
            </a:fld>
            <a:endParaRPr lang="en-GB" altLang="en-US" sz="1400" b="0">
              <a:solidFill>
                <a:schemeClr val="tx1"/>
              </a:solidFill>
              <a:latin typeface="Times New Roman" panose="02020603050405020304" pitchFamily="18" charset="0"/>
            </a:endParaRPr>
          </a:p>
        </p:txBody>
      </p:sp>
      <p:sp>
        <p:nvSpPr>
          <p:cNvPr id="13315" name="Rectangle 2">
            <a:extLst>
              <a:ext uri="{FF2B5EF4-FFF2-40B4-BE49-F238E27FC236}">
                <a16:creationId xmlns:a16="http://schemas.microsoft.com/office/drawing/2014/main" id="{9052EE64-21B2-49CF-AFAA-CE0524B0CE6C}"/>
              </a:ext>
            </a:extLst>
          </p:cNvPr>
          <p:cNvSpPr>
            <a:spLocks noChangeArrowheads="1"/>
          </p:cNvSpPr>
          <p:nvPr/>
        </p:nvSpPr>
        <p:spPr bwMode="auto">
          <a:xfrm>
            <a:off x="0" y="10128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2830" tIns="445947" rIns="142830" bIns="445947">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sp>
        <p:nvSpPr>
          <p:cNvPr id="13316" name="Rectangle 9">
            <a:extLst>
              <a:ext uri="{FF2B5EF4-FFF2-40B4-BE49-F238E27FC236}">
                <a16:creationId xmlns:a16="http://schemas.microsoft.com/office/drawing/2014/main" id="{D3DC5968-85F8-43FE-92E5-46531D81C31B}"/>
              </a:ext>
            </a:extLst>
          </p:cNvPr>
          <p:cNvSpPr>
            <a:spLocks noChangeArrowheads="1"/>
          </p:cNvSpPr>
          <p:nvPr/>
        </p:nvSpPr>
        <p:spPr bwMode="auto">
          <a:xfrm>
            <a:off x="0" y="4364038"/>
            <a:ext cx="9144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GB" altLang="en-US" sz="2600">
              <a:solidFill>
                <a:schemeClr val="tx1"/>
              </a:solidFill>
              <a:latin typeface="Times New Roman" panose="02020603050405020304" pitchFamily="18" charset="0"/>
            </a:endParaRPr>
          </a:p>
          <a:p>
            <a:pPr>
              <a:spcBef>
                <a:spcPct val="0"/>
              </a:spcBef>
              <a:buClrTx/>
              <a:buFontTx/>
              <a:buNone/>
            </a:pPr>
            <a:endParaRPr lang="en-GB" altLang="en-US" sz="2400" b="0">
              <a:solidFill>
                <a:schemeClr val="tx1"/>
              </a:solidFill>
              <a:latin typeface="Times New Roman" panose="02020603050405020304" pitchFamily="18" charset="0"/>
            </a:endParaRPr>
          </a:p>
        </p:txBody>
      </p:sp>
      <p:pic>
        <p:nvPicPr>
          <p:cNvPr id="13317" name="Picture 4" descr="slaves">
            <a:extLst>
              <a:ext uri="{FF2B5EF4-FFF2-40B4-BE49-F238E27FC236}">
                <a16:creationId xmlns:a16="http://schemas.microsoft.com/office/drawing/2014/main" id="{925441E3-8382-4934-A78B-A1D992703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402"/>
          <a:stretch>
            <a:fillRect/>
          </a:stretch>
        </p:blipFill>
        <p:spPr bwMode="auto">
          <a:xfrm>
            <a:off x="0" y="1219200"/>
            <a:ext cx="91440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2">
            <a:extLst>
              <a:ext uri="{FF2B5EF4-FFF2-40B4-BE49-F238E27FC236}">
                <a16:creationId xmlns:a16="http://schemas.microsoft.com/office/drawing/2014/main" id="{5E8BEC3B-14D1-4B87-9F2F-B3ADC881D1E3}"/>
              </a:ext>
            </a:extLst>
          </p:cNvPr>
          <p:cNvGrpSpPr>
            <a:grpSpLocks/>
          </p:cNvGrpSpPr>
          <p:nvPr/>
        </p:nvGrpSpPr>
        <p:grpSpPr bwMode="auto">
          <a:xfrm>
            <a:off x="3733800" y="457200"/>
            <a:ext cx="3886200" cy="1066800"/>
            <a:chOff x="2352" y="288"/>
            <a:chExt cx="2448" cy="672"/>
          </a:xfrm>
        </p:grpSpPr>
        <p:sp>
          <p:nvSpPr>
            <p:cNvPr id="13319" name="Text Box 19">
              <a:extLst>
                <a:ext uri="{FF2B5EF4-FFF2-40B4-BE49-F238E27FC236}">
                  <a16:creationId xmlns:a16="http://schemas.microsoft.com/office/drawing/2014/main" id="{6FC7057A-9683-431D-AFD8-5DFA987F1734}"/>
                </a:ext>
              </a:extLst>
            </p:cNvPr>
            <p:cNvSpPr txBox="1">
              <a:spLocks noChangeArrowheads="1"/>
            </p:cNvSpPr>
            <p:nvPr/>
          </p:nvSpPr>
          <p:spPr bwMode="auto">
            <a:xfrm>
              <a:off x="2352" y="288"/>
              <a:ext cx="13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chemeClr val="tx1"/>
                  </a:solidFill>
                </a:rPr>
                <a:t>taskmaster</a:t>
              </a:r>
            </a:p>
          </p:txBody>
        </p:sp>
        <p:sp>
          <p:nvSpPr>
            <p:cNvPr id="13320" name="Line 20">
              <a:extLst>
                <a:ext uri="{FF2B5EF4-FFF2-40B4-BE49-F238E27FC236}">
                  <a16:creationId xmlns:a16="http://schemas.microsoft.com/office/drawing/2014/main" id="{DC678D5F-9951-4CBE-B07A-5541A44698BF}"/>
                </a:ext>
              </a:extLst>
            </p:cNvPr>
            <p:cNvSpPr>
              <a:spLocks noChangeShapeType="1"/>
            </p:cNvSpPr>
            <p:nvPr/>
          </p:nvSpPr>
          <p:spPr bwMode="auto">
            <a:xfrm>
              <a:off x="3504" y="576"/>
              <a:ext cx="1296" cy="384"/>
            </a:xfrm>
            <a:prstGeom prst="line">
              <a:avLst/>
            </a:prstGeom>
            <a:noFill/>
            <a:ln w="412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12642" name="Slide Number Placeholder 5">
            <a:extLst>
              <a:ext uri="{FF2B5EF4-FFF2-40B4-BE49-F238E27FC236}">
                <a16:creationId xmlns:a16="http://schemas.microsoft.com/office/drawing/2014/main" id="{C5AA718A-773B-45D1-911F-DBB047BB5A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C823CEC-4537-4126-9AF0-7C5D4EE6764D}" type="slidenum">
              <a:rPr lang="en-GB" altLang="en-US" sz="1400" b="0" smtClean="0">
                <a:solidFill>
                  <a:schemeClr val="tx1"/>
                </a:solidFill>
                <a:latin typeface="Times New Roman" panose="02020603050405020304" pitchFamily="18" charset="0"/>
              </a:rPr>
              <a:pPr>
                <a:spcBef>
                  <a:spcPct val="0"/>
                </a:spcBef>
                <a:buClrTx/>
                <a:buFontTx/>
                <a:buNone/>
              </a:pPr>
              <a:t>100</a:t>
            </a:fld>
            <a:endParaRPr lang="en-GB" altLang="en-US" sz="1400" b="0">
              <a:solidFill>
                <a:schemeClr val="tx1"/>
              </a:solidFill>
              <a:latin typeface="Times New Roman" panose="02020603050405020304" pitchFamily="18" charset="0"/>
            </a:endParaRPr>
          </a:p>
        </p:txBody>
      </p:sp>
      <p:sp>
        <p:nvSpPr>
          <p:cNvPr id="249858" name="Rectangle 2">
            <a:extLst>
              <a:ext uri="{FF2B5EF4-FFF2-40B4-BE49-F238E27FC236}">
                <a16:creationId xmlns:a16="http://schemas.microsoft.com/office/drawing/2014/main" id="{D424FAE9-932A-420C-A590-D97FE08ACC73}"/>
              </a:ext>
            </a:extLst>
          </p:cNvPr>
          <p:cNvSpPr>
            <a:spLocks noGrp="1" noChangeArrowheads="1"/>
          </p:cNvSpPr>
          <p:nvPr>
            <p:ph type="title"/>
          </p:nvPr>
        </p:nvSpPr>
        <p:spPr/>
        <p:txBody>
          <a:bodyPr/>
          <a:lstStyle/>
          <a:p>
            <a:pPr eaLnBrk="1" hangingPunct="1">
              <a:defRPr/>
            </a:pPr>
            <a:r>
              <a:rPr lang="en-GB"/>
              <a:t>HOW MUCH OIL?</a:t>
            </a:r>
          </a:p>
        </p:txBody>
      </p:sp>
      <p:sp>
        <p:nvSpPr>
          <p:cNvPr id="112644" name="Rectangle 3">
            <a:extLst>
              <a:ext uri="{FF2B5EF4-FFF2-40B4-BE49-F238E27FC236}">
                <a16:creationId xmlns:a16="http://schemas.microsoft.com/office/drawing/2014/main" id="{21D237CF-FC8A-4D40-930B-96BF3A03115E}"/>
              </a:ext>
            </a:extLst>
          </p:cNvPr>
          <p:cNvSpPr>
            <a:spLocks noGrp="1" noChangeArrowheads="1"/>
          </p:cNvSpPr>
          <p:nvPr>
            <p:ph type="body" idx="1"/>
          </p:nvPr>
        </p:nvSpPr>
        <p:spPr>
          <a:xfrm>
            <a:off x="685800" y="1219200"/>
            <a:ext cx="7696200" cy="5334000"/>
          </a:xfrm>
        </p:spPr>
        <p:txBody>
          <a:bodyPr/>
          <a:lstStyle/>
          <a:p>
            <a:pPr eaLnBrk="1" hangingPunct="1">
              <a:lnSpc>
                <a:spcPct val="90000"/>
              </a:lnSpc>
            </a:pPr>
            <a:r>
              <a:rPr lang="en-GB" altLang="en-US" dirty="0"/>
              <a:t>The pure oil floats on the watery berry juices and is skimmed off</a:t>
            </a:r>
          </a:p>
          <a:p>
            <a:pPr eaLnBrk="1" hangingPunct="1">
              <a:lnSpc>
                <a:spcPct val="90000"/>
              </a:lnSpc>
            </a:pPr>
            <a:r>
              <a:rPr lang="en-GB" altLang="en-US" dirty="0"/>
              <a:t>A typical tree yields 10 kg of fruit</a:t>
            </a:r>
          </a:p>
          <a:p>
            <a:pPr eaLnBrk="1" hangingPunct="1">
              <a:lnSpc>
                <a:spcPct val="90000"/>
              </a:lnSpc>
            </a:pPr>
            <a:r>
              <a:rPr lang="en-GB" altLang="en-US" dirty="0"/>
              <a:t>10 kg yields1.5 to 2 litres of oil</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12642" name="Slide Number Placeholder 5">
            <a:extLst>
              <a:ext uri="{FF2B5EF4-FFF2-40B4-BE49-F238E27FC236}">
                <a16:creationId xmlns:a16="http://schemas.microsoft.com/office/drawing/2014/main" id="{C5AA718A-773B-45D1-911F-DBB047BB5A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C823CEC-4537-4126-9AF0-7C5D4EE6764D}" type="slidenum">
              <a:rPr lang="en-GB" altLang="en-US" sz="1400" b="0" smtClean="0">
                <a:solidFill>
                  <a:schemeClr val="tx1"/>
                </a:solidFill>
                <a:latin typeface="Times New Roman" panose="02020603050405020304" pitchFamily="18" charset="0"/>
              </a:rPr>
              <a:pPr>
                <a:spcBef>
                  <a:spcPct val="0"/>
                </a:spcBef>
                <a:buClrTx/>
                <a:buFontTx/>
                <a:buNone/>
              </a:pPr>
              <a:t>101</a:t>
            </a:fld>
            <a:endParaRPr lang="en-GB" altLang="en-US" sz="1400" b="0">
              <a:solidFill>
                <a:schemeClr val="tx1"/>
              </a:solidFill>
              <a:latin typeface="Times New Roman" panose="02020603050405020304" pitchFamily="18" charset="0"/>
            </a:endParaRPr>
          </a:p>
        </p:txBody>
      </p:sp>
      <p:sp>
        <p:nvSpPr>
          <p:cNvPr id="249858" name="Rectangle 2">
            <a:extLst>
              <a:ext uri="{FF2B5EF4-FFF2-40B4-BE49-F238E27FC236}">
                <a16:creationId xmlns:a16="http://schemas.microsoft.com/office/drawing/2014/main" id="{D424FAE9-932A-420C-A590-D97FE08ACC73}"/>
              </a:ext>
            </a:extLst>
          </p:cNvPr>
          <p:cNvSpPr>
            <a:spLocks noGrp="1" noChangeArrowheads="1"/>
          </p:cNvSpPr>
          <p:nvPr>
            <p:ph type="title"/>
          </p:nvPr>
        </p:nvSpPr>
        <p:spPr/>
        <p:txBody>
          <a:bodyPr/>
          <a:lstStyle/>
          <a:p>
            <a:pPr eaLnBrk="1" hangingPunct="1">
              <a:defRPr/>
            </a:pPr>
            <a:r>
              <a:rPr lang="en-GB"/>
              <a:t>HOW MUCH OIL?</a:t>
            </a:r>
          </a:p>
        </p:txBody>
      </p:sp>
      <p:sp>
        <p:nvSpPr>
          <p:cNvPr id="112644" name="Rectangle 3">
            <a:extLst>
              <a:ext uri="{FF2B5EF4-FFF2-40B4-BE49-F238E27FC236}">
                <a16:creationId xmlns:a16="http://schemas.microsoft.com/office/drawing/2014/main" id="{21D237CF-FC8A-4D40-930B-96BF3A03115E}"/>
              </a:ext>
            </a:extLst>
          </p:cNvPr>
          <p:cNvSpPr>
            <a:spLocks noGrp="1" noChangeArrowheads="1"/>
          </p:cNvSpPr>
          <p:nvPr>
            <p:ph type="body" idx="1"/>
          </p:nvPr>
        </p:nvSpPr>
        <p:spPr>
          <a:xfrm>
            <a:off x="685800" y="1219200"/>
            <a:ext cx="7696200" cy="5334000"/>
          </a:xfrm>
        </p:spPr>
        <p:txBody>
          <a:bodyPr/>
          <a:lstStyle/>
          <a:p>
            <a:pPr eaLnBrk="1" hangingPunct="1">
              <a:lnSpc>
                <a:spcPct val="90000"/>
              </a:lnSpc>
            </a:pPr>
            <a:r>
              <a:rPr lang="en-GB" altLang="en-US" dirty="0"/>
              <a:t>See 2 Chronicles 2:10</a:t>
            </a:r>
          </a:p>
          <a:p>
            <a:pPr eaLnBrk="1" hangingPunct="1">
              <a:lnSpc>
                <a:spcPct val="90000"/>
              </a:lnSpc>
            </a:pPr>
            <a:r>
              <a:rPr lang="en-GB" altLang="en-US" dirty="0"/>
              <a:t>1 bath = 22 litres</a:t>
            </a:r>
          </a:p>
          <a:p>
            <a:pPr eaLnBrk="1" hangingPunct="1">
              <a:lnSpc>
                <a:spcPct val="90000"/>
              </a:lnSpc>
            </a:pPr>
            <a:r>
              <a:rPr lang="en-GB" altLang="en-US" dirty="0"/>
              <a:t>20,000 x 22 litres = 440,000 litres </a:t>
            </a:r>
          </a:p>
          <a:p>
            <a:pPr eaLnBrk="1" hangingPunct="1">
              <a:lnSpc>
                <a:spcPct val="90000"/>
              </a:lnSpc>
            </a:pPr>
            <a:r>
              <a:rPr lang="en-GB" altLang="en-US" dirty="0"/>
              <a:t>This means 300,000 trees were devoted to oil rations for Hiram’s workers</a:t>
            </a:r>
          </a:p>
        </p:txBody>
      </p:sp>
    </p:spTree>
    <p:extLst>
      <p:ext uri="{BB962C8B-B14F-4D97-AF65-F5344CB8AC3E}">
        <p14:creationId xmlns:p14="http://schemas.microsoft.com/office/powerpoint/2010/main" val="37969246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13666" name="Slide Number Placeholder 5">
            <a:extLst>
              <a:ext uri="{FF2B5EF4-FFF2-40B4-BE49-F238E27FC236}">
                <a16:creationId xmlns:a16="http://schemas.microsoft.com/office/drawing/2014/main" id="{E36D5592-2ADF-4B25-A312-0DA9CF58ABD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7E9A1D9C-E923-41B9-B329-8C5FE2E1B317}" type="slidenum">
              <a:rPr lang="en-GB" altLang="en-US" sz="1400" b="0" smtClean="0">
                <a:solidFill>
                  <a:schemeClr val="tx1"/>
                </a:solidFill>
                <a:latin typeface="Times New Roman" panose="02020603050405020304" pitchFamily="18" charset="0"/>
              </a:rPr>
              <a:pPr>
                <a:spcBef>
                  <a:spcPct val="0"/>
                </a:spcBef>
                <a:buClrTx/>
                <a:buFontTx/>
                <a:buNone/>
              </a:pPr>
              <a:t>102</a:t>
            </a:fld>
            <a:endParaRPr lang="en-GB" altLang="en-US" sz="1400" b="0">
              <a:solidFill>
                <a:schemeClr val="tx1"/>
              </a:solidFill>
              <a:latin typeface="Times New Roman" panose="02020603050405020304" pitchFamily="18" charset="0"/>
            </a:endParaRPr>
          </a:p>
        </p:txBody>
      </p:sp>
      <p:sp>
        <p:nvSpPr>
          <p:cNvPr id="250882" name="Rectangle 2">
            <a:extLst>
              <a:ext uri="{FF2B5EF4-FFF2-40B4-BE49-F238E27FC236}">
                <a16:creationId xmlns:a16="http://schemas.microsoft.com/office/drawing/2014/main" id="{1A4D159F-1478-425B-82C5-AC0F8345A1BB}"/>
              </a:ext>
            </a:extLst>
          </p:cNvPr>
          <p:cNvSpPr>
            <a:spLocks noGrp="1" noChangeArrowheads="1"/>
          </p:cNvSpPr>
          <p:nvPr>
            <p:ph type="title"/>
          </p:nvPr>
        </p:nvSpPr>
        <p:spPr/>
        <p:txBody>
          <a:bodyPr/>
          <a:lstStyle/>
          <a:p>
            <a:pPr eaLnBrk="1" hangingPunct="1">
              <a:defRPr/>
            </a:pPr>
            <a:r>
              <a:rPr lang="en-GB"/>
              <a:t>OIL FOR LIGHT</a:t>
            </a:r>
          </a:p>
        </p:txBody>
      </p:sp>
      <p:sp>
        <p:nvSpPr>
          <p:cNvPr id="113668" name="Rectangle 3">
            <a:extLst>
              <a:ext uri="{FF2B5EF4-FFF2-40B4-BE49-F238E27FC236}">
                <a16:creationId xmlns:a16="http://schemas.microsoft.com/office/drawing/2014/main" id="{ADC86D6E-8C0C-4E14-9407-BA628BB3B819}"/>
              </a:ext>
            </a:extLst>
          </p:cNvPr>
          <p:cNvSpPr>
            <a:spLocks noGrp="1" noChangeArrowheads="1"/>
          </p:cNvSpPr>
          <p:nvPr>
            <p:ph type="body" idx="1"/>
          </p:nvPr>
        </p:nvSpPr>
        <p:spPr>
          <a:xfrm>
            <a:off x="685800" y="1447800"/>
            <a:ext cx="7696200" cy="4343400"/>
          </a:xfrm>
        </p:spPr>
        <p:txBody>
          <a:bodyPr/>
          <a:lstStyle/>
          <a:p>
            <a:pPr eaLnBrk="1" hangingPunct="1"/>
            <a:r>
              <a:rPr lang="en-GB" altLang="en-US"/>
              <a:t>Pottery lamps had a woven wick of flax</a:t>
            </a:r>
          </a:p>
          <a:p>
            <a:pPr eaLnBrk="1" hangingPunct="1"/>
            <a:r>
              <a:rPr lang="en-GB" altLang="en-US"/>
              <a:t>The oil burns with a clear yellow light</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Slide Number Placeholder 3">
            <a:extLst>
              <a:ext uri="{FF2B5EF4-FFF2-40B4-BE49-F238E27FC236}">
                <a16:creationId xmlns:a16="http://schemas.microsoft.com/office/drawing/2014/main" id="{CD68991A-938D-446C-A146-5965E715A1F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F52DEB32-5770-4062-96D9-9DA00EFC1934}" type="slidenum">
              <a:rPr lang="en-GB" altLang="en-US" sz="1400" b="0" smtClean="0">
                <a:solidFill>
                  <a:schemeClr val="tx1"/>
                </a:solidFill>
                <a:latin typeface="Times New Roman" panose="02020603050405020304" pitchFamily="18" charset="0"/>
              </a:rPr>
              <a:pPr>
                <a:spcBef>
                  <a:spcPct val="0"/>
                </a:spcBef>
                <a:buClrTx/>
                <a:buFontTx/>
                <a:buNone/>
              </a:pPr>
              <a:t>103</a:t>
            </a:fld>
            <a:endParaRPr lang="en-GB" altLang="en-US" sz="1400" b="0">
              <a:solidFill>
                <a:schemeClr val="tx1"/>
              </a:solidFill>
              <a:latin typeface="Times New Roman" panose="02020603050405020304" pitchFamily="18" charset="0"/>
            </a:endParaRPr>
          </a:p>
        </p:txBody>
      </p:sp>
      <p:pic>
        <p:nvPicPr>
          <p:cNvPr id="114691" name="Picture 3" descr="http://jyota.net/images/jyota.jpg">
            <a:extLst>
              <a:ext uri="{FF2B5EF4-FFF2-40B4-BE49-F238E27FC236}">
                <a16:creationId xmlns:a16="http://schemas.microsoft.com/office/drawing/2014/main" id="{FB188627-136F-494D-AD6A-041AC3161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500"/>
            <a:ext cx="91440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B74ADC42-0E3F-45D7-89D3-631A57D24AD8}"/>
              </a:ext>
            </a:extLst>
          </p:cNvPr>
          <p:cNvSpPr txBox="1">
            <a:spLocks noChangeArrowheads="1"/>
          </p:cNvSpPr>
          <p:nvPr/>
        </p:nvSpPr>
        <p:spPr bwMode="auto">
          <a:xfrm>
            <a:off x="3429000" y="990600"/>
            <a:ext cx="2895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t>ancient oil lamp</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15714" name="Slide Number Placeholder 5">
            <a:extLst>
              <a:ext uri="{FF2B5EF4-FFF2-40B4-BE49-F238E27FC236}">
                <a16:creationId xmlns:a16="http://schemas.microsoft.com/office/drawing/2014/main" id="{43DF5BD5-41FC-4C09-82DC-B03F216D974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7D0DC3DF-25DE-443F-B08E-7E0E9F7722DD}" type="slidenum">
              <a:rPr lang="en-GB" altLang="en-US" sz="1400" b="0" smtClean="0">
                <a:solidFill>
                  <a:schemeClr val="tx1"/>
                </a:solidFill>
                <a:latin typeface="Times New Roman" panose="02020603050405020304" pitchFamily="18" charset="0"/>
              </a:rPr>
              <a:pPr>
                <a:spcBef>
                  <a:spcPct val="0"/>
                </a:spcBef>
                <a:buClrTx/>
                <a:buFontTx/>
                <a:buNone/>
              </a:pPr>
              <a:t>104</a:t>
            </a:fld>
            <a:endParaRPr lang="en-GB" altLang="en-US" sz="1400" b="0">
              <a:solidFill>
                <a:schemeClr val="tx1"/>
              </a:solidFill>
              <a:latin typeface="Times New Roman" panose="02020603050405020304" pitchFamily="18" charset="0"/>
            </a:endParaRPr>
          </a:p>
        </p:txBody>
      </p:sp>
      <p:sp>
        <p:nvSpPr>
          <p:cNvPr id="251906" name="Rectangle 2">
            <a:extLst>
              <a:ext uri="{FF2B5EF4-FFF2-40B4-BE49-F238E27FC236}">
                <a16:creationId xmlns:a16="http://schemas.microsoft.com/office/drawing/2014/main" id="{CE0B237F-8AE4-43D0-936A-65390FE6492C}"/>
              </a:ext>
            </a:extLst>
          </p:cNvPr>
          <p:cNvSpPr>
            <a:spLocks noGrp="1" noChangeArrowheads="1"/>
          </p:cNvSpPr>
          <p:nvPr>
            <p:ph type="title"/>
          </p:nvPr>
        </p:nvSpPr>
        <p:spPr/>
        <p:txBody>
          <a:bodyPr/>
          <a:lstStyle/>
          <a:p>
            <a:pPr eaLnBrk="1" hangingPunct="1">
              <a:defRPr/>
            </a:pPr>
            <a:r>
              <a:rPr lang="en-GB"/>
              <a:t>OIL FOR LIGHT</a:t>
            </a:r>
          </a:p>
        </p:txBody>
      </p:sp>
      <p:sp>
        <p:nvSpPr>
          <p:cNvPr id="115716" name="Rectangle 3">
            <a:extLst>
              <a:ext uri="{FF2B5EF4-FFF2-40B4-BE49-F238E27FC236}">
                <a16:creationId xmlns:a16="http://schemas.microsoft.com/office/drawing/2014/main" id="{7371D4F4-0AAE-43BC-8BB3-E09F996A57B9}"/>
              </a:ext>
            </a:extLst>
          </p:cNvPr>
          <p:cNvSpPr>
            <a:spLocks noGrp="1" noChangeArrowheads="1"/>
          </p:cNvSpPr>
          <p:nvPr>
            <p:ph type="body" idx="1"/>
          </p:nvPr>
        </p:nvSpPr>
        <p:spPr>
          <a:xfrm>
            <a:off x="685800" y="1447800"/>
            <a:ext cx="7696200" cy="4343400"/>
          </a:xfrm>
        </p:spPr>
        <p:txBody>
          <a:bodyPr/>
          <a:lstStyle/>
          <a:p>
            <a:pPr eaLnBrk="1" hangingPunct="1"/>
            <a:r>
              <a:rPr lang="en-GB" altLang="en-US" dirty="0"/>
              <a:t>The flax needs trimming as it chars and curls, or it will smoke</a:t>
            </a:r>
          </a:p>
        </p:txBody>
      </p:sp>
      <p:grpSp>
        <p:nvGrpSpPr>
          <p:cNvPr id="2" name="Group 7">
            <a:extLst>
              <a:ext uri="{FF2B5EF4-FFF2-40B4-BE49-F238E27FC236}">
                <a16:creationId xmlns:a16="http://schemas.microsoft.com/office/drawing/2014/main" id="{253C88F4-BAD2-4473-8F6A-373D540485C1}"/>
              </a:ext>
            </a:extLst>
          </p:cNvPr>
          <p:cNvGrpSpPr>
            <a:grpSpLocks/>
          </p:cNvGrpSpPr>
          <p:nvPr/>
        </p:nvGrpSpPr>
        <p:grpSpPr bwMode="auto">
          <a:xfrm>
            <a:off x="762000" y="2809875"/>
            <a:ext cx="4278313" cy="3209925"/>
            <a:chOff x="672" y="1872"/>
            <a:chExt cx="2695" cy="2022"/>
          </a:xfrm>
        </p:grpSpPr>
        <p:pic>
          <p:nvPicPr>
            <p:cNvPr id="115719" name="Picture 5" descr="http://www.royalpurpleofcanada.org/images/Assorted_Giftware/R515.jpg">
              <a:extLst>
                <a:ext uri="{FF2B5EF4-FFF2-40B4-BE49-F238E27FC236}">
                  <a16:creationId xmlns:a16="http://schemas.microsoft.com/office/drawing/2014/main" id="{FF860971-9D01-472C-B9C5-B5A008C5C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1872"/>
              <a:ext cx="2695" cy="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0" name="Text Box 6">
              <a:extLst>
                <a:ext uri="{FF2B5EF4-FFF2-40B4-BE49-F238E27FC236}">
                  <a16:creationId xmlns:a16="http://schemas.microsoft.com/office/drawing/2014/main" id="{7EF41FBE-184E-44BA-B90C-478E965D1D90}"/>
                </a:ext>
              </a:extLst>
            </p:cNvPr>
            <p:cNvSpPr txBox="1">
              <a:spLocks noChangeArrowheads="1"/>
            </p:cNvSpPr>
            <p:nvPr/>
          </p:nvSpPr>
          <p:spPr bwMode="auto">
            <a:xfrm>
              <a:off x="2064" y="3312"/>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rgbClr val="FFFF00"/>
                  </a:solidFill>
                </a:rPr>
                <a:t>snuffer</a:t>
              </a:r>
            </a:p>
          </p:txBody>
        </p:sp>
      </p:grpSp>
      <p:sp>
        <p:nvSpPr>
          <p:cNvPr id="251912" name="Text Box 8">
            <a:extLst>
              <a:ext uri="{FF2B5EF4-FFF2-40B4-BE49-F238E27FC236}">
                <a16:creationId xmlns:a16="http://schemas.microsoft.com/office/drawing/2014/main" id="{E81CB2F4-8383-469E-8B41-38F644560747}"/>
              </a:ext>
            </a:extLst>
          </p:cNvPr>
          <p:cNvSpPr txBox="1">
            <a:spLocks noChangeArrowheads="1"/>
          </p:cNvSpPr>
          <p:nvPr/>
        </p:nvSpPr>
        <p:spPr bwMode="auto">
          <a:xfrm>
            <a:off x="5345113" y="3124200"/>
            <a:ext cx="3798887"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r>
              <a:rPr lang="en-GB" altLang="en-US" dirty="0"/>
              <a:t> </a:t>
            </a:r>
            <a:r>
              <a:rPr lang="en-GB" altLang="en-US" b="0" dirty="0"/>
              <a:t>see Exodus 37:23</a:t>
            </a:r>
          </a:p>
          <a:p>
            <a:pPr eaLnBrk="1" hangingPunct="1"/>
            <a:r>
              <a:rPr lang="en-GB" altLang="en-US" b="0" dirty="0"/>
              <a:t> see Isaiah 42:3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1912"/>
                                        </p:tgtEl>
                                        <p:attrNameLst>
                                          <p:attrName>style.visibility</p:attrName>
                                        </p:attrNameLst>
                                      </p:cBhvr>
                                      <p:to>
                                        <p:strVal val="visible"/>
                                      </p:to>
                                    </p:set>
                                    <p:animEffect transition="in" filter="dissolve">
                                      <p:cBhvr>
                                        <p:cTn id="12" dur="500"/>
                                        <p:tgtEl>
                                          <p:spTgt spid="251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2"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16738" name="Slide Number Placeholder 5">
            <a:extLst>
              <a:ext uri="{FF2B5EF4-FFF2-40B4-BE49-F238E27FC236}">
                <a16:creationId xmlns:a16="http://schemas.microsoft.com/office/drawing/2014/main" id="{94845EF7-E15F-42A9-BB24-2878EFF54A5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A475C752-7AF5-44BA-A64D-487E7ECA078F}" type="slidenum">
              <a:rPr lang="en-GB" altLang="en-US" sz="1400" b="0" smtClean="0">
                <a:solidFill>
                  <a:schemeClr val="tx1"/>
                </a:solidFill>
                <a:latin typeface="Times New Roman" panose="02020603050405020304" pitchFamily="18" charset="0"/>
              </a:rPr>
              <a:pPr>
                <a:spcBef>
                  <a:spcPct val="0"/>
                </a:spcBef>
                <a:buClrTx/>
                <a:buFontTx/>
                <a:buNone/>
              </a:pPr>
              <a:t>105</a:t>
            </a:fld>
            <a:endParaRPr lang="en-GB" altLang="en-US" sz="1400" b="0">
              <a:solidFill>
                <a:schemeClr val="tx1"/>
              </a:solidFill>
              <a:latin typeface="Times New Roman" panose="02020603050405020304" pitchFamily="18" charset="0"/>
            </a:endParaRPr>
          </a:p>
        </p:txBody>
      </p:sp>
      <p:sp>
        <p:nvSpPr>
          <p:cNvPr id="253954" name="Rectangle 2">
            <a:extLst>
              <a:ext uri="{FF2B5EF4-FFF2-40B4-BE49-F238E27FC236}">
                <a16:creationId xmlns:a16="http://schemas.microsoft.com/office/drawing/2014/main" id="{83B46422-6F08-4FF2-AE6B-483C213FFA1A}"/>
              </a:ext>
            </a:extLst>
          </p:cNvPr>
          <p:cNvSpPr>
            <a:spLocks noGrp="1" noChangeArrowheads="1"/>
          </p:cNvSpPr>
          <p:nvPr>
            <p:ph type="title"/>
          </p:nvPr>
        </p:nvSpPr>
        <p:spPr/>
        <p:txBody>
          <a:bodyPr/>
          <a:lstStyle/>
          <a:p>
            <a:pPr eaLnBrk="1" hangingPunct="1">
              <a:defRPr/>
            </a:pPr>
            <a:r>
              <a:rPr lang="en-GB"/>
              <a:t>OIL FOR HEALTH</a:t>
            </a:r>
          </a:p>
        </p:txBody>
      </p:sp>
      <p:sp>
        <p:nvSpPr>
          <p:cNvPr id="116740" name="Rectangle 3">
            <a:extLst>
              <a:ext uri="{FF2B5EF4-FFF2-40B4-BE49-F238E27FC236}">
                <a16:creationId xmlns:a16="http://schemas.microsoft.com/office/drawing/2014/main" id="{77877158-0B9C-4FD9-86F1-AEDEC34C8E48}"/>
              </a:ext>
            </a:extLst>
          </p:cNvPr>
          <p:cNvSpPr>
            <a:spLocks noGrp="1" noChangeArrowheads="1"/>
          </p:cNvSpPr>
          <p:nvPr>
            <p:ph type="body" idx="1"/>
          </p:nvPr>
        </p:nvSpPr>
        <p:spPr/>
        <p:txBody>
          <a:bodyPr/>
          <a:lstStyle/>
          <a:p>
            <a:pPr eaLnBrk="1" hangingPunct="1"/>
            <a:r>
              <a:rPr lang="en-GB" altLang="en-US"/>
              <a:t>See Psalm 23:5</a:t>
            </a:r>
          </a:p>
          <a:p>
            <a:pPr eaLnBrk="1" hangingPunct="1"/>
            <a:r>
              <a:rPr lang="en-GB" altLang="en-US"/>
              <a:t>See Daniel 10:3</a:t>
            </a:r>
          </a:p>
          <a:p>
            <a:pPr eaLnBrk="1" hangingPunct="1"/>
            <a:r>
              <a:rPr lang="en-GB" altLang="en-US"/>
              <a:t>See Mark  6:13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17762" name="Slide Number Placeholder 5">
            <a:extLst>
              <a:ext uri="{FF2B5EF4-FFF2-40B4-BE49-F238E27FC236}">
                <a16:creationId xmlns:a16="http://schemas.microsoft.com/office/drawing/2014/main" id="{63E476FC-FAC2-43CC-8494-D2F409763F6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9A43AED8-F9F3-42AE-811A-61EB222A956B}" type="slidenum">
              <a:rPr lang="en-GB" altLang="en-US" sz="1400" b="0" smtClean="0">
                <a:solidFill>
                  <a:schemeClr val="tx1"/>
                </a:solidFill>
                <a:latin typeface="Times New Roman" panose="02020603050405020304" pitchFamily="18" charset="0"/>
              </a:rPr>
              <a:pPr>
                <a:spcBef>
                  <a:spcPct val="0"/>
                </a:spcBef>
                <a:buClrTx/>
                <a:buFontTx/>
                <a:buNone/>
              </a:pPr>
              <a:t>106</a:t>
            </a:fld>
            <a:endParaRPr lang="en-GB" altLang="en-US" sz="1400" b="0">
              <a:solidFill>
                <a:schemeClr val="tx1"/>
              </a:solidFill>
              <a:latin typeface="Times New Roman" panose="02020603050405020304" pitchFamily="18" charset="0"/>
            </a:endParaRPr>
          </a:p>
        </p:txBody>
      </p:sp>
      <p:sp>
        <p:nvSpPr>
          <p:cNvPr id="254978" name="Rectangle 2">
            <a:extLst>
              <a:ext uri="{FF2B5EF4-FFF2-40B4-BE49-F238E27FC236}">
                <a16:creationId xmlns:a16="http://schemas.microsoft.com/office/drawing/2014/main" id="{67D75A0C-4D6F-4743-8E85-84B81DCBE94D}"/>
              </a:ext>
            </a:extLst>
          </p:cNvPr>
          <p:cNvSpPr>
            <a:spLocks noGrp="1" noChangeArrowheads="1"/>
          </p:cNvSpPr>
          <p:nvPr>
            <p:ph type="title"/>
          </p:nvPr>
        </p:nvSpPr>
        <p:spPr/>
        <p:txBody>
          <a:bodyPr/>
          <a:lstStyle/>
          <a:p>
            <a:pPr eaLnBrk="1" hangingPunct="1">
              <a:defRPr/>
            </a:pPr>
            <a:r>
              <a:rPr lang="en-GB"/>
              <a:t>OIL FOR COOKING</a:t>
            </a:r>
          </a:p>
        </p:txBody>
      </p:sp>
      <p:sp>
        <p:nvSpPr>
          <p:cNvPr id="117764" name="Rectangle 3">
            <a:extLst>
              <a:ext uri="{FF2B5EF4-FFF2-40B4-BE49-F238E27FC236}">
                <a16:creationId xmlns:a16="http://schemas.microsoft.com/office/drawing/2014/main" id="{0331198D-A14A-4368-8390-DD0DCEA1248B}"/>
              </a:ext>
            </a:extLst>
          </p:cNvPr>
          <p:cNvSpPr>
            <a:spLocks noGrp="1" noChangeArrowheads="1"/>
          </p:cNvSpPr>
          <p:nvPr>
            <p:ph type="body" idx="1"/>
          </p:nvPr>
        </p:nvSpPr>
        <p:spPr>
          <a:xfrm>
            <a:off x="685800" y="1447800"/>
            <a:ext cx="7696200" cy="914400"/>
          </a:xfrm>
        </p:spPr>
        <p:txBody>
          <a:bodyPr/>
          <a:lstStyle/>
          <a:p>
            <a:pPr eaLnBrk="1" hangingPunct="1"/>
            <a:r>
              <a:rPr lang="en-GB" altLang="en-US"/>
              <a:t>See Exodus 29:2</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18786" name="Slide Number Placeholder 5">
            <a:extLst>
              <a:ext uri="{FF2B5EF4-FFF2-40B4-BE49-F238E27FC236}">
                <a16:creationId xmlns:a16="http://schemas.microsoft.com/office/drawing/2014/main" id="{C8512536-1E2A-4901-965C-9E365B3C90A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838975E7-C8A9-429A-980E-F855AD319FA2}" type="slidenum">
              <a:rPr lang="en-GB" altLang="en-US" sz="1400" b="0" smtClean="0">
                <a:solidFill>
                  <a:schemeClr val="tx1"/>
                </a:solidFill>
                <a:latin typeface="Times New Roman" panose="02020603050405020304" pitchFamily="18" charset="0"/>
              </a:rPr>
              <a:pPr>
                <a:spcBef>
                  <a:spcPct val="0"/>
                </a:spcBef>
                <a:buClrTx/>
                <a:buFontTx/>
                <a:buNone/>
              </a:pPr>
              <a:t>107</a:t>
            </a:fld>
            <a:endParaRPr lang="en-GB" altLang="en-US" sz="1400" b="0">
              <a:solidFill>
                <a:schemeClr val="tx1"/>
              </a:solidFill>
              <a:latin typeface="Times New Roman" panose="02020603050405020304" pitchFamily="18" charset="0"/>
            </a:endParaRPr>
          </a:p>
        </p:txBody>
      </p:sp>
      <p:sp>
        <p:nvSpPr>
          <p:cNvPr id="256002" name="Rectangle 2">
            <a:extLst>
              <a:ext uri="{FF2B5EF4-FFF2-40B4-BE49-F238E27FC236}">
                <a16:creationId xmlns:a16="http://schemas.microsoft.com/office/drawing/2014/main" id="{95A984DE-AD7E-409F-9B22-F735C589359C}"/>
              </a:ext>
            </a:extLst>
          </p:cNvPr>
          <p:cNvSpPr>
            <a:spLocks noGrp="1" noChangeArrowheads="1"/>
          </p:cNvSpPr>
          <p:nvPr>
            <p:ph type="title"/>
          </p:nvPr>
        </p:nvSpPr>
        <p:spPr/>
        <p:txBody>
          <a:bodyPr/>
          <a:lstStyle/>
          <a:p>
            <a:pPr eaLnBrk="1" hangingPunct="1">
              <a:defRPr/>
            </a:pPr>
            <a:r>
              <a:rPr lang="en-GB"/>
              <a:t>OLIVE WOOD FOR TIMBER</a:t>
            </a:r>
          </a:p>
        </p:txBody>
      </p:sp>
      <p:sp>
        <p:nvSpPr>
          <p:cNvPr id="118788" name="Rectangle 3">
            <a:extLst>
              <a:ext uri="{FF2B5EF4-FFF2-40B4-BE49-F238E27FC236}">
                <a16:creationId xmlns:a16="http://schemas.microsoft.com/office/drawing/2014/main" id="{9F3046D6-9686-4027-9E13-67DFC5F5D962}"/>
              </a:ext>
            </a:extLst>
          </p:cNvPr>
          <p:cNvSpPr>
            <a:spLocks noGrp="1" noChangeArrowheads="1"/>
          </p:cNvSpPr>
          <p:nvPr>
            <p:ph type="body" idx="1"/>
          </p:nvPr>
        </p:nvSpPr>
        <p:spPr>
          <a:xfrm>
            <a:off x="457200" y="1752600"/>
            <a:ext cx="4800600" cy="914400"/>
          </a:xfrm>
        </p:spPr>
        <p:txBody>
          <a:bodyPr/>
          <a:lstStyle/>
          <a:p>
            <a:pPr eaLnBrk="1" hangingPunct="1"/>
            <a:r>
              <a:rPr lang="en-GB" altLang="en-US" sz="2800"/>
              <a:t>See 1 Kings 6:23, 31</a:t>
            </a:r>
          </a:p>
        </p:txBody>
      </p:sp>
      <p:pic>
        <p:nvPicPr>
          <p:cNvPr id="256005" name="Picture 5" descr="http://www.dkimages.com/discover/previews/757/440585.JPG">
            <a:extLst>
              <a:ext uri="{FF2B5EF4-FFF2-40B4-BE49-F238E27FC236}">
                <a16:creationId xmlns:a16="http://schemas.microsoft.com/office/drawing/2014/main" id="{F441F956-2A48-4541-9B55-4BC584E18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524000"/>
            <a:ext cx="29702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7" name="Picture 7" descr="http://mysite.wanadoo-members.co.uk/bleazey/photo/olivewood.jpg">
            <a:extLst>
              <a:ext uri="{FF2B5EF4-FFF2-40B4-BE49-F238E27FC236}">
                <a16:creationId xmlns:a16="http://schemas.microsoft.com/office/drawing/2014/main" id="{7337B7F7-7A58-4E85-8E88-56E0C7D6B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95600"/>
            <a:ext cx="4686300"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6005"/>
                                        </p:tgtEl>
                                        <p:attrNameLst>
                                          <p:attrName>style.visibility</p:attrName>
                                        </p:attrNameLst>
                                      </p:cBhvr>
                                      <p:to>
                                        <p:strVal val="visible"/>
                                      </p:to>
                                    </p:set>
                                    <p:animEffect transition="in" filter="dissolve">
                                      <p:cBhvr>
                                        <p:cTn id="7" dur="500"/>
                                        <p:tgtEl>
                                          <p:spTgt spid="2560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56007"/>
                                        </p:tgtEl>
                                        <p:attrNameLst>
                                          <p:attrName>style.visibility</p:attrName>
                                        </p:attrNameLst>
                                      </p:cBhvr>
                                      <p:to>
                                        <p:strVal val="visible"/>
                                      </p:to>
                                    </p:set>
                                    <p:animEffect transition="in" filter="dissolve">
                                      <p:cBhvr>
                                        <p:cTn id="12" dur="500"/>
                                        <p:tgtEl>
                                          <p:spTgt spid="256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19810" name="Slide Number Placeholder 5">
            <a:extLst>
              <a:ext uri="{FF2B5EF4-FFF2-40B4-BE49-F238E27FC236}">
                <a16:creationId xmlns:a16="http://schemas.microsoft.com/office/drawing/2014/main" id="{93A95074-C363-4620-8428-69B8260D706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7CDF2216-2D4C-4F4F-9422-52DE11D34925}" type="slidenum">
              <a:rPr lang="en-GB" altLang="en-US" sz="1400" b="0" smtClean="0">
                <a:solidFill>
                  <a:schemeClr val="tx1"/>
                </a:solidFill>
                <a:latin typeface="Times New Roman" panose="02020603050405020304" pitchFamily="18" charset="0"/>
              </a:rPr>
              <a:pPr>
                <a:spcBef>
                  <a:spcPct val="0"/>
                </a:spcBef>
                <a:buClrTx/>
                <a:buFontTx/>
                <a:buNone/>
              </a:pPr>
              <a:t>108</a:t>
            </a:fld>
            <a:endParaRPr lang="en-GB" altLang="en-US" sz="1400" b="0">
              <a:solidFill>
                <a:schemeClr val="tx1"/>
              </a:solidFill>
              <a:latin typeface="Times New Roman" panose="02020603050405020304" pitchFamily="18" charset="0"/>
            </a:endParaRPr>
          </a:p>
        </p:txBody>
      </p:sp>
      <p:sp>
        <p:nvSpPr>
          <p:cNvPr id="266242" name="Rectangle 2">
            <a:extLst>
              <a:ext uri="{FF2B5EF4-FFF2-40B4-BE49-F238E27FC236}">
                <a16:creationId xmlns:a16="http://schemas.microsoft.com/office/drawing/2014/main" id="{39385CA8-9A0B-4121-B039-EEFC533B48E7}"/>
              </a:ext>
            </a:extLst>
          </p:cNvPr>
          <p:cNvSpPr>
            <a:spLocks noGrp="1" noChangeArrowheads="1"/>
          </p:cNvSpPr>
          <p:nvPr>
            <p:ph type="title"/>
          </p:nvPr>
        </p:nvSpPr>
        <p:spPr>
          <a:xfrm>
            <a:off x="685800" y="2362200"/>
            <a:ext cx="7772400" cy="1571625"/>
          </a:xfrm>
          <a:solidFill>
            <a:srgbClr val="FFC000"/>
          </a:solidFill>
        </p:spPr>
        <p:txBody>
          <a:bodyPr/>
          <a:lstStyle/>
          <a:p>
            <a:pPr eaLnBrk="1" hangingPunct="1">
              <a:defRPr/>
            </a:pPr>
            <a:r>
              <a:rPr lang="en-GB" sz="4800" b="0" dirty="0">
                <a:solidFill>
                  <a:srgbClr val="3366CC"/>
                </a:solidFill>
              </a:rPr>
              <a:t>SYMBOLISM OF THE OLIVE</a:t>
            </a:r>
          </a:p>
        </p:txBody>
      </p:sp>
      <p:pic>
        <p:nvPicPr>
          <p:cNvPr id="119812" name="Picture 2">
            <a:extLst>
              <a:ext uri="{FF2B5EF4-FFF2-40B4-BE49-F238E27FC236}">
                <a16:creationId xmlns:a16="http://schemas.microsoft.com/office/drawing/2014/main" id="{F2E775FB-C1DA-4D08-A6F2-56708C5E3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21858" name="Slide Number Placeholder 5">
            <a:extLst>
              <a:ext uri="{FF2B5EF4-FFF2-40B4-BE49-F238E27FC236}">
                <a16:creationId xmlns:a16="http://schemas.microsoft.com/office/drawing/2014/main" id="{D32435A0-390F-4E0F-A497-91731D5A9B3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FE05C28-96A2-4AED-BADA-1C75A675DE53}" type="slidenum">
              <a:rPr lang="en-GB" altLang="en-US" sz="1400" b="0" smtClean="0">
                <a:solidFill>
                  <a:schemeClr val="tx1"/>
                </a:solidFill>
                <a:latin typeface="Times New Roman" panose="02020603050405020304" pitchFamily="18" charset="0"/>
              </a:rPr>
              <a:pPr>
                <a:spcBef>
                  <a:spcPct val="0"/>
                </a:spcBef>
                <a:buClrTx/>
                <a:buFontTx/>
                <a:buNone/>
              </a:pPr>
              <a:t>109</a:t>
            </a:fld>
            <a:endParaRPr lang="en-GB" altLang="en-US" sz="1400" b="0">
              <a:solidFill>
                <a:schemeClr val="tx1"/>
              </a:solidFill>
              <a:latin typeface="Times New Roman" panose="02020603050405020304" pitchFamily="18" charset="0"/>
            </a:endParaRPr>
          </a:p>
        </p:txBody>
      </p:sp>
      <p:sp>
        <p:nvSpPr>
          <p:cNvPr id="260098" name="Rectangle 2">
            <a:extLst>
              <a:ext uri="{FF2B5EF4-FFF2-40B4-BE49-F238E27FC236}">
                <a16:creationId xmlns:a16="http://schemas.microsoft.com/office/drawing/2014/main" id="{591A6E9A-2FF6-42A9-A387-0EC8943B9435}"/>
              </a:ext>
            </a:extLst>
          </p:cNvPr>
          <p:cNvSpPr>
            <a:spLocks noGrp="1" noChangeArrowheads="1"/>
          </p:cNvSpPr>
          <p:nvPr>
            <p:ph type="title"/>
          </p:nvPr>
        </p:nvSpPr>
        <p:spPr/>
        <p:txBody>
          <a:bodyPr/>
          <a:lstStyle/>
          <a:p>
            <a:pPr eaLnBrk="1" hangingPunct="1">
              <a:defRPr/>
            </a:pPr>
            <a:r>
              <a:rPr lang="en-GB"/>
              <a:t>THE OLIVE BRANCH</a:t>
            </a:r>
          </a:p>
        </p:txBody>
      </p:sp>
      <p:sp>
        <p:nvSpPr>
          <p:cNvPr id="121860" name="Rectangle 3">
            <a:extLst>
              <a:ext uri="{FF2B5EF4-FFF2-40B4-BE49-F238E27FC236}">
                <a16:creationId xmlns:a16="http://schemas.microsoft.com/office/drawing/2014/main" id="{0F5DE973-B014-4EC6-906D-0ACDA154FAC7}"/>
              </a:ext>
            </a:extLst>
          </p:cNvPr>
          <p:cNvSpPr>
            <a:spLocks noGrp="1" noChangeArrowheads="1"/>
          </p:cNvSpPr>
          <p:nvPr>
            <p:ph type="body" idx="1"/>
          </p:nvPr>
        </p:nvSpPr>
        <p:spPr>
          <a:xfrm>
            <a:off x="304800" y="1524000"/>
            <a:ext cx="3886200" cy="3124200"/>
          </a:xfrm>
        </p:spPr>
        <p:txBody>
          <a:bodyPr/>
          <a:lstStyle/>
          <a:p>
            <a:pPr eaLnBrk="1" hangingPunct="1"/>
            <a:r>
              <a:rPr lang="en-GB" altLang="en-US"/>
              <a:t>The olive branch has come to symbolise peace</a:t>
            </a:r>
          </a:p>
          <a:p>
            <a:pPr eaLnBrk="1" hangingPunct="1"/>
            <a:r>
              <a:rPr lang="en-GB" altLang="en-US"/>
              <a:t>(Genesis 8 v 11)</a:t>
            </a:r>
          </a:p>
        </p:txBody>
      </p:sp>
      <p:pic>
        <p:nvPicPr>
          <p:cNvPr id="260101" name="Picture 5" descr="http://z.about.com/d/atheism/1/0/b/e/NoahDoveReturns.jpg">
            <a:extLst>
              <a:ext uri="{FF2B5EF4-FFF2-40B4-BE49-F238E27FC236}">
                <a16:creationId xmlns:a16="http://schemas.microsoft.com/office/drawing/2014/main" id="{BA7596EB-EE4E-4F14-BDBB-449CF313B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066800"/>
            <a:ext cx="38068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0101"/>
                                        </p:tgtEl>
                                        <p:attrNameLst>
                                          <p:attrName>style.visibility</p:attrName>
                                        </p:attrNameLst>
                                      </p:cBhvr>
                                      <p:to>
                                        <p:strVal val="visible"/>
                                      </p:to>
                                    </p:set>
                                    <p:animEffect transition="in" filter="dissolve">
                                      <p:cBhvr>
                                        <p:cTn id="7" dur="500"/>
                                        <p:tgtEl>
                                          <p:spTgt spid="260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C773895-7A02-46CB-8549-98299B1202F5}"/>
              </a:ext>
            </a:extLst>
          </p:cNvPr>
          <p:cNvSpPr/>
          <p:nvPr/>
        </p:nvSpPr>
        <p:spPr>
          <a:xfrm>
            <a:off x="395288" y="1274763"/>
            <a:ext cx="8520112" cy="468153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339" name="Slide Number Placeholder 5">
            <a:extLst>
              <a:ext uri="{FF2B5EF4-FFF2-40B4-BE49-F238E27FC236}">
                <a16:creationId xmlns:a16="http://schemas.microsoft.com/office/drawing/2014/main" id="{DEEDFBCB-AED7-40CD-95E6-347FFF639D0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A2494FF-E1AB-4464-8A85-9B02C76E2570}" type="slidenum">
              <a:rPr lang="en-GB" altLang="en-US" sz="1400" b="0" smtClean="0">
                <a:solidFill>
                  <a:schemeClr val="tx1"/>
                </a:solidFill>
                <a:latin typeface="Times New Roman" panose="02020603050405020304" pitchFamily="18" charset="0"/>
              </a:rPr>
              <a:pPr>
                <a:spcBef>
                  <a:spcPct val="0"/>
                </a:spcBef>
                <a:buClrTx/>
                <a:buFontTx/>
                <a:buNone/>
              </a:pPr>
              <a:t>11</a:t>
            </a:fld>
            <a:endParaRPr lang="en-GB" altLang="en-US" sz="1400" b="0">
              <a:solidFill>
                <a:schemeClr val="tx1"/>
              </a:solidFill>
              <a:latin typeface="Times New Roman" panose="02020603050405020304" pitchFamily="18" charset="0"/>
            </a:endParaRPr>
          </a:p>
        </p:txBody>
      </p:sp>
      <p:sp>
        <p:nvSpPr>
          <p:cNvPr id="153602" name="Rectangle 2">
            <a:extLst>
              <a:ext uri="{FF2B5EF4-FFF2-40B4-BE49-F238E27FC236}">
                <a16:creationId xmlns:a16="http://schemas.microsoft.com/office/drawing/2014/main" id="{88A8BD22-7C37-459E-A0C8-9507257B7174}"/>
              </a:ext>
            </a:extLst>
          </p:cNvPr>
          <p:cNvSpPr>
            <a:spLocks noGrp="1" noChangeArrowheads="1"/>
          </p:cNvSpPr>
          <p:nvPr>
            <p:ph type="title"/>
          </p:nvPr>
        </p:nvSpPr>
        <p:spPr/>
        <p:txBody>
          <a:bodyPr/>
          <a:lstStyle/>
          <a:p>
            <a:pPr eaLnBrk="1" hangingPunct="1">
              <a:defRPr/>
            </a:pPr>
            <a:r>
              <a:rPr lang="en-GB"/>
              <a:t>MOSES’ MESSAGE</a:t>
            </a:r>
          </a:p>
        </p:txBody>
      </p:sp>
      <p:sp>
        <p:nvSpPr>
          <p:cNvPr id="14341" name="Rectangle 3">
            <a:extLst>
              <a:ext uri="{FF2B5EF4-FFF2-40B4-BE49-F238E27FC236}">
                <a16:creationId xmlns:a16="http://schemas.microsoft.com/office/drawing/2014/main" id="{89908E21-9B1F-433B-9BF9-6485922557FD}"/>
              </a:ext>
            </a:extLst>
          </p:cNvPr>
          <p:cNvSpPr>
            <a:spLocks noGrp="1" noChangeArrowheads="1"/>
          </p:cNvSpPr>
          <p:nvPr>
            <p:ph type="body" idx="1"/>
          </p:nvPr>
        </p:nvSpPr>
        <p:spPr>
          <a:xfrm>
            <a:off x="228600" y="1295400"/>
            <a:ext cx="8229600" cy="4953000"/>
          </a:xfrm>
        </p:spPr>
        <p:txBody>
          <a:bodyPr/>
          <a:lstStyle/>
          <a:p>
            <a:pPr algn="just"/>
            <a:r>
              <a:rPr lang="en-GB" altLang="en-US" i="1" dirty="0">
                <a:solidFill>
                  <a:schemeClr val="tx1"/>
                </a:solidFill>
              </a:rPr>
              <a:t> “I have certainly seen the oppression of my people in Egypt. I have heard their cries of distress because of their harsh slave drivers. …. So I have come down to rescue them from the power of the Egyptians and lead them out of Egypt into their own fertile and spacious land. It is </a:t>
            </a:r>
            <a:r>
              <a:rPr lang="en-GB" altLang="en-US" b="1" i="1" dirty="0">
                <a:solidFill>
                  <a:schemeClr val="tx1"/>
                </a:solidFill>
              </a:rPr>
              <a:t> </a:t>
            </a:r>
            <a:r>
              <a:rPr lang="en-GB" altLang="en-US" i="1" dirty="0">
                <a:solidFill>
                  <a:schemeClr val="tx1"/>
                </a:solidFill>
              </a:rPr>
              <a:t>a land </a:t>
            </a:r>
            <a:r>
              <a:rPr lang="en-GB" altLang="en-US" i="1" dirty="0">
                <a:solidFill>
                  <a:srgbClr val="3366CC"/>
                </a:solidFill>
              </a:rPr>
              <a:t>flowing with milk and honey </a:t>
            </a:r>
            <a:r>
              <a:rPr lang="en-GB" altLang="en-US" i="1" dirty="0">
                <a:solidFill>
                  <a:schemeClr val="tx1"/>
                </a:solidFill>
              </a:rPr>
              <a:t>…’” (Exodus 3:7,8</a:t>
            </a:r>
            <a:r>
              <a:rPr lang="en-GB" altLang="en-US" b="1" i="1" dirty="0">
                <a:solidFill>
                  <a:schemeClr val="tx1"/>
                </a:solidFill>
              </a:rPr>
              <a:t>)</a:t>
            </a:r>
            <a:r>
              <a:rPr lang="en-GB" altLang="en-US" i="1" dirty="0">
                <a:solidFill>
                  <a:schemeClr val="tx1"/>
                </a:solidFill>
              </a:rPr>
              <a: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22882" name="Slide Number Placeholder 5">
            <a:extLst>
              <a:ext uri="{FF2B5EF4-FFF2-40B4-BE49-F238E27FC236}">
                <a16:creationId xmlns:a16="http://schemas.microsoft.com/office/drawing/2014/main" id="{232FA0B1-A7F6-42BC-AA67-E21AADD6A4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CCD00F74-4AAA-4B56-9BF7-2A2702ADBAE4}" type="slidenum">
              <a:rPr lang="en-GB" altLang="en-US" sz="1400" b="0" smtClean="0">
                <a:solidFill>
                  <a:schemeClr val="tx1"/>
                </a:solidFill>
                <a:latin typeface="Times New Roman" panose="02020603050405020304" pitchFamily="18" charset="0"/>
              </a:rPr>
              <a:pPr>
                <a:spcBef>
                  <a:spcPct val="0"/>
                </a:spcBef>
                <a:buClrTx/>
                <a:buFontTx/>
                <a:buNone/>
              </a:pPr>
              <a:t>110</a:t>
            </a:fld>
            <a:endParaRPr lang="en-GB" altLang="en-US" sz="1400" b="0">
              <a:solidFill>
                <a:schemeClr val="tx1"/>
              </a:solidFill>
              <a:latin typeface="Times New Roman" panose="02020603050405020304" pitchFamily="18" charset="0"/>
            </a:endParaRPr>
          </a:p>
        </p:txBody>
      </p:sp>
      <p:sp>
        <p:nvSpPr>
          <p:cNvPr id="264194" name="Rectangle 2">
            <a:extLst>
              <a:ext uri="{FF2B5EF4-FFF2-40B4-BE49-F238E27FC236}">
                <a16:creationId xmlns:a16="http://schemas.microsoft.com/office/drawing/2014/main" id="{2898409E-A92F-4544-892C-714FDA3AA854}"/>
              </a:ext>
            </a:extLst>
          </p:cNvPr>
          <p:cNvSpPr>
            <a:spLocks noGrp="1" noChangeArrowheads="1"/>
          </p:cNvSpPr>
          <p:nvPr>
            <p:ph type="title"/>
          </p:nvPr>
        </p:nvSpPr>
        <p:spPr/>
        <p:txBody>
          <a:bodyPr/>
          <a:lstStyle/>
          <a:p>
            <a:pPr eaLnBrk="1" hangingPunct="1">
              <a:defRPr/>
            </a:pPr>
            <a:r>
              <a:rPr lang="en-GB"/>
              <a:t>LIGHT IN DARKNESS</a:t>
            </a:r>
          </a:p>
        </p:txBody>
      </p:sp>
      <p:sp>
        <p:nvSpPr>
          <p:cNvPr id="122884" name="Rectangle 3">
            <a:extLst>
              <a:ext uri="{FF2B5EF4-FFF2-40B4-BE49-F238E27FC236}">
                <a16:creationId xmlns:a16="http://schemas.microsoft.com/office/drawing/2014/main" id="{AB2412D6-9929-4BCB-BBFB-CE9AFDDC88EE}"/>
              </a:ext>
            </a:extLst>
          </p:cNvPr>
          <p:cNvSpPr>
            <a:spLocks noGrp="1" noChangeArrowheads="1"/>
          </p:cNvSpPr>
          <p:nvPr>
            <p:ph type="body" idx="1"/>
          </p:nvPr>
        </p:nvSpPr>
        <p:spPr>
          <a:xfrm>
            <a:off x="685800" y="1447800"/>
            <a:ext cx="7696200" cy="4038600"/>
          </a:xfrm>
        </p:spPr>
        <p:txBody>
          <a:bodyPr/>
          <a:lstStyle/>
          <a:p>
            <a:pPr eaLnBrk="1" hangingPunct="1"/>
            <a:r>
              <a:rPr lang="en-GB" altLang="en-US" dirty="0"/>
              <a:t>The Tabernacle was dark</a:t>
            </a:r>
          </a:p>
          <a:p>
            <a:pPr eaLnBrk="1" hangingPunct="1"/>
            <a:r>
              <a:rPr lang="en-GB" altLang="en-US" dirty="0"/>
              <a:t>The Lampstand provided light</a:t>
            </a:r>
          </a:p>
          <a:p>
            <a:pPr eaLnBrk="1" hangingPunct="1"/>
            <a:r>
              <a:rPr lang="en-GB" altLang="en-US" dirty="0"/>
              <a:t>See Exodus 25 v 31 – 33, v 37</a:t>
            </a:r>
          </a:p>
          <a:p>
            <a:pPr eaLnBrk="1" hangingPunct="1"/>
            <a:r>
              <a:rPr lang="en-GB" altLang="en-US" dirty="0"/>
              <a:t>It was a golden almond tree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4">
            <a:extLst>
              <a:ext uri="{FF2B5EF4-FFF2-40B4-BE49-F238E27FC236}">
                <a16:creationId xmlns:a16="http://schemas.microsoft.com/office/drawing/2014/main" id="{E269DD57-D166-43BE-9EE2-1E18115CBE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6E43CC91-0208-4051-8841-E695D7C744FA}" type="slidenum">
              <a:rPr lang="en-GB" altLang="en-US" sz="1400" b="0" smtClean="0">
                <a:solidFill>
                  <a:schemeClr val="tx1"/>
                </a:solidFill>
                <a:latin typeface="Times New Roman" panose="02020603050405020304" pitchFamily="18" charset="0"/>
              </a:rPr>
              <a:pPr>
                <a:spcBef>
                  <a:spcPct val="0"/>
                </a:spcBef>
                <a:buClrTx/>
                <a:buFontTx/>
                <a:buNone/>
              </a:pPr>
              <a:t>111</a:t>
            </a:fld>
            <a:endParaRPr lang="en-GB" altLang="en-US" sz="1400" b="0">
              <a:solidFill>
                <a:schemeClr val="tx1"/>
              </a:solidFill>
              <a:latin typeface="Times New Roman" panose="02020603050405020304" pitchFamily="18" charset="0"/>
            </a:endParaRPr>
          </a:p>
        </p:txBody>
      </p:sp>
      <p:pic>
        <p:nvPicPr>
          <p:cNvPr id="124931" name="Picture 7">
            <a:extLst>
              <a:ext uri="{FF2B5EF4-FFF2-40B4-BE49-F238E27FC236}">
                <a16:creationId xmlns:a16="http://schemas.microsoft.com/office/drawing/2014/main" id="{81A7FF61-B4CC-4222-B74D-A0F1EF434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8">
            <a:extLst>
              <a:ext uri="{FF2B5EF4-FFF2-40B4-BE49-F238E27FC236}">
                <a16:creationId xmlns:a16="http://schemas.microsoft.com/office/drawing/2014/main" id="{DB24C5EC-64AF-45BD-97EC-8B387D7CEF51}"/>
              </a:ext>
            </a:extLst>
          </p:cNvPr>
          <p:cNvSpPr txBox="1">
            <a:spLocks noChangeArrowheads="1"/>
          </p:cNvSpPr>
          <p:nvPr/>
        </p:nvSpPr>
        <p:spPr bwMode="auto">
          <a:xfrm>
            <a:off x="4876800" y="304800"/>
            <a:ext cx="3810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a:solidFill>
                  <a:srgbClr val="FFFF00"/>
                </a:solidFill>
              </a:rPr>
              <a:t>THE MENORAH</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23906" name="Slide Number Placeholder 5">
            <a:extLst>
              <a:ext uri="{FF2B5EF4-FFF2-40B4-BE49-F238E27FC236}">
                <a16:creationId xmlns:a16="http://schemas.microsoft.com/office/drawing/2014/main" id="{8540467C-9E0F-4BC3-9D28-AFC16F171CD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28403582-9412-4A9C-ADF7-0443F1FE6683}" type="slidenum">
              <a:rPr lang="en-GB" altLang="en-US" sz="1400" b="0" smtClean="0">
                <a:solidFill>
                  <a:schemeClr val="tx1"/>
                </a:solidFill>
                <a:latin typeface="Times New Roman" panose="02020603050405020304" pitchFamily="18" charset="0"/>
              </a:rPr>
              <a:pPr>
                <a:spcBef>
                  <a:spcPct val="0"/>
                </a:spcBef>
                <a:buClrTx/>
                <a:buFontTx/>
                <a:buNone/>
              </a:pPr>
              <a:t>112</a:t>
            </a:fld>
            <a:endParaRPr lang="en-GB" altLang="en-US" sz="1400" b="0">
              <a:solidFill>
                <a:schemeClr val="tx1"/>
              </a:solidFill>
              <a:latin typeface="Times New Roman" panose="02020603050405020304" pitchFamily="18" charset="0"/>
            </a:endParaRPr>
          </a:p>
        </p:txBody>
      </p:sp>
      <p:sp>
        <p:nvSpPr>
          <p:cNvPr id="357378" name="Rectangle 2">
            <a:extLst>
              <a:ext uri="{FF2B5EF4-FFF2-40B4-BE49-F238E27FC236}">
                <a16:creationId xmlns:a16="http://schemas.microsoft.com/office/drawing/2014/main" id="{8E3F3F8C-2139-4741-9AB2-8828C0098DF2}"/>
              </a:ext>
            </a:extLst>
          </p:cNvPr>
          <p:cNvSpPr>
            <a:spLocks noGrp="1" noChangeArrowheads="1"/>
          </p:cNvSpPr>
          <p:nvPr>
            <p:ph type="title"/>
          </p:nvPr>
        </p:nvSpPr>
        <p:spPr/>
        <p:txBody>
          <a:bodyPr/>
          <a:lstStyle/>
          <a:p>
            <a:pPr eaLnBrk="1" hangingPunct="1">
              <a:defRPr/>
            </a:pPr>
            <a:r>
              <a:rPr lang="en-GB"/>
              <a:t>LIGHT IN DARKNESS</a:t>
            </a:r>
          </a:p>
        </p:txBody>
      </p:sp>
      <p:sp>
        <p:nvSpPr>
          <p:cNvPr id="123908" name="Rectangle 3">
            <a:extLst>
              <a:ext uri="{FF2B5EF4-FFF2-40B4-BE49-F238E27FC236}">
                <a16:creationId xmlns:a16="http://schemas.microsoft.com/office/drawing/2014/main" id="{B603ADFA-9C50-4601-A470-B96EA3F85F9C}"/>
              </a:ext>
            </a:extLst>
          </p:cNvPr>
          <p:cNvSpPr>
            <a:spLocks noGrp="1" noChangeArrowheads="1"/>
          </p:cNvSpPr>
          <p:nvPr>
            <p:ph type="body" idx="1"/>
          </p:nvPr>
        </p:nvSpPr>
        <p:spPr>
          <a:xfrm>
            <a:off x="609600" y="1124744"/>
            <a:ext cx="7696200" cy="4038600"/>
          </a:xfrm>
        </p:spPr>
        <p:txBody>
          <a:bodyPr/>
          <a:lstStyle/>
          <a:p>
            <a:pPr eaLnBrk="1" hangingPunct="1"/>
            <a:r>
              <a:rPr lang="en-GB" altLang="en-US" dirty="0"/>
              <a:t>The olive oil burning represents the Word of God</a:t>
            </a:r>
          </a:p>
          <a:p>
            <a:pPr eaLnBrk="1" hangingPunct="1"/>
            <a:r>
              <a:rPr lang="en-GB" altLang="en-US" dirty="0"/>
              <a:t>It guides our way</a:t>
            </a:r>
          </a:p>
          <a:p>
            <a:pPr eaLnBrk="1" hangingPunct="1"/>
            <a:r>
              <a:rPr lang="en-GB" altLang="en-US" dirty="0"/>
              <a:t>We are called to shine in a dark world</a:t>
            </a:r>
          </a:p>
          <a:p>
            <a:pPr eaLnBrk="1" hangingPunct="1"/>
            <a:r>
              <a:rPr lang="en-GB" altLang="en-US" dirty="0"/>
              <a:t>The Holy Spirit given to the apostles was like oil which anointed their heads</a:t>
            </a:r>
          </a:p>
          <a:p>
            <a:pPr eaLnBrk="1" hangingPunct="1"/>
            <a:r>
              <a:rPr lang="en-GB" altLang="en-US" dirty="0"/>
              <a:t>See 1 John 2:20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23906" name="Slide Number Placeholder 5">
            <a:extLst>
              <a:ext uri="{FF2B5EF4-FFF2-40B4-BE49-F238E27FC236}">
                <a16:creationId xmlns:a16="http://schemas.microsoft.com/office/drawing/2014/main" id="{8540467C-9E0F-4BC3-9D28-AFC16F171CD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28403582-9412-4A9C-ADF7-0443F1FE6683}" type="slidenum">
              <a:rPr lang="en-GB" altLang="en-US" sz="1400" b="0" smtClean="0">
                <a:solidFill>
                  <a:schemeClr val="tx1"/>
                </a:solidFill>
                <a:latin typeface="Times New Roman" panose="02020603050405020304" pitchFamily="18" charset="0"/>
              </a:rPr>
              <a:pPr>
                <a:spcBef>
                  <a:spcPct val="0"/>
                </a:spcBef>
                <a:buClrTx/>
                <a:buFontTx/>
                <a:buNone/>
              </a:pPr>
              <a:t>113</a:t>
            </a:fld>
            <a:endParaRPr lang="en-GB" altLang="en-US" sz="1400" b="0">
              <a:solidFill>
                <a:schemeClr val="tx1"/>
              </a:solidFill>
              <a:latin typeface="Times New Roman" panose="02020603050405020304" pitchFamily="18" charset="0"/>
            </a:endParaRPr>
          </a:p>
        </p:txBody>
      </p:sp>
      <p:sp>
        <p:nvSpPr>
          <p:cNvPr id="357378" name="Rectangle 2">
            <a:extLst>
              <a:ext uri="{FF2B5EF4-FFF2-40B4-BE49-F238E27FC236}">
                <a16:creationId xmlns:a16="http://schemas.microsoft.com/office/drawing/2014/main" id="{8E3F3F8C-2139-4741-9AB2-8828C0098DF2}"/>
              </a:ext>
            </a:extLst>
          </p:cNvPr>
          <p:cNvSpPr>
            <a:spLocks noGrp="1" noChangeArrowheads="1"/>
          </p:cNvSpPr>
          <p:nvPr>
            <p:ph type="title"/>
          </p:nvPr>
        </p:nvSpPr>
        <p:spPr/>
        <p:txBody>
          <a:bodyPr/>
          <a:lstStyle/>
          <a:p>
            <a:pPr eaLnBrk="1" hangingPunct="1">
              <a:defRPr/>
            </a:pPr>
            <a:r>
              <a:rPr lang="en-GB"/>
              <a:t>LIGHT IN DARKNESS</a:t>
            </a:r>
          </a:p>
        </p:txBody>
      </p:sp>
      <p:sp>
        <p:nvSpPr>
          <p:cNvPr id="123908" name="Rectangle 3">
            <a:extLst>
              <a:ext uri="{FF2B5EF4-FFF2-40B4-BE49-F238E27FC236}">
                <a16:creationId xmlns:a16="http://schemas.microsoft.com/office/drawing/2014/main" id="{B603ADFA-9C50-4601-A470-B96EA3F85F9C}"/>
              </a:ext>
            </a:extLst>
          </p:cNvPr>
          <p:cNvSpPr>
            <a:spLocks noGrp="1" noChangeArrowheads="1"/>
          </p:cNvSpPr>
          <p:nvPr>
            <p:ph type="body" idx="1"/>
          </p:nvPr>
        </p:nvSpPr>
        <p:spPr>
          <a:xfrm>
            <a:off x="609600" y="1124744"/>
            <a:ext cx="7696200" cy="4038600"/>
          </a:xfrm>
        </p:spPr>
        <p:txBody>
          <a:bodyPr/>
          <a:lstStyle/>
          <a:p>
            <a:pPr eaLnBrk="1" hangingPunct="1"/>
            <a:r>
              <a:rPr lang="en-GB" altLang="en-US" dirty="0"/>
              <a:t>We take in the oil from Scripture, then give it out</a:t>
            </a:r>
          </a:p>
          <a:p>
            <a:pPr eaLnBrk="1" hangingPunct="1"/>
            <a:r>
              <a:rPr lang="en-GB" altLang="en-US" dirty="0"/>
              <a:t>See Zechariah 4:1-3 and 12-14</a:t>
            </a:r>
          </a:p>
        </p:txBody>
      </p:sp>
    </p:spTree>
    <p:extLst>
      <p:ext uri="{BB962C8B-B14F-4D97-AF65-F5344CB8AC3E}">
        <p14:creationId xmlns:p14="http://schemas.microsoft.com/office/powerpoint/2010/main" val="38600737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24AEE0A-FA5C-4DCB-AABC-FCF25B051463}" type="slidenum">
              <a:rPr lang="en-GB" smtClean="0"/>
              <a:pPr/>
              <a:t>114</a:t>
            </a:fld>
            <a:endParaRPr lang="en-GB"/>
          </a:p>
        </p:txBody>
      </p:sp>
      <p:pic>
        <p:nvPicPr>
          <p:cNvPr id="3" name="Picture 2" descr="Olive Trees.jpg"/>
          <p:cNvPicPr>
            <a:picLocks noChangeAspect="1"/>
          </p:cNvPicPr>
          <p:nvPr/>
        </p:nvPicPr>
        <p:blipFill>
          <a:blip r:embed="rId3" cstate="print"/>
          <a:stretch>
            <a:fillRect/>
          </a:stretch>
        </p:blipFill>
        <p:spPr>
          <a:xfrm rot="21600000">
            <a:off x="1111139" y="548680"/>
            <a:ext cx="7349293" cy="4824536"/>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25954" name="Slide Number Placeholder 5">
            <a:extLst>
              <a:ext uri="{FF2B5EF4-FFF2-40B4-BE49-F238E27FC236}">
                <a16:creationId xmlns:a16="http://schemas.microsoft.com/office/drawing/2014/main" id="{4B35E6A0-A6BB-4282-87B7-44B7687B601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A409BF0D-4660-4B8E-913D-332235B9113E}" type="slidenum">
              <a:rPr lang="en-GB" altLang="en-US" sz="1400" b="0" smtClean="0">
                <a:solidFill>
                  <a:schemeClr val="tx1"/>
                </a:solidFill>
                <a:latin typeface="Times New Roman" panose="02020603050405020304" pitchFamily="18" charset="0"/>
              </a:rPr>
              <a:pPr>
                <a:spcBef>
                  <a:spcPct val="0"/>
                </a:spcBef>
                <a:buClrTx/>
                <a:buFontTx/>
                <a:buNone/>
              </a:pPr>
              <a:t>115</a:t>
            </a:fld>
            <a:endParaRPr lang="en-GB" altLang="en-US" sz="1400" b="0">
              <a:solidFill>
                <a:schemeClr val="tx1"/>
              </a:solidFill>
              <a:latin typeface="Times New Roman" panose="02020603050405020304" pitchFamily="18" charset="0"/>
            </a:endParaRPr>
          </a:p>
        </p:txBody>
      </p:sp>
      <p:sp>
        <p:nvSpPr>
          <p:cNvPr id="261122" name="Rectangle 2">
            <a:extLst>
              <a:ext uri="{FF2B5EF4-FFF2-40B4-BE49-F238E27FC236}">
                <a16:creationId xmlns:a16="http://schemas.microsoft.com/office/drawing/2014/main" id="{5E596336-0F1C-4B7D-B15B-133B5E396C0B}"/>
              </a:ext>
            </a:extLst>
          </p:cNvPr>
          <p:cNvSpPr>
            <a:spLocks noGrp="1" noChangeArrowheads="1"/>
          </p:cNvSpPr>
          <p:nvPr>
            <p:ph type="title"/>
          </p:nvPr>
        </p:nvSpPr>
        <p:spPr>
          <a:xfrm>
            <a:off x="152400" y="152400"/>
            <a:ext cx="8229600" cy="1143000"/>
          </a:xfrm>
        </p:spPr>
        <p:txBody>
          <a:bodyPr/>
          <a:lstStyle/>
          <a:p>
            <a:pPr eaLnBrk="1" hangingPunct="1">
              <a:defRPr/>
            </a:pPr>
            <a:r>
              <a:rPr lang="en-GB"/>
              <a:t>THE GARDEN OF GETHSEMANE</a:t>
            </a:r>
          </a:p>
        </p:txBody>
      </p:sp>
      <p:sp>
        <p:nvSpPr>
          <p:cNvPr id="125956" name="Rectangle 3">
            <a:extLst>
              <a:ext uri="{FF2B5EF4-FFF2-40B4-BE49-F238E27FC236}">
                <a16:creationId xmlns:a16="http://schemas.microsoft.com/office/drawing/2014/main" id="{B681510B-0CB9-40E7-A249-CD47C6343F87}"/>
              </a:ext>
            </a:extLst>
          </p:cNvPr>
          <p:cNvSpPr>
            <a:spLocks noGrp="1" noChangeArrowheads="1"/>
          </p:cNvSpPr>
          <p:nvPr>
            <p:ph type="body" idx="1"/>
          </p:nvPr>
        </p:nvSpPr>
        <p:spPr/>
        <p:txBody>
          <a:bodyPr/>
          <a:lstStyle/>
          <a:p>
            <a:pPr eaLnBrk="1" hangingPunct="1"/>
            <a:r>
              <a:rPr lang="en-GB" altLang="en-US"/>
              <a:t>The Mount of Olives is still covered with olive groves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28002" name="Slide Number Placeholder 5">
            <a:extLst>
              <a:ext uri="{FF2B5EF4-FFF2-40B4-BE49-F238E27FC236}">
                <a16:creationId xmlns:a16="http://schemas.microsoft.com/office/drawing/2014/main" id="{303B1C35-313C-46E7-B980-ED0DFC1D202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BCE8532-F745-4531-BC90-C8188736C805}" type="slidenum">
              <a:rPr lang="en-GB" altLang="en-US" sz="1400" b="0" smtClean="0">
                <a:solidFill>
                  <a:schemeClr val="tx1"/>
                </a:solidFill>
                <a:latin typeface="Times New Roman" panose="02020603050405020304" pitchFamily="18" charset="0"/>
              </a:rPr>
              <a:pPr>
                <a:spcBef>
                  <a:spcPct val="0"/>
                </a:spcBef>
                <a:buClrTx/>
                <a:buFontTx/>
                <a:buNone/>
              </a:pPr>
              <a:t>116</a:t>
            </a:fld>
            <a:endParaRPr lang="en-GB" altLang="en-US" sz="1400" b="0">
              <a:solidFill>
                <a:schemeClr val="tx1"/>
              </a:solidFill>
              <a:latin typeface="Times New Roman" panose="02020603050405020304" pitchFamily="18" charset="0"/>
            </a:endParaRPr>
          </a:p>
        </p:txBody>
      </p:sp>
      <p:sp>
        <p:nvSpPr>
          <p:cNvPr id="263170" name="Rectangle 2">
            <a:extLst>
              <a:ext uri="{FF2B5EF4-FFF2-40B4-BE49-F238E27FC236}">
                <a16:creationId xmlns:a16="http://schemas.microsoft.com/office/drawing/2014/main" id="{0252CC78-8D70-4FAB-A5B4-C8837BD5C74B}"/>
              </a:ext>
            </a:extLst>
          </p:cNvPr>
          <p:cNvSpPr>
            <a:spLocks noGrp="1" noChangeArrowheads="1"/>
          </p:cNvSpPr>
          <p:nvPr>
            <p:ph type="title"/>
          </p:nvPr>
        </p:nvSpPr>
        <p:spPr/>
        <p:txBody>
          <a:bodyPr/>
          <a:lstStyle/>
          <a:p>
            <a:pPr eaLnBrk="1" hangingPunct="1">
              <a:defRPr/>
            </a:pPr>
            <a:r>
              <a:rPr lang="en-GB"/>
              <a:t>THE BATTLE</a:t>
            </a:r>
          </a:p>
        </p:txBody>
      </p:sp>
      <p:sp>
        <p:nvSpPr>
          <p:cNvPr id="128004" name="Rectangle 3">
            <a:extLst>
              <a:ext uri="{FF2B5EF4-FFF2-40B4-BE49-F238E27FC236}">
                <a16:creationId xmlns:a16="http://schemas.microsoft.com/office/drawing/2014/main" id="{9F7B0E78-630E-41B6-A276-9FBFC58A40BA}"/>
              </a:ext>
            </a:extLst>
          </p:cNvPr>
          <p:cNvSpPr>
            <a:spLocks noGrp="1" noChangeArrowheads="1"/>
          </p:cNvSpPr>
          <p:nvPr>
            <p:ph type="body" idx="1"/>
          </p:nvPr>
        </p:nvSpPr>
        <p:spPr/>
        <p:txBody>
          <a:bodyPr/>
          <a:lstStyle/>
          <a:p>
            <a:pPr eaLnBrk="1" hangingPunct="1"/>
            <a:r>
              <a:rPr lang="en-GB" altLang="en-US"/>
              <a:t>Here the greatest battle in human history was fought – and won – surrounded by olives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3">
            <a:extLst>
              <a:ext uri="{FF2B5EF4-FFF2-40B4-BE49-F238E27FC236}">
                <a16:creationId xmlns:a16="http://schemas.microsoft.com/office/drawing/2014/main" id="{A77AFA7C-C980-4922-AEE3-572DDCFA3F9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83C8848D-14FA-42F1-A62B-BB92F8260DC8}" type="slidenum">
              <a:rPr lang="en-GB" altLang="en-US" sz="1400" b="0" smtClean="0">
                <a:solidFill>
                  <a:schemeClr val="tx1"/>
                </a:solidFill>
                <a:latin typeface="Times New Roman" panose="02020603050405020304" pitchFamily="18" charset="0"/>
              </a:rPr>
              <a:pPr>
                <a:spcBef>
                  <a:spcPct val="0"/>
                </a:spcBef>
                <a:buClrTx/>
                <a:buFontTx/>
                <a:buNone/>
              </a:pPr>
              <a:t>117</a:t>
            </a:fld>
            <a:endParaRPr lang="en-GB" altLang="en-US" sz="1400" b="0">
              <a:solidFill>
                <a:schemeClr val="tx1"/>
              </a:solidFill>
              <a:latin typeface="Times New Roman" panose="02020603050405020304" pitchFamily="18" charset="0"/>
            </a:endParaRPr>
          </a:p>
        </p:txBody>
      </p:sp>
      <p:pic>
        <p:nvPicPr>
          <p:cNvPr id="129027" name="Picture 1026" descr="C:\Documents and Settings\DAVID\My Documents\My Pictures\Archaeology\jesus ministry\MTOLIVES.JPG">
            <a:extLst>
              <a:ext uri="{FF2B5EF4-FFF2-40B4-BE49-F238E27FC236}">
                <a16:creationId xmlns:a16="http://schemas.microsoft.com/office/drawing/2014/main" id="{626629B1-21CF-482B-A59F-6316C54C0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 Box 1027">
            <a:extLst>
              <a:ext uri="{FF2B5EF4-FFF2-40B4-BE49-F238E27FC236}">
                <a16:creationId xmlns:a16="http://schemas.microsoft.com/office/drawing/2014/main" id="{7B6BF252-2DAB-4357-8CC7-82D3F3013DF0}"/>
              </a:ext>
            </a:extLst>
          </p:cNvPr>
          <p:cNvSpPr txBox="1">
            <a:spLocks noChangeArrowheads="1"/>
          </p:cNvSpPr>
          <p:nvPr/>
        </p:nvSpPr>
        <p:spPr bwMode="auto">
          <a:xfrm>
            <a:off x="1752600" y="457200"/>
            <a:ext cx="6553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a:solidFill>
                  <a:schemeClr val="tx1"/>
                </a:solidFill>
              </a:rPr>
              <a:t>THE MOUNT OF OLIVES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30050" name="Slide Number Placeholder 5">
            <a:extLst>
              <a:ext uri="{FF2B5EF4-FFF2-40B4-BE49-F238E27FC236}">
                <a16:creationId xmlns:a16="http://schemas.microsoft.com/office/drawing/2014/main" id="{0874AD33-BD51-47E2-8DBA-13A83BD65CA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1B2B892-7741-4AE7-B7CB-CFE8564FD4F7}" type="slidenum">
              <a:rPr lang="en-GB" altLang="en-US" sz="1400" b="0" smtClean="0">
                <a:solidFill>
                  <a:schemeClr val="tx1"/>
                </a:solidFill>
                <a:latin typeface="Times New Roman" panose="02020603050405020304" pitchFamily="18" charset="0"/>
              </a:rPr>
              <a:pPr>
                <a:spcBef>
                  <a:spcPct val="0"/>
                </a:spcBef>
                <a:buClrTx/>
                <a:buFontTx/>
                <a:buNone/>
              </a:pPr>
              <a:t>118</a:t>
            </a:fld>
            <a:endParaRPr lang="en-GB" altLang="en-US" sz="1400" b="0">
              <a:solidFill>
                <a:schemeClr val="tx1"/>
              </a:solidFill>
              <a:latin typeface="Times New Roman" panose="02020603050405020304" pitchFamily="18" charset="0"/>
            </a:endParaRPr>
          </a:p>
        </p:txBody>
      </p:sp>
      <p:sp>
        <p:nvSpPr>
          <p:cNvPr id="268290" name="Rectangle 2">
            <a:extLst>
              <a:ext uri="{FF2B5EF4-FFF2-40B4-BE49-F238E27FC236}">
                <a16:creationId xmlns:a16="http://schemas.microsoft.com/office/drawing/2014/main" id="{90778F71-6D32-4222-B726-D9C61ACDBCF6}"/>
              </a:ext>
            </a:extLst>
          </p:cNvPr>
          <p:cNvSpPr>
            <a:spLocks noGrp="1" noChangeArrowheads="1"/>
          </p:cNvSpPr>
          <p:nvPr>
            <p:ph type="title"/>
          </p:nvPr>
        </p:nvSpPr>
        <p:spPr/>
        <p:txBody>
          <a:bodyPr/>
          <a:lstStyle/>
          <a:p>
            <a:pPr eaLnBrk="1" hangingPunct="1">
              <a:defRPr/>
            </a:pPr>
            <a:r>
              <a:rPr lang="en-GB"/>
              <a:t>THE RETURN</a:t>
            </a:r>
          </a:p>
        </p:txBody>
      </p:sp>
      <p:sp>
        <p:nvSpPr>
          <p:cNvPr id="130052" name="Rectangle 3">
            <a:extLst>
              <a:ext uri="{FF2B5EF4-FFF2-40B4-BE49-F238E27FC236}">
                <a16:creationId xmlns:a16="http://schemas.microsoft.com/office/drawing/2014/main" id="{CA921A45-00AE-4BB7-B0D6-7A0D5FC0A3A6}"/>
              </a:ext>
            </a:extLst>
          </p:cNvPr>
          <p:cNvSpPr>
            <a:spLocks noGrp="1" noChangeArrowheads="1"/>
          </p:cNvSpPr>
          <p:nvPr>
            <p:ph type="body" idx="1"/>
          </p:nvPr>
        </p:nvSpPr>
        <p:spPr>
          <a:xfrm>
            <a:off x="685800" y="1447800"/>
            <a:ext cx="7696200" cy="1219200"/>
          </a:xfrm>
        </p:spPr>
        <p:txBody>
          <a:bodyPr/>
          <a:lstStyle/>
          <a:p>
            <a:pPr eaLnBrk="1" hangingPunct="1"/>
            <a:r>
              <a:rPr lang="en-GB" altLang="en-US"/>
              <a:t>To this place the Lord will return in glory</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Slide Number Placeholder 3">
            <a:extLst>
              <a:ext uri="{FF2B5EF4-FFF2-40B4-BE49-F238E27FC236}">
                <a16:creationId xmlns:a16="http://schemas.microsoft.com/office/drawing/2014/main" id="{0BD15A8C-95EC-4E20-BA69-7472F01BBBE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8516F7F-6FCD-4B5D-B483-625783FAE51C}" type="slidenum">
              <a:rPr lang="en-GB" altLang="en-US" sz="1400" b="0" smtClean="0">
                <a:solidFill>
                  <a:schemeClr val="tx1"/>
                </a:solidFill>
                <a:latin typeface="Times New Roman" panose="02020603050405020304" pitchFamily="18" charset="0"/>
              </a:rPr>
              <a:pPr>
                <a:spcBef>
                  <a:spcPct val="0"/>
                </a:spcBef>
                <a:buClrTx/>
                <a:buFontTx/>
                <a:buNone/>
              </a:pPr>
              <a:t>119</a:t>
            </a:fld>
            <a:endParaRPr lang="en-GB" altLang="en-US" sz="1400" b="0">
              <a:solidFill>
                <a:schemeClr val="tx1"/>
              </a:solidFill>
              <a:latin typeface="Times New Roman" panose="02020603050405020304" pitchFamily="18" charset="0"/>
            </a:endParaRPr>
          </a:p>
        </p:txBody>
      </p:sp>
      <p:pic>
        <p:nvPicPr>
          <p:cNvPr id="131075" name="Picture 2" descr="C:\Documents and Settings\DAVID\My Documents\PINMEN\ACTS\ascension.jpg">
            <a:extLst>
              <a:ext uri="{FF2B5EF4-FFF2-40B4-BE49-F238E27FC236}">
                <a16:creationId xmlns:a16="http://schemas.microsoft.com/office/drawing/2014/main" id="{20835A9C-1286-456A-B958-522CC3E78977}"/>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381000" y="152400"/>
            <a:ext cx="78486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5362" name="Slide Number Placeholder 5">
            <a:extLst>
              <a:ext uri="{FF2B5EF4-FFF2-40B4-BE49-F238E27FC236}">
                <a16:creationId xmlns:a16="http://schemas.microsoft.com/office/drawing/2014/main" id="{583096F9-6CF3-4FB0-B883-C447A41C09D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87763CAC-876B-4658-A2A9-F3080F95FE97}" type="slidenum">
              <a:rPr lang="en-GB" altLang="en-US" sz="1400" b="0" smtClean="0">
                <a:solidFill>
                  <a:schemeClr val="tx1"/>
                </a:solidFill>
                <a:latin typeface="Times New Roman" panose="02020603050405020304" pitchFamily="18" charset="0"/>
              </a:rPr>
              <a:pPr>
                <a:spcBef>
                  <a:spcPct val="0"/>
                </a:spcBef>
                <a:buClrTx/>
                <a:buFontTx/>
                <a:buNone/>
              </a:pPr>
              <a:t>12</a:t>
            </a:fld>
            <a:endParaRPr lang="en-GB" altLang="en-US" sz="1400" b="0">
              <a:solidFill>
                <a:schemeClr val="tx1"/>
              </a:solidFill>
              <a:latin typeface="Times New Roman" panose="02020603050405020304" pitchFamily="18" charset="0"/>
            </a:endParaRPr>
          </a:p>
        </p:txBody>
      </p:sp>
      <p:sp>
        <p:nvSpPr>
          <p:cNvPr id="162818" name="Rectangle 2">
            <a:extLst>
              <a:ext uri="{FF2B5EF4-FFF2-40B4-BE49-F238E27FC236}">
                <a16:creationId xmlns:a16="http://schemas.microsoft.com/office/drawing/2014/main" id="{9DAE7002-AB87-4198-ABCC-781E0A8CF618}"/>
              </a:ext>
            </a:extLst>
          </p:cNvPr>
          <p:cNvSpPr>
            <a:spLocks noGrp="1" noChangeArrowheads="1"/>
          </p:cNvSpPr>
          <p:nvPr>
            <p:ph type="title"/>
          </p:nvPr>
        </p:nvSpPr>
        <p:spPr/>
        <p:txBody>
          <a:bodyPr/>
          <a:lstStyle/>
          <a:p>
            <a:pPr eaLnBrk="1" hangingPunct="1">
              <a:defRPr/>
            </a:pPr>
            <a:r>
              <a:rPr lang="en-GB"/>
              <a:t>MILK AND HONEY</a:t>
            </a:r>
          </a:p>
        </p:txBody>
      </p:sp>
      <p:sp>
        <p:nvSpPr>
          <p:cNvPr id="15364" name="Rectangle 3">
            <a:extLst>
              <a:ext uri="{FF2B5EF4-FFF2-40B4-BE49-F238E27FC236}">
                <a16:creationId xmlns:a16="http://schemas.microsoft.com/office/drawing/2014/main" id="{945D6079-DD84-4F4B-8030-8FDDAD555F5F}"/>
              </a:ext>
            </a:extLst>
          </p:cNvPr>
          <p:cNvSpPr>
            <a:spLocks noGrp="1" noChangeArrowheads="1"/>
          </p:cNvSpPr>
          <p:nvPr>
            <p:ph type="body" idx="1"/>
          </p:nvPr>
        </p:nvSpPr>
        <p:spPr/>
        <p:txBody>
          <a:bodyPr/>
          <a:lstStyle/>
          <a:p>
            <a:pPr eaLnBrk="1" hangingPunct="1"/>
            <a:r>
              <a:rPr lang="en-GB" altLang="en-US" dirty="0">
                <a:solidFill>
                  <a:srgbClr val="FFFF00"/>
                </a:solidFill>
              </a:rPr>
              <a:t>Milk</a:t>
            </a:r>
            <a:r>
              <a:rPr lang="en-GB" altLang="en-US" dirty="0"/>
              <a:t> – means cows, sheep and goats - green pastures</a:t>
            </a:r>
          </a:p>
          <a:p>
            <a:pPr eaLnBrk="1" hangingPunct="1"/>
            <a:r>
              <a:rPr lang="en-GB" altLang="en-US" dirty="0">
                <a:solidFill>
                  <a:srgbClr val="FFFF00"/>
                </a:solidFill>
              </a:rPr>
              <a:t>Honey</a:t>
            </a:r>
            <a:r>
              <a:rPr lang="en-GB" altLang="en-US" dirty="0"/>
              <a:t> – means flowers and trees</a:t>
            </a:r>
          </a:p>
          <a:p>
            <a:pPr eaLnBrk="1" hangingPunct="1"/>
            <a:r>
              <a:rPr lang="en-GB" altLang="en-US" dirty="0"/>
              <a:t>See Deuteronomy 8:7 - 9</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B783307-FB4D-4DD0-BE80-E24C5D45C54B}"/>
              </a:ext>
            </a:extLst>
          </p:cNvPr>
          <p:cNvSpPr/>
          <p:nvPr/>
        </p:nvSpPr>
        <p:spPr>
          <a:xfrm>
            <a:off x="438150" y="1203325"/>
            <a:ext cx="8353425" cy="51816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123" name="Slide Number Placeholder 5">
            <a:extLst>
              <a:ext uri="{FF2B5EF4-FFF2-40B4-BE49-F238E27FC236}">
                <a16:creationId xmlns:a16="http://schemas.microsoft.com/office/drawing/2014/main" id="{7CC2CB48-152F-4F20-A814-79C71E8721B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9EFC6A91-EE2B-498A-874C-E9DE345636DF}" type="slidenum">
              <a:rPr lang="en-GB" altLang="en-US" sz="1400" b="0" smtClean="0">
                <a:solidFill>
                  <a:schemeClr val="tx1"/>
                </a:solidFill>
                <a:latin typeface="Times New Roman" panose="02020603050405020304" pitchFamily="18" charset="0"/>
              </a:rPr>
              <a:pPr>
                <a:spcBef>
                  <a:spcPct val="0"/>
                </a:spcBef>
                <a:buClrTx/>
                <a:buFontTx/>
                <a:buNone/>
              </a:pPr>
              <a:t>120</a:t>
            </a:fld>
            <a:endParaRPr lang="en-GB" altLang="en-US" sz="1400" b="0">
              <a:solidFill>
                <a:schemeClr val="tx1"/>
              </a:solidFill>
              <a:latin typeface="Times New Roman" panose="02020603050405020304" pitchFamily="18" charset="0"/>
            </a:endParaRPr>
          </a:p>
        </p:txBody>
      </p:sp>
      <p:sp>
        <p:nvSpPr>
          <p:cNvPr id="371714" name="Rectangle 2050">
            <a:extLst>
              <a:ext uri="{FF2B5EF4-FFF2-40B4-BE49-F238E27FC236}">
                <a16:creationId xmlns:a16="http://schemas.microsoft.com/office/drawing/2014/main" id="{7D1E933F-7E91-4B69-A59B-4C7009E3D079}"/>
              </a:ext>
            </a:extLst>
          </p:cNvPr>
          <p:cNvSpPr>
            <a:spLocks noGrp="1" noChangeArrowheads="1"/>
          </p:cNvSpPr>
          <p:nvPr>
            <p:ph type="title"/>
          </p:nvPr>
        </p:nvSpPr>
        <p:spPr/>
        <p:txBody>
          <a:bodyPr/>
          <a:lstStyle/>
          <a:p>
            <a:pPr eaLnBrk="1" hangingPunct="1">
              <a:defRPr/>
            </a:pPr>
            <a:r>
              <a:rPr lang="en-GB"/>
              <a:t>THE RETURN OF THE LORD</a:t>
            </a:r>
          </a:p>
        </p:txBody>
      </p:sp>
      <p:sp>
        <p:nvSpPr>
          <p:cNvPr id="133125" name="Rectangle 2051">
            <a:extLst>
              <a:ext uri="{FF2B5EF4-FFF2-40B4-BE49-F238E27FC236}">
                <a16:creationId xmlns:a16="http://schemas.microsoft.com/office/drawing/2014/main" id="{D38B8C20-8101-4F08-9503-ACD5E180C53F}"/>
              </a:ext>
            </a:extLst>
          </p:cNvPr>
          <p:cNvSpPr>
            <a:spLocks noGrp="1" noChangeArrowheads="1"/>
          </p:cNvSpPr>
          <p:nvPr>
            <p:ph type="body" idx="1"/>
          </p:nvPr>
        </p:nvSpPr>
        <p:spPr>
          <a:xfrm>
            <a:off x="596900" y="1295400"/>
            <a:ext cx="8667750" cy="5181600"/>
          </a:xfrm>
        </p:spPr>
        <p:txBody>
          <a:bodyPr/>
          <a:lstStyle/>
          <a:p>
            <a:pPr marL="0" indent="0">
              <a:buFont typeface="Wingdings" panose="05000000000000000000" pitchFamily="2" charset="2"/>
              <a:buNone/>
            </a:pPr>
            <a:r>
              <a:rPr lang="en-GB" altLang="en-US" i="1">
                <a:solidFill>
                  <a:schemeClr val="tx1"/>
                </a:solidFill>
              </a:rPr>
              <a:t>‘Then the LORD will go out to fight against those nations, as he has fought in times past.  On that day his feet will stand on the Mount of Olives, east of Jerusalem. And the Mount of Olives will split apart . . . Then the LORD my God will come, and all his holy    ones with him. And the LORD will be king   over all the earth. On that day there will be  one LORD—his name alone will be worshipped’ (Zechariah 14:3,4,9)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134146" name="Picture 2">
            <a:extLst>
              <a:ext uri="{FF2B5EF4-FFF2-40B4-BE49-F238E27FC236}">
                <a16:creationId xmlns:a16="http://schemas.microsoft.com/office/drawing/2014/main" id="{EC0F71DF-9D92-4EBD-8398-CA16DE329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44624"/>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Slide Number Placeholder 5">
            <a:extLst>
              <a:ext uri="{FF2B5EF4-FFF2-40B4-BE49-F238E27FC236}">
                <a16:creationId xmlns:a16="http://schemas.microsoft.com/office/drawing/2014/main" id="{CAD4BD25-A4EB-4AD4-8E76-D1E08E4A3FE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5DB35BF1-0A34-456B-8AB3-BF850F8161A6}" type="slidenum">
              <a:rPr lang="en-GB" altLang="en-US" sz="1400" b="0" smtClean="0">
                <a:solidFill>
                  <a:schemeClr val="tx1"/>
                </a:solidFill>
                <a:latin typeface="Times New Roman" panose="02020603050405020304" pitchFamily="18" charset="0"/>
              </a:rPr>
              <a:pPr>
                <a:spcBef>
                  <a:spcPct val="0"/>
                </a:spcBef>
                <a:buClrTx/>
                <a:buFontTx/>
                <a:buNone/>
              </a:pPr>
              <a:t>121</a:t>
            </a:fld>
            <a:endParaRPr lang="en-GB" altLang="en-US" sz="1400" b="0">
              <a:solidFill>
                <a:schemeClr val="tx1"/>
              </a:solidFill>
              <a:latin typeface="Times New Roman" panose="02020603050405020304" pitchFamily="18" charset="0"/>
            </a:endParaRPr>
          </a:p>
        </p:txBody>
      </p:sp>
      <p:sp>
        <p:nvSpPr>
          <p:cNvPr id="222210" name="Rectangle 2">
            <a:extLst>
              <a:ext uri="{FF2B5EF4-FFF2-40B4-BE49-F238E27FC236}">
                <a16:creationId xmlns:a16="http://schemas.microsoft.com/office/drawing/2014/main" id="{EA0EE96C-DA0D-462B-95BD-4FE8197E5BC4}"/>
              </a:ext>
            </a:extLst>
          </p:cNvPr>
          <p:cNvSpPr>
            <a:spLocks noGrp="1" noChangeArrowheads="1"/>
          </p:cNvSpPr>
          <p:nvPr>
            <p:ph type="title"/>
          </p:nvPr>
        </p:nvSpPr>
        <p:spPr>
          <a:xfrm>
            <a:off x="685800" y="2362200"/>
            <a:ext cx="7772400" cy="1143000"/>
          </a:xfrm>
        </p:spPr>
        <p:txBody>
          <a:bodyPr/>
          <a:lstStyle/>
          <a:p>
            <a:pPr eaLnBrk="1" hangingPunct="1">
              <a:defRPr/>
            </a:pPr>
            <a:r>
              <a:rPr lang="en-GB" sz="4800" b="0" dirty="0">
                <a:solidFill>
                  <a:schemeClr val="tx1"/>
                </a:solidFill>
              </a:rPr>
              <a:t>END OF PART THREE</a:t>
            </a:r>
          </a:p>
        </p:txBody>
      </p:sp>
    </p:spTree>
    <p:extLst>
      <p:ext uri="{BB962C8B-B14F-4D97-AF65-F5344CB8AC3E}">
        <p14:creationId xmlns:p14="http://schemas.microsoft.com/office/powerpoint/2010/main" val="1207531588"/>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830D56-8902-4260-8CC7-E22587A93892}"/>
              </a:ext>
            </a:extLst>
          </p:cNvPr>
          <p:cNvSpPr>
            <a:spLocks noGrp="1"/>
          </p:cNvSpPr>
          <p:nvPr>
            <p:ph type="sldNum" sz="quarter" idx="12"/>
          </p:nvPr>
        </p:nvSpPr>
        <p:spPr/>
        <p:txBody>
          <a:bodyPr/>
          <a:lstStyle/>
          <a:p>
            <a:pPr>
              <a:defRPr/>
            </a:pPr>
            <a:fld id="{4D2FBDF9-7730-468E-866C-3A10A0D71DCA}" type="slidenum">
              <a:rPr lang="en-GB" altLang="en-US" smtClean="0"/>
              <a:pPr>
                <a:defRPr/>
              </a:pPr>
              <a:t>122</a:t>
            </a:fld>
            <a:endParaRPr lang="en-GB" altLang="en-US"/>
          </a:p>
        </p:txBody>
      </p:sp>
      <p:cxnSp>
        <p:nvCxnSpPr>
          <p:cNvPr id="4" name="Straight Connector 3">
            <a:extLst>
              <a:ext uri="{FF2B5EF4-FFF2-40B4-BE49-F238E27FC236}">
                <a16:creationId xmlns:a16="http://schemas.microsoft.com/office/drawing/2014/main" id="{1B99D2DC-87A2-462E-864D-8AC4349079D9}"/>
              </a:ext>
            </a:extLst>
          </p:cNvPr>
          <p:cNvCxnSpPr/>
          <p:nvPr/>
        </p:nvCxnSpPr>
        <p:spPr>
          <a:xfrm>
            <a:off x="971600" y="2204864"/>
            <a:ext cx="6624736" cy="0"/>
          </a:xfrm>
          <a:prstGeom prst="line">
            <a:avLst/>
          </a:prstGeom>
          <a:ln w="47625">
            <a:solidFill>
              <a:schemeClr val="bg1">
                <a:lumMod val="75000"/>
              </a:schemeClr>
            </a:solidFill>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C8D6A86-A2CB-430B-8263-25DB8CC9C164}"/>
              </a:ext>
            </a:extLst>
          </p:cNvPr>
          <p:cNvSpPr txBox="1"/>
          <p:nvPr/>
        </p:nvSpPr>
        <p:spPr>
          <a:xfrm>
            <a:off x="467544" y="836712"/>
            <a:ext cx="1509936" cy="1077218"/>
          </a:xfrm>
          <a:prstGeom prst="rect">
            <a:avLst/>
          </a:prstGeom>
          <a:noFill/>
        </p:spPr>
        <p:txBody>
          <a:bodyPr wrap="square" rtlCol="0">
            <a:spAutoFit/>
          </a:bodyPr>
          <a:lstStyle/>
          <a:p>
            <a:r>
              <a:rPr lang="en-GB" dirty="0">
                <a:solidFill>
                  <a:srgbClr val="FFFFFF"/>
                </a:solidFill>
              </a:rPr>
              <a:t>Emma Barker</a:t>
            </a:r>
          </a:p>
        </p:txBody>
      </p:sp>
      <p:sp>
        <p:nvSpPr>
          <p:cNvPr id="6" name="TextBox 5">
            <a:extLst>
              <a:ext uri="{FF2B5EF4-FFF2-40B4-BE49-F238E27FC236}">
                <a16:creationId xmlns:a16="http://schemas.microsoft.com/office/drawing/2014/main" id="{EC894D4E-9D3D-4831-850C-06086616B410}"/>
              </a:ext>
            </a:extLst>
          </p:cNvPr>
          <p:cNvSpPr txBox="1"/>
          <p:nvPr/>
        </p:nvSpPr>
        <p:spPr>
          <a:xfrm>
            <a:off x="6553200" y="836712"/>
            <a:ext cx="1509936" cy="1077218"/>
          </a:xfrm>
          <a:prstGeom prst="rect">
            <a:avLst/>
          </a:prstGeom>
          <a:noFill/>
        </p:spPr>
        <p:txBody>
          <a:bodyPr wrap="square" rtlCol="0">
            <a:spAutoFit/>
          </a:bodyPr>
          <a:lstStyle/>
          <a:p>
            <a:r>
              <a:rPr lang="en-GB" dirty="0">
                <a:solidFill>
                  <a:srgbClr val="FFFFFF"/>
                </a:solidFill>
              </a:rPr>
              <a:t>David</a:t>
            </a:r>
            <a:r>
              <a:rPr lang="en-GB" dirty="0"/>
              <a:t> </a:t>
            </a:r>
            <a:r>
              <a:rPr lang="en-GB" dirty="0">
                <a:solidFill>
                  <a:srgbClr val="FFFFFF"/>
                </a:solidFill>
              </a:rPr>
              <a:t>Pearce</a:t>
            </a:r>
          </a:p>
        </p:txBody>
      </p:sp>
      <p:sp>
        <p:nvSpPr>
          <p:cNvPr id="7" name="TextBox 6">
            <a:extLst>
              <a:ext uri="{FF2B5EF4-FFF2-40B4-BE49-F238E27FC236}">
                <a16:creationId xmlns:a16="http://schemas.microsoft.com/office/drawing/2014/main" id="{A89F3B84-0F0F-458E-9D6B-CBA58EB0E0DB}"/>
              </a:ext>
            </a:extLst>
          </p:cNvPr>
          <p:cNvSpPr txBox="1"/>
          <p:nvPr/>
        </p:nvSpPr>
        <p:spPr>
          <a:xfrm>
            <a:off x="6948264" y="2426773"/>
            <a:ext cx="1509936" cy="584775"/>
          </a:xfrm>
          <a:prstGeom prst="rect">
            <a:avLst/>
          </a:prstGeom>
          <a:noFill/>
        </p:spPr>
        <p:txBody>
          <a:bodyPr wrap="square" rtlCol="0">
            <a:spAutoFit/>
          </a:bodyPr>
          <a:lstStyle/>
          <a:p>
            <a:r>
              <a:rPr lang="en-GB" dirty="0">
                <a:solidFill>
                  <a:srgbClr val="FFFFFF"/>
                </a:solidFill>
              </a:rPr>
              <a:t>2019</a:t>
            </a:r>
          </a:p>
        </p:txBody>
      </p:sp>
      <p:sp>
        <p:nvSpPr>
          <p:cNvPr id="8" name="TextBox 7">
            <a:extLst>
              <a:ext uri="{FF2B5EF4-FFF2-40B4-BE49-F238E27FC236}">
                <a16:creationId xmlns:a16="http://schemas.microsoft.com/office/drawing/2014/main" id="{AA37A985-CC24-4EDE-877F-A6316C8FEFE2}"/>
              </a:ext>
            </a:extLst>
          </p:cNvPr>
          <p:cNvSpPr txBox="1"/>
          <p:nvPr/>
        </p:nvSpPr>
        <p:spPr>
          <a:xfrm>
            <a:off x="464907" y="2524950"/>
            <a:ext cx="1509936" cy="584775"/>
          </a:xfrm>
          <a:prstGeom prst="rect">
            <a:avLst/>
          </a:prstGeom>
          <a:noFill/>
        </p:spPr>
        <p:txBody>
          <a:bodyPr wrap="square" rtlCol="0">
            <a:spAutoFit/>
          </a:bodyPr>
          <a:lstStyle/>
          <a:p>
            <a:r>
              <a:rPr lang="en-GB" dirty="0">
                <a:solidFill>
                  <a:srgbClr val="FFFFFF"/>
                </a:solidFill>
              </a:rPr>
              <a:t>1861</a:t>
            </a:r>
          </a:p>
        </p:txBody>
      </p:sp>
      <p:sp>
        <p:nvSpPr>
          <p:cNvPr id="9" name="TextBox 8">
            <a:extLst>
              <a:ext uri="{FF2B5EF4-FFF2-40B4-BE49-F238E27FC236}">
                <a16:creationId xmlns:a16="http://schemas.microsoft.com/office/drawing/2014/main" id="{50C35910-BCBD-4BDF-8FFE-5DF7F39B5CDD}"/>
              </a:ext>
            </a:extLst>
          </p:cNvPr>
          <p:cNvSpPr txBox="1"/>
          <p:nvPr/>
        </p:nvSpPr>
        <p:spPr>
          <a:xfrm>
            <a:off x="3419872" y="2495799"/>
            <a:ext cx="1509936" cy="584775"/>
          </a:xfrm>
          <a:prstGeom prst="rect">
            <a:avLst/>
          </a:prstGeom>
          <a:noFill/>
        </p:spPr>
        <p:txBody>
          <a:bodyPr wrap="square" rtlCol="0">
            <a:spAutoFit/>
          </a:bodyPr>
          <a:lstStyle/>
          <a:p>
            <a:r>
              <a:rPr lang="en-GB" dirty="0">
                <a:solidFill>
                  <a:srgbClr val="FFFFFF"/>
                </a:solidFill>
              </a:rPr>
              <a:t>1946</a:t>
            </a:r>
          </a:p>
        </p:txBody>
      </p:sp>
      <p:sp>
        <p:nvSpPr>
          <p:cNvPr id="10" name="TextBox 9">
            <a:extLst>
              <a:ext uri="{FF2B5EF4-FFF2-40B4-BE49-F238E27FC236}">
                <a16:creationId xmlns:a16="http://schemas.microsoft.com/office/drawing/2014/main" id="{DAD3FBC5-96CC-4150-B65C-3AFC9E77436F}"/>
              </a:ext>
            </a:extLst>
          </p:cNvPr>
          <p:cNvSpPr txBox="1"/>
          <p:nvPr/>
        </p:nvSpPr>
        <p:spPr>
          <a:xfrm>
            <a:off x="3419872" y="3485039"/>
            <a:ext cx="2088232" cy="584775"/>
          </a:xfrm>
          <a:prstGeom prst="rect">
            <a:avLst/>
          </a:prstGeom>
          <a:solidFill>
            <a:srgbClr val="FFFF66"/>
          </a:solidFill>
        </p:spPr>
        <p:txBody>
          <a:bodyPr wrap="square" rtlCol="0">
            <a:spAutoFit/>
          </a:bodyPr>
          <a:lstStyle/>
          <a:p>
            <a:r>
              <a:rPr lang="en-GB" dirty="0"/>
              <a:t>158</a:t>
            </a:r>
            <a:r>
              <a:rPr lang="en-GB" dirty="0">
                <a:solidFill>
                  <a:srgbClr val="FFFFFF"/>
                </a:solidFill>
              </a:rPr>
              <a:t> </a:t>
            </a:r>
            <a:r>
              <a:rPr lang="en-GB" dirty="0"/>
              <a:t>years</a:t>
            </a:r>
          </a:p>
        </p:txBody>
      </p:sp>
    </p:spTree>
    <p:extLst>
      <p:ext uri="{BB962C8B-B14F-4D97-AF65-F5344CB8AC3E}">
        <p14:creationId xmlns:p14="http://schemas.microsoft.com/office/powerpoint/2010/main" val="319795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472" y="71414"/>
            <a:ext cx="8458200" cy="1143000"/>
          </a:xfrm>
        </p:spPr>
        <p:txBody>
          <a:bodyPr/>
          <a:lstStyle/>
          <a:p>
            <a:r>
              <a:rPr lang="en-GB" dirty="0">
                <a:solidFill>
                  <a:schemeClr val="bg1">
                    <a:lumMod val="75000"/>
                  </a:schemeClr>
                </a:solidFill>
              </a:rPr>
              <a:t>SOME AMAZING ARITHMETIC</a:t>
            </a:r>
          </a:p>
        </p:txBody>
      </p:sp>
      <p:sp>
        <p:nvSpPr>
          <p:cNvPr id="3" name="Content Placeholder 2"/>
          <p:cNvSpPr>
            <a:spLocks noGrp="1"/>
          </p:cNvSpPr>
          <p:nvPr>
            <p:ph idx="1"/>
          </p:nvPr>
        </p:nvSpPr>
        <p:spPr>
          <a:xfrm>
            <a:off x="571472" y="1071546"/>
            <a:ext cx="8429652" cy="5357850"/>
          </a:xfrm>
        </p:spPr>
        <p:txBody>
          <a:bodyPr/>
          <a:lstStyle/>
          <a:p>
            <a:r>
              <a:rPr lang="en-GB" sz="3200" dirty="0">
                <a:solidFill>
                  <a:srgbClr val="FFFFFF"/>
                </a:solidFill>
                <a:latin typeface="Arial" pitchFamily="34" charset="0"/>
                <a:cs typeface="Arial" pitchFamily="34" charset="0"/>
              </a:rPr>
              <a:t>I  spoke to Granny Barker, who was born in 1861</a:t>
            </a:r>
          </a:p>
          <a:p>
            <a:r>
              <a:rPr lang="en-GB" sz="3200" dirty="0">
                <a:solidFill>
                  <a:srgbClr val="FFFFFF"/>
                </a:solidFill>
                <a:latin typeface="Arial" pitchFamily="34" charset="0"/>
                <a:cs typeface="Arial" pitchFamily="34" charset="0"/>
              </a:rPr>
              <a:t>That is a span of 158 years</a:t>
            </a:r>
          </a:p>
          <a:p>
            <a:r>
              <a:rPr lang="en-GB" sz="3200" dirty="0">
                <a:solidFill>
                  <a:srgbClr val="FFFFFF"/>
                </a:solidFill>
                <a:latin typeface="Arial" pitchFamily="34" charset="0"/>
                <a:cs typeface="Arial" pitchFamily="34" charset="0"/>
              </a:rPr>
              <a:t>Repeat  that 26 times</a:t>
            </a:r>
          </a:p>
          <a:p>
            <a:r>
              <a:rPr lang="en-GB" sz="3200" dirty="0">
                <a:solidFill>
                  <a:srgbClr val="FFFFFF"/>
                </a:solidFill>
                <a:latin typeface="Arial" pitchFamily="34" charset="0"/>
                <a:cs typeface="Arial" pitchFamily="34" charset="0"/>
              </a:rPr>
              <a:t>Call those twenty six people into this room</a:t>
            </a:r>
          </a:p>
          <a:p>
            <a:r>
              <a:rPr lang="en-GB" sz="3200" dirty="0">
                <a:solidFill>
                  <a:srgbClr val="FFFFFF"/>
                </a:solidFill>
                <a:latin typeface="Arial" pitchFamily="34" charset="0"/>
                <a:cs typeface="Arial" pitchFamily="34" charset="0"/>
              </a:rPr>
              <a:t>One of them would be </a:t>
            </a:r>
            <a:r>
              <a:rPr lang="en-GB" sz="3200" dirty="0" err="1">
                <a:solidFill>
                  <a:srgbClr val="FFFFFF"/>
                </a:solidFill>
                <a:latin typeface="Arial" pitchFamily="34" charset="0"/>
                <a:cs typeface="Arial" pitchFamily="34" charset="0"/>
              </a:rPr>
              <a:t>Japhet</a:t>
            </a:r>
            <a:r>
              <a:rPr lang="en-GB" sz="3200" dirty="0">
                <a:solidFill>
                  <a:srgbClr val="FFFFFF"/>
                </a:solidFill>
                <a:latin typeface="Arial" pitchFamily="34" charset="0"/>
                <a:cs typeface="Arial" pitchFamily="34" charset="0"/>
              </a:rPr>
              <a:t>, who was born before the Flood</a:t>
            </a:r>
          </a:p>
          <a:p>
            <a:r>
              <a:rPr lang="en-GB" sz="3200" dirty="0">
                <a:solidFill>
                  <a:srgbClr val="FFFFFF"/>
                </a:solidFill>
                <a:latin typeface="Arial" pitchFamily="34" charset="0"/>
                <a:cs typeface="Arial" pitchFamily="34" charset="0"/>
              </a:rPr>
              <a:t>Two more, and one of them could be Eve</a:t>
            </a:r>
          </a:p>
        </p:txBody>
      </p:sp>
      <p:sp>
        <p:nvSpPr>
          <p:cNvPr id="4" name="Slide Number Placeholder 3"/>
          <p:cNvSpPr>
            <a:spLocks noGrp="1"/>
          </p:cNvSpPr>
          <p:nvPr>
            <p:ph type="sldNum" sz="quarter" idx="12"/>
          </p:nvPr>
        </p:nvSpPr>
        <p:spPr/>
        <p:txBody>
          <a:bodyPr/>
          <a:lstStyle/>
          <a:p>
            <a:fld id="{43162DEA-771E-4759-85F0-73D94C2A2E3F}" type="slidenum">
              <a:rPr lang="en-GB" smtClean="0"/>
              <a:pPr/>
              <a:t>123</a:t>
            </a:fld>
            <a:endParaRPr lang="en-GB"/>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134146" name="Picture 2">
            <a:extLst>
              <a:ext uri="{FF2B5EF4-FFF2-40B4-BE49-F238E27FC236}">
                <a16:creationId xmlns:a16="http://schemas.microsoft.com/office/drawing/2014/main" id="{EC0F71DF-9D92-4EBD-8398-CA16DE329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4"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Slide Number Placeholder 5">
            <a:extLst>
              <a:ext uri="{FF2B5EF4-FFF2-40B4-BE49-F238E27FC236}">
                <a16:creationId xmlns:a16="http://schemas.microsoft.com/office/drawing/2014/main" id="{CAD4BD25-A4EB-4AD4-8E76-D1E08E4A3FE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5DB35BF1-0A34-456B-8AB3-BF850F8161A6}" type="slidenum">
              <a:rPr lang="en-GB" altLang="en-US" sz="1400" b="0" smtClean="0">
                <a:solidFill>
                  <a:schemeClr val="tx1"/>
                </a:solidFill>
                <a:latin typeface="Times New Roman" panose="02020603050405020304" pitchFamily="18" charset="0"/>
              </a:rPr>
              <a:pPr>
                <a:spcBef>
                  <a:spcPct val="0"/>
                </a:spcBef>
                <a:buClrTx/>
                <a:buFontTx/>
                <a:buNone/>
              </a:pPr>
              <a:t>124</a:t>
            </a:fld>
            <a:endParaRPr lang="en-GB" altLang="en-US" sz="1400" b="0">
              <a:solidFill>
                <a:schemeClr val="tx1"/>
              </a:solidFill>
              <a:latin typeface="Times New Roman" panose="02020603050405020304" pitchFamily="18" charset="0"/>
            </a:endParaRPr>
          </a:p>
        </p:txBody>
      </p:sp>
      <p:sp>
        <p:nvSpPr>
          <p:cNvPr id="222210" name="Rectangle 2">
            <a:extLst>
              <a:ext uri="{FF2B5EF4-FFF2-40B4-BE49-F238E27FC236}">
                <a16:creationId xmlns:a16="http://schemas.microsoft.com/office/drawing/2014/main" id="{EA0EE96C-DA0D-462B-95BD-4FE8197E5BC4}"/>
              </a:ext>
            </a:extLst>
          </p:cNvPr>
          <p:cNvSpPr>
            <a:spLocks noGrp="1" noChangeArrowheads="1"/>
          </p:cNvSpPr>
          <p:nvPr>
            <p:ph type="title"/>
          </p:nvPr>
        </p:nvSpPr>
        <p:spPr>
          <a:xfrm>
            <a:off x="685800" y="2362200"/>
            <a:ext cx="7772400" cy="1143000"/>
          </a:xfrm>
        </p:spPr>
        <p:txBody>
          <a:bodyPr/>
          <a:lstStyle/>
          <a:p>
            <a:pPr eaLnBrk="1" hangingPunct="1">
              <a:defRPr/>
            </a:pPr>
            <a:r>
              <a:rPr lang="en-GB" sz="4800" b="0" dirty="0">
                <a:solidFill>
                  <a:schemeClr val="tx1"/>
                </a:solidFill>
              </a:rPr>
              <a:t>END OF PART THREE</a:t>
            </a:r>
          </a:p>
        </p:txBody>
      </p:sp>
      <p:sp>
        <p:nvSpPr>
          <p:cNvPr id="134149" name="Text Box 3">
            <a:extLst>
              <a:ext uri="{FF2B5EF4-FFF2-40B4-BE49-F238E27FC236}">
                <a16:creationId xmlns:a16="http://schemas.microsoft.com/office/drawing/2014/main" id="{ECEF0CBF-45CA-404D-8B6E-AAE0B7704460}"/>
              </a:ext>
            </a:extLst>
          </p:cNvPr>
          <p:cNvSpPr txBox="1">
            <a:spLocks noChangeArrowheads="1"/>
          </p:cNvSpPr>
          <p:nvPr/>
        </p:nvSpPr>
        <p:spPr bwMode="auto">
          <a:xfrm>
            <a:off x="3347864" y="3933056"/>
            <a:ext cx="335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US" altLang="en-US" sz="2800" b="0" dirty="0">
                <a:solidFill>
                  <a:srgbClr val="002060"/>
                </a:solidFill>
              </a:rPr>
              <a:t>Hymn no: 140</a:t>
            </a:r>
          </a:p>
        </p:txBody>
      </p:sp>
    </p:spTree>
    <p:extLst>
      <p:ext uri="{BB962C8B-B14F-4D97-AF65-F5344CB8AC3E}">
        <p14:creationId xmlns:p14="http://schemas.microsoft.com/office/powerpoint/2010/main" val="1494144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3">
            <a:extLst>
              <a:ext uri="{FF2B5EF4-FFF2-40B4-BE49-F238E27FC236}">
                <a16:creationId xmlns:a16="http://schemas.microsoft.com/office/drawing/2014/main" id="{654C30DE-74B5-4ACF-AE52-82C9280B28B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E79C540-B28C-487D-8578-4F0887C30075}" type="slidenum">
              <a:rPr lang="en-GB" altLang="en-US" sz="1400" b="0" smtClean="0">
                <a:solidFill>
                  <a:schemeClr val="tx1"/>
                </a:solidFill>
                <a:latin typeface="Times New Roman" panose="02020603050405020304" pitchFamily="18" charset="0"/>
              </a:rPr>
              <a:pPr>
                <a:spcBef>
                  <a:spcPct val="0"/>
                </a:spcBef>
                <a:buClrTx/>
                <a:buFontTx/>
                <a:buNone/>
              </a:pPr>
              <a:t>125</a:t>
            </a:fld>
            <a:endParaRPr lang="en-GB" altLang="en-US" sz="1400" b="0">
              <a:solidFill>
                <a:schemeClr val="tx1"/>
              </a:solidFill>
              <a:latin typeface="Times New Roman" panose="02020603050405020304" pitchFamily="18" charset="0"/>
            </a:endParaRPr>
          </a:p>
        </p:txBody>
      </p:sp>
      <p:pic>
        <p:nvPicPr>
          <p:cNvPr id="136195" name="Picture 9" descr="C:\Documents and Settings\DAVID\My Documents\My Pictures\ISRAEL\ISRAEL0505BEST\Yarkon river.jpg">
            <a:extLst>
              <a:ext uri="{FF2B5EF4-FFF2-40B4-BE49-F238E27FC236}">
                <a16:creationId xmlns:a16="http://schemas.microsoft.com/office/drawing/2014/main" id="{E0BCF360-EF43-4E52-B9B1-D61A4809C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8A98CF2E-1B10-454D-AF17-8BC0F3B863A6}"/>
              </a:ext>
            </a:extLst>
          </p:cNvPr>
          <p:cNvSpPr txBox="1">
            <a:spLocks noChangeArrowheads="1"/>
          </p:cNvSpPr>
          <p:nvPr/>
        </p:nvSpPr>
        <p:spPr bwMode="auto">
          <a:xfrm>
            <a:off x="533400" y="3124200"/>
            <a:ext cx="8305800" cy="57943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eaLnBrk="1" hangingPunct="1">
              <a:spcBef>
                <a:spcPct val="50000"/>
              </a:spcBef>
              <a:defRPr/>
            </a:pPr>
            <a:r>
              <a:rPr lang="en-GB" dirty="0">
                <a:solidFill>
                  <a:srgbClr val="FFFFFF"/>
                </a:solidFill>
                <a:effectLst>
                  <a:outerShdw blurRad="38100" dist="38100" dir="2700000" algn="tl">
                    <a:srgbClr val="000000"/>
                  </a:outerShdw>
                </a:effectLst>
              </a:rPr>
              <a:t>FARMING IN ISRAEL IN BIBLE TIMES</a:t>
            </a:r>
          </a:p>
        </p:txBody>
      </p:sp>
      <p:sp>
        <p:nvSpPr>
          <p:cNvPr id="136197" name="WordArt 8">
            <a:extLst>
              <a:ext uri="{FF2B5EF4-FFF2-40B4-BE49-F238E27FC236}">
                <a16:creationId xmlns:a16="http://schemas.microsoft.com/office/drawing/2014/main" id="{6C7D0BA1-5437-42D0-BB5B-F2FBC84BAF19}"/>
              </a:ext>
            </a:extLst>
          </p:cNvPr>
          <p:cNvSpPr>
            <a:spLocks noChangeArrowheads="1" noChangeShapeType="1" noTextEdit="1"/>
          </p:cNvSpPr>
          <p:nvPr/>
        </p:nvSpPr>
        <p:spPr bwMode="auto">
          <a:xfrm>
            <a:off x="304800" y="533400"/>
            <a:ext cx="8305800" cy="1828800"/>
          </a:xfrm>
          <a:prstGeom prst="rect">
            <a:avLst/>
          </a:prstGeom>
        </p:spPr>
        <p:txBody>
          <a:bodyPr wrap="none" fromWordArt="1">
            <a:prstTxWarp prst="textPlain">
              <a:avLst>
                <a:gd name="adj" fmla="val 50000"/>
              </a:avLst>
            </a:prstTxWarp>
          </a:bodyPr>
          <a:lstStyle/>
          <a:p>
            <a:pPr algn="ctr"/>
            <a:r>
              <a:rPr lang="en-GB" sz="3600" kern="10" normalizeH="1">
                <a:ln w="12700">
                  <a:solidFill>
                    <a:schemeClr val="tx1"/>
                  </a:solidFill>
                  <a:round/>
                  <a:headEnd/>
                  <a:tailEnd/>
                </a:ln>
                <a:solidFill>
                  <a:srgbClr val="FFFF00"/>
                </a:solidFill>
                <a:effectLst>
                  <a:outerShdw dist="45791" dir="2021404" algn="ctr" rotWithShape="0">
                    <a:srgbClr val="9999FF"/>
                  </a:outerShdw>
                </a:effectLst>
                <a:latin typeface="Arial Black" panose="020B0A04020102020204" pitchFamily="34" charset="0"/>
              </a:rPr>
              <a:t>A LAND FLOWING</a:t>
            </a:r>
          </a:p>
          <a:p>
            <a:pPr algn="ctr"/>
            <a:r>
              <a:rPr lang="en-GB" sz="3600" kern="10" normalizeH="1">
                <a:ln w="12700">
                  <a:solidFill>
                    <a:schemeClr val="tx1"/>
                  </a:solidFill>
                  <a:round/>
                  <a:headEnd/>
                  <a:tailEnd/>
                </a:ln>
                <a:solidFill>
                  <a:srgbClr val="FFFF00"/>
                </a:solidFill>
                <a:effectLst>
                  <a:outerShdw dist="45791" dir="2021404" algn="ctr" rotWithShape="0">
                    <a:srgbClr val="9999FF"/>
                  </a:outerShdw>
                </a:effectLst>
                <a:latin typeface="Arial Black" panose="020B0A04020102020204" pitchFamily="34" charset="0"/>
              </a:rPr>
              <a:t> WITH MILK AND HONEY</a:t>
            </a:r>
          </a:p>
        </p:txBody>
      </p:sp>
      <p:sp>
        <p:nvSpPr>
          <p:cNvPr id="136198" name="Text Box 10">
            <a:extLst>
              <a:ext uri="{FF2B5EF4-FFF2-40B4-BE49-F238E27FC236}">
                <a16:creationId xmlns:a16="http://schemas.microsoft.com/office/drawing/2014/main" id="{2FEECEB3-BB89-4EA2-B620-53885C151B5D}"/>
              </a:ext>
            </a:extLst>
          </p:cNvPr>
          <p:cNvSpPr txBox="1">
            <a:spLocks noChangeArrowheads="1"/>
          </p:cNvSpPr>
          <p:nvPr/>
        </p:nvSpPr>
        <p:spPr bwMode="auto">
          <a:xfrm>
            <a:off x="1066800" y="4114800"/>
            <a:ext cx="57150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b="0" dirty="0">
                <a:solidFill>
                  <a:srgbClr val="F8F8F8"/>
                </a:solidFill>
              </a:rPr>
              <a:t>Hymn no : 225</a:t>
            </a:r>
          </a:p>
          <a:p>
            <a:pPr eaLnBrk="1" hangingPunct="1">
              <a:spcBef>
                <a:spcPct val="50000"/>
              </a:spcBef>
              <a:buClrTx/>
              <a:buFontTx/>
              <a:buNone/>
            </a:pPr>
            <a:r>
              <a:rPr lang="en-GB" altLang="en-US" b="0" dirty="0">
                <a:solidFill>
                  <a:srgbClr val="F8F8F8"/>
                </a:solidFill>
              </a:rPr>
              <a:t>Reading : Isaiah 5:1-7</a:t>
            </a:r>
          </a:p>
          <a:p>
            <a:pPr eaLnBrk="1" hangingPunct="1">
              <a:spcBef>
                <a:spcPct val="50000"/>
              </a:spcBef>
              <a:buClrTx/>
              <a:buFontTx/>
              <a:buNone/>
            </a:pPr>
            <a:endParaRPr lang="en-GB" altLang="en-US" sz="2800" b="0" dirty="0">
              <a:solidFill>
                <a:srgbClr val="F8F8F8"/>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138242" name="Picture 1">
            <a:extLst>
              <a:ext uri="{FF2B5EF4-FFF2-40B4-BE49-F238E27FC236}">
                <a16:creationId xmlns:a16="http://schemas.microsoft.com/office/drawing/2014/main" id="{C0157818-C032-4191-B9DB-70575CE17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Slide Number Placeholder 5">
            <a:extLst>
              <a:ext uri="{FF2B5EF4-FFF2-40B4-BE49-F238E27FC236}">
                <a16:creationId xmlns:a16="http://schemas.microsoft.com/office/drawing/2014/main" id="{8E62E5DC-0E3D-4F97-8501-02C93C5888D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57B4501-9E4D-4CBA-95D4-EF6A4202E244}" type="slidenum">
              <a:rPr lang="en-GB" altLang="en-US" sz="1400" b="0" smtClean="0">
                <a:solidFill>
                  <a:schemeClr val="tx1"/>
                </a:solidFill>
                <a:latin typeface="Times New Roman" panose="02020603050405020304" pitchFamily="18" charset="0"/>
              </a:rPr>
              <a:pPr>
                <a:spcBef>
                  <a:spcPct val="0"/>
                </a:spcBef>
                <a:buClrTx/>
                <a:buFontTx/>
                <a:buNone/>
              </a:pPr>
              <a:t>126</a:t>
            </a:fld>
            <a:endParaRPr lang="en-GB" altLang="en-US" sz="1400" b="0">
              <a:solidFill>
                <a:schemeClr val="tx1"/>
              </a:solidFill>
              <a:latin typeface="Times New Roman" panose="02020603050405020304" pitchFamily="18" charset="0"/>
            </a:endParaRPr>
          </a:p>
        </p:txBody>
      </p:sp>
      <p:sp>
        <p:nvSpPr>
          <p:cNvPr id="183298" name="Rectangle 2">
            <a:extLst>
              <a:ext uri="{FF2B5EF4-FFF2-40B4-BE49-F238E27FC236}">
                <a16:creationId xmlns:a16="http://schemas.microsoft.com/office/drawing/2014/main" id="{F5111596-812E-4167-89C7-7CF62DCD4098}"/>
              </a:ext>
            </a:extLst>
          </p:cNvPr>
          <p:cNvSpPr>
            <a:spLocks noGrp="1" noChangeArrowheads="1"/>
          </p:cNvSpPr>
          <p:nvPr>
            <p:ph type="title"/>
          </p:nvPr>
        </p:nvSpPr>
        <p:spPr>
          <a:xfrm>
            <a:off x="762000" y="2133600"/>
            <a:ext cx="7924800" cy="2438400"/>
          </a:xfrm>
        </p:spPr>
        <p:txBody>
          <a:bodyPr/>
          <a:lstStyle/>
          <a:p>
            <a:pPr eaLnBrk="1" hangingPunct="1">
              <a:defRPr/>
            </a:pPr>
            <a:r>
              <a:rPr lang="en-GB" sz="4800" b="0" dirty="0">
                <a:solidFill>
                  <a:srgbClr val="3366CC"/>
                </a:solidFill>
              </a:rPr>
              <a:t>“WINE THAT MAKES GLAD THE HEART”</a:t>
            </a:r>
          </a:p>
        </p:txBody>
      </p:sp>
      <p:sp>
        <p:nvSpPr>
          <p:cNvPr id="138245" name="Text Box 3">
            <a:extLst>
              <a:ext uri="{FF2B5EF4-FFF2-40B4-BE49-F238E27FC236}">
                <a16:creationId xmlns:a16="http://schemas.microsoft.com/office/drawing/2014/main" id="{479019D4-5008-4C69-B6D1-4BE41745D45B}"/>
              </a:ext>
            </a:extLst>
          </p:cNvPr>
          <p:cNvSpPr txBox="1">
            <a:spLocks noChangeArrowheads="1"/>
          </p:cNvSpPr>
          <p:nvPr/>
        </p:nvSpPr>
        <p:spPr bwMode="auto">
          <a:xfrm>
            <a:off x="114300" y="542925"/>
            <a:ext cx="891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b="0" i="1">
                <a:solidFill>
                  <a:schemeClr val="tx1"/>
                </a:solidFill>
              </a:rPr>
              <a:t>“FLOWING WITH MILK AND HONEY”</a:t>
            </a:r>
          </a:p>
          <a:p>
            <a:pPr algn="ctr" eaLnBrk="1" hangingPunct="1">
              <a:spcBef>
                <a:spcPct val="50000"/>
              </a:spcBef>
              <a:buClrTx/>
              <a:buFontTx/>
              <a:buNone/>
            </a:pPr>
            <a:r>
              <a:rPr lang="en-GB" altLang="en-US" b="0" i="1">
                <a:solidFill>
                  <a:schemeClr val="tx1"/>
                </a:solidFill>
              </a:rPr>
              <a:t> PART FOUR</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3">
            <a:extLst>
              <a:ext uri="{FF2B5EF4-FFF2-40B4-BE49-F238E27FC236}">
                <a16:creationId xmlns:a16="http://schemas.microsoft.com/office/drawing/2014/main" id="{E16DBFF0-07F5-4E5A-8BEC-0E89DBC9895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1D3BD4E-8F4C-46EF-AAFC-B48119546AC3}" type="slidenum">
              <a:rPr lang="en-GB" altLang="en-US" sz="1400" b="0" smtClean="0">
                <a:solidFill>
                  <a:schemeClr val="tx1"/>
                </a:solidFill>
                <a:latin typeface="Times New Roman" panose="02020603050405020304" pitchFamily="18" charset="0"/>
              </a:rPr>
              <a:pPr>
                <a:spcBef>
                  <a:spcPct val="0"/>
                </a:spcBef>
                <a:buClrTx/>
                <a:buFontTx/>
                <a:buNone/>
              </a:pPr>
              <a:t>127</a:t>
            </a:fld>
            <a:endParaRPr lang="en-GB" altLang="en-US" sz="1400" b="0">
              <a:solidFill>
                <a:schemeClr val="tx1"/>
              </a:solidFill>
              <a:latin typeface="Times New Roman" panose="02020603050405020304" pitchFamily="18" charset="0"/>
            </a:endParaRPr>
          </a:p>
        </p:txBody>
      </p:sp>
      <p:pic>
        <p:nvPicPr>
          <p:cNvPr id="140291" name="Picture 3" descr="http://www.brandywinevalley.com/lib-hi-res/6-wineries/Grapes%20on%20Vines%20courtesy%20of%20the%20Chaddsford%20Winery.jpg">
            <a:extLst>
              <a:ext uri="{FF2B5EF4-FFF2-40B4-BE49-F238E27FC236}">
                <a16:creationId xmlns:a16="http://schemas.microsoft.com/office/drawing/2014/main" id="{140EEE6A-C42D-43B8-B1D2-83D165293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1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41314" name="Slide Number Placeholder 5">
            <a:extLst>
              <a:ext uri="{FF2B5EF4-FFF2-40B4-BE49-F238E27FC236}">
                <a16:creationId xmlns:a16="http://schemas.microsoft.com/office/drawing/2014/main" id="{1213451D-30A2-4C98-A8A3-B72F811E297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C5C7794-14D2-4DC2-A56C-C58A5349345B}" type="slidenum">
              <a:rPr lang="en-GB" altLang="en-US" sz="1400" b="0" smtClean="0">
                <a:solidFill>
                  <a:schemeClr val="tx1"/>
                </a:solidFill>
                <a:latin typeface="Times New Roman" panose="02020603050405020304" pitchFamily="18" charset="0"/>
              </a:rPr>
              <a:pPr>
                <a:spcBef>
                  <a:spcPct val="0"/>
                </a:spcBef>
                <a:buClrTx/>
                <a:buFontTx/>
                <a:buNone/>
              </a:pPr>
              <a:t>128</a:t>
            </a:fld>
            <a:endParaRPr lang="en-GB" altLang="en-US" sz="1400" b="0">
              <a:solidFill>
                <a:schemeClr val="tx1"/>
              </a:solidFill>
              <a:latin typeface="Times New Roman" panose="02020603050405020304" pitchFamily="18" charset="0"/>
            </a:endParaRPr>
          </a:p>
        </p:txBody>
      </p:sp>
      <p:sp>
        <p:nvSpPr>
          <p:cNvPr id="278530" name="Rectangle 2">
            <a:extLst>
              <a:ext uri="{FF2B5EF4-FFF2-40B4-BE49-F238E27FC236}">
                <a16:creationId xmlns:a16="http://schemas.microsoft.com/office/drawing/2014/main" id="{2A3A2DCF-9326-43C8-8B99-346A1185E687}"/>
              </a:ext>
            </a:extLst>
          </p:cNvPr>
          <p:cNvSpPr>
            <a:spLocks noGrp="1" noChangeArrowheads="1"/>
          </p:cNvSpPr>
          <p:nvPr>
            <p:ph type="title"/>
          </p:nvPr>
        </p:nvSpPr>
        <p:spPr/>
        <p:txBody>
          <a:bodyPr/>
          <a:lstStyle/>
          <a:p>
            <a:pPr eaLnBrk="1" hangingPunct="1">
              <a:defRPr/>
            </a:pPr>
            <a:r>
              <a:rPr lang="en-GB"/>
              <a:t>THE FRUIT OF THE  VINE</a:t>
            </a:r>
          </a:p>
        </p:txBody>
      </p:sp>
      <p:sp>
        <p:nvSpPr>
          <p:cNvPr id="141316" name="Rectangle 3">
            <a:extLst>
              <a:ext uri="{FF2B5EF4-FFF2-40B4-BE49-F238E27FC236}">
                <a16:creationId xmlns:a16="http://schemas.microsoft.com/office/drawing/2014/main" id="{DF26851C-B563-4C6C-A263-08E0A1D8AA2C}"/>
              </a:ext>
            </a:extLst>
          </p:cNvPr>
          <p:cNvSpPr>
            <a:spLocks noGrp="1" noChangeArrowheads="1"/>
          </p:cNvSpPr>
          <p:nvPr>
            <p:ph type="body" idx="1"/>
          </p:nvPr>
        </p:nvSpPr>
        <p:spPr/>
        <p:txBody>
          <a:bodyPr/>
          <a:lstStyle/>
          <a:p>
            <a:pPr eaLnBrk="1" hangingPunct="1"/>
            <a:r>
              <a:rPr lang="en-GB" altLang="en-US" dirty="0"/>
              <a:t>Vines were grown for grapes to make wine</a:t>
            </a:r>
          </a:p>
          <a:p>
            <a:pPr eaLnBrk="1" hangingPunct="1"/>
            <a:r>
              <a:rPr lang="en-GB" altLang="en-US" dirty="0"/>
              <a:t>Wine is a ‘safe’ drink where water is often contaminated</a:t>
            </a:r>
          </a:p>
          <a:p>
            <a:pPr eaLnBrk="1" hangingPunct="1"/>
            <a:r>
              <a:rPr lang="en-GB" altLang="en-US" dirty="0"/>
              <a:t>The alcohol acts as an antiseptic</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42338" name="Slide Number Placeholder 5">
            <a:extLst>
              <a:ext uri="{FF2B5EF4-FFF2-40B4-BE49-F238E27FC236}">
                <a16:creationId xmlns:a16="http://schemas.microsoft.com/office/drawing/2014/main" id="{EB5E789E-DBA3-42E9-BA79-7B26000C0AA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772A691-786D-4905-99F4-85E7AF7E77D8}" type="slidenum">
              <a:rPr lang="en-GB" altLang="en-US" sz="1400" b="0" smtClean="0">
                <a:solidFill>
                  <a:schemeClr val="tx1"/>
                </a:solidFill>
                <a:latin typeface="Times New Roman" panose="02020603050405020304" pitchFamily="18" charset="0"/>
              </a:rPr>
              <a:pPr>
                <a:spcBef>
                  <a:spcPct val="0"/>
                </a:spcBef>
                <a:buClrTx/>
                <a:buFontTx/>
                <a:buNone/>
              </a:pPr>
              <a:t>129</a:t>
            </a:fld>
            <a:endParaRPr lang="en-GB" altLang="en-US" sz="1400" b="0">
              <a:solidFill>
                <a:schemeClr val="tx1"/>
              </a:solidFill>
              <a:latin typeface="Times New Roman" panose="02020603050405020304" pitchFamily="18" charset="0"/>
            </a:endParaRPr>
          </a:p>
        </p:txBody>
      </p:sp>
      <p:sp>
        <p:nvSpPr>
          <p:cNvPr id="279554" name="Rectangle 2">
            <a:extLst>
              <a:ext uri="{FF2B5EF4-FFF2-40B4-BE49-F238E27FC236}">
                <a16:creationId xmlns:a16="http://schemas.microsoft.com/office/drawing/2014/main" id="{D87535C4-B5BD-435A-9D92-3ADD5E6B7173}"/>
              </a:ext>
            </a:extLst>
          </p:cNvPr>
          <p:cNvSpPr>
            <a:spLocks noGrp="1" noChangeArrowheads="1"/>
          </p:cNvSpPr>
          <p:nvPr>
            <p:ph type="title"/>
          </p:nvPr>
        </p:nvSpPr>
        <p:spPr/>
        <p:txBody>
          <a:bodyPr/>
          <a:lstStyle/>
          <a:p>
            <a:pPr eaLnBrk="1" hangingPunct="1">
              <a:defRPr/>
            </a:pPr>
            <a:r>
              <a:rPr lang="en-GB"/>
              <a:t>EARLY REFERENCES </a:t>
            </a:r>
          </a:p>
        </p:txBody>
      </p:sp>
      <p:sp>
        <p:nvSpPr>
          <p:cNvPr id="142340" name="Rectangle 3">
            <a:extLst>
              <a:ext uri="{FF2B5EF4-FFF2-40B4-BE49-F238E27FC236}">
                <a16:creationId xmlns:a16="http://schemas.microsoft.com/office/drawing/2014/main" id="{E01B0606-C5B3-4FA2-928D-484EBD089805}"/>
              </a:ext>
            </a:extLst>
          </p:cNvPr>
          <p:cNvSpPr>
            <a:spLocks noGrp="1" noChangeArrowheads="1"/>
          </p:cNvSpPr>
          <p:nvPr>
            <p:ph type="body" idx="1"/>
          </p:nvPr>
        </p:nvSpPr>
        <p:spPr/>
        <p:txBody>
          <a:bodyPr/>
          <a:lstStyle/>
          <a:p>
            <a:pPr eaLnBrk="1" hangingPunct="1">
              <a:lnSpc>
                <a:spcPct val="90000"/>
              </a:lnSpc>
            </a:pPr>
            <a:r>
              <a:rPr lang="en-GB" altLang="en-US" dirty="0"/>
              <a:t>The Law referred to vineyards (see Leviticus 19:10)</a:t>
            </a:r>
          </a:p>
          <a:p>
            <a:pPr eaLnBrk="1" hangingPunct="1">
              <a:lnSpc>
                <a:spcPct val="90000"/>
              </a:lnSpc>
            </a:pPr>
            <a:r>
              <a:rPr lang="en-GB" altLang="en-US" dirty="0"/>
              <a:t>The Canaanites had productive vines (see Numbers 13:23, 24)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80000">
              <a:srgbClr val="3F6FCF"/>
            </a:gs>
            <a:gs pos="100000">
              <a:srgbClr val="3F6FCF"/>
            </a:gs>
          </a:gsLst>
          <a:lin ang="5400000" scaled="1"/>
        </a:gradFill>
        <a:effectLst/>
      </p:bgPr>
    </p:bg>
    <p:spTree>
      <p:nvGrpSpPr>
        <p:cNvPr id="1" name=""/>
        <p:cNvGrpSpPr/>
        <p:nvPr/>
      </p:nvGrpSpPr>
      <p:grpSpPr>
        <a:xfrm>
          <a:off x="0" y="0"/>
          <a:ext cx="0" cy="0"/>
          <a:chOff x="0" y="0"/>
          <a:chExt cx="0" cy="0"/>
        </a:xfrm>
      </p:grpSpPr>
      <p:sp>
        <p:nvSpPr>
          <p:cNvPr id="16386" name="Slide Number Placeholder 5">
            <a:extLst>
              <a:ext uri="{FF2B5EF4-FFF2-40B4-BE49-F238E27FC236}">
                <a16:creationId xmlns:a16="http://schemas.microsoft.com/office/drawing/2014/main" id="{54C42899-CF4F-400B-BC98-E5269479F2B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84B103D-CEB7-47B3-B379-C9C2A197CD2D}" type="slidenum">
              <a:rPr lang="en-GB" altLang="en-US" sz="1400" b="0" smtClean="0">
                <a:solidFill>
                  <a:schemeClr val="tx1"/>
                </a:solidFill>
                <a:latin typeface="Times New Roman" panose="02020603050405020304" pitchFamily="18" charset="0"/>
              </a:rPr>
              <a:pPr>
                <a:spcBef>
                  <a:spcPct val="0"/>
                </a:spcBef>
                <a:buClrTx/>
                <a:buFontTx/>
                <a:buNone/>
              </a:pPr>
              <a:t>13</a:t>
            </a:fld>
            <a:endParaRPr lang="en-GB" altLang="en-US" sz="1400" b="0">
              <a:solidFill>
                <a:schemeClr val="tx1"/>
              </a:solidFill>
              <a:latin typeface="Times New Roman" panose="02020603050405020304" pitchFamily="18" charset="0"/>
            </a:endParaRPr>
          </a:p>
        </p:txBody>
      </p:sp>
      <p:sp>
        <p:nvSpPr>
          <p:cNvPr id="161794" name="Rectangle 2">
            <a:extLst>
              <a:ext uri="{FF2B5EF4-FFF2-40B4-BE49-F238E27FC236}">
                <a16:creationId xmlns:a16="http://schemas.microsoft.com/office/drawing/2014/main" id="{28E66B91-6E33-4ADA-89E3-35E5593A612C}"/>
              </a:ext>
            </a:extLst>
          </p:cNvPr>
          <p:cNvSpPr>
            <a:spLocks noGrp="1" noChangeArrowheads="1"/>
          </p:cNvSpPr>
          <p:nvPr>
            <p:ph type="title"/>
          </p:nvPr>
        </p:nvSpPr>
        <p:spPr/>
        <p:txBody>
          <a:bodyPr/>
          <a:lstStyle/>
          <a:p>
            <a:pPr eaLnBrk="1" hangingPunct="1">
              <a:defRPr/>
            </a:pPr>
            <a:r>
              <a:rPr lang="en-GB" dirty="0"/>
              <a:t>SO DIFFERENT!</a:t>
            </a:r>
          </a:p>
        </p:txBody>
      </p:sp>
      <p:sp>
        <p:nvSpPr>
          <p:cNvPr id="16388" name="Rectangle 3">
            <a:extLst>
              <a:ext uri="{FF2B5EF4-FFF2-40B4-BE49-F238E27FC236}">
                <a16:creationId xmlns:a16="http://schemas.microsoft.com/office/drawing/2014/main" id="{733F113C-48DB-491E-B80E-21D3A551DC49}"/>
              </a:ext>
            </a:extLst>
          </p:cNvPr>
          <p:cNvSpPr>
            <a:spLocks noGrp="1" noChangeArrowheads="1"/>
          </p:cNvSpPr>
          <p:nvPr>
            <p:ph type="body" idx="1"/>
          </p:nvPr>
        </p:nvSpPr>
        <p:spPr/>
        <p:txBody>
          <a:bodyPr/>
          <a:lstStyle/>
          <a:p>
            <a:pPr eaLnBrk="1" hangingPunct="1">
              <a:lnSpc>
                <a:spcPct val="90000"/>
              </a:lnSpc>
            </a:pPr>
            <a:r>
              <a:rPr lang="en-GB" altLang="en-US"/>
              <a:t>See Deuteronomy 11:10 - 12 </a:t>
            </a:r>
          </a:p>
          <a:p>
            <a:pPr eaLnBrk="1" hangingPunct="1">
              <a:lnSpc>
                <a:spcPct val="90000"/>
              </a:lnSpc>
            </a:pPr>
            <a:r>
              <a:rPr lang="en-GB" altLang="en-US"/>
              <a:t>Egypt has no rain</a:t>
            </a:r>
          </a:p>
          <a:p>
            <a:pPr eaLnBrk="1" hangingPunct="1">
              <a:lnSpc>
                <a:spcPct val="90000"/>
              </a:lnSpc>
            </a:pPr>
            <a:r>
              <a:rPr lang="en-GB" altLang="en-US"/>
              <a:t>It has no forests </a:t>
            </a:r>
          </a:p>
          <a:p>
            <a:pPr eaLnBrk="1" hangingPunct="1">
              <a:lnSpc>
                <a:spcPct val="90000"/>
              </a:lnSpc>
            </a:pPr>
            <a:r>
              <a:rPr lang="en-GB" altLang="en-US"/>
              <a:t>Nothing grows without water from the Nile</a:t>
            </a:r>
          </a:p>
          <a:p>
            <a:pPr eaLnBrk="1" hangingPunct="1">
              <a:lnSpc>
                <a:spcPct val="90000"/>
              </a:lnSpc>
            </a:pPr>
            <a:r>
              <a:rPr lang="en-GB" altLang="en-US"/>
              <a:t>Egyptian farming is labour-intensive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143362" name="Slide Number Placeholder 3">
            <a:extLst>
              <a:ext uri="{FF2B5EF4-FFF2-40B4-BE49-F238E27FC236}">
                <a16:creationId xmlns:a16="http://schemas.microsoft.com/office/drawing/2014/main" id="{BDB1165F-8C73-4E30-BEC5-9347BCA9557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A942819E-9E91-4A69-AAC8-20FBD0AEF7D4}" type="slidenum">
              <a:rPr lang="en-GB" altLang="en-US" sz="1400" b="0" smtClean="0">
                <a:solidFill>
                  <a:schemeClr val="tx1"/>
                </a:solidFill>
                <a:latin typeface="Times New Roman" panose="02020603050405020304" pitchFamily="18" charset="0"/>
              </a:rPr>
              <a:pPr>
                <a:spcBef>
                  <a:spcPct val="0"/>
                </a:spcBef>
                <a:buClrTx/>
                <a:buFontTx/>
                <a:buNone/>
              </a:pPr>
              <a:t>130</a:t>
            </a:fld>
            <a:endParaRPr lang="en-GB" altLang="en-US" sz="1400" b="0">
              <a:solidFill>
                <a:schemeClr val="tx1"/>
              </a:solidFill>
              <a:latin typeface="Times New Roman" panose="02020603050405020304" pitchFamily="18" charset="0"/>
            </a:endParaRPr>
          </a:p>
        </p:txBody>
      </p:sp>
      <p:sp>
        <p:nvSpPr>
          <p:cNvPr id="143363" name="Rectangle 2">
            <a:extLst>
              <a:ext uri="{FF2B5EF4-FFF2-40B4-BE49-F238E27FC236}">
                <a16:creationId xmlns:a16="http://schemas.microsoft.com/office/drawing/2014/main" id="{6C563287-F79E-43FC-809A-68CE148E5D71}"/>
              </a:ext>
            </a:extLst>
          </p:cNvPr>
          <p:cNvSpPr>
            <a:spLocks noChangeArrowheads="1"/>
          </p:cNvSpPr>
          <p:nvPr/>
        </p:nvSpPr>
        <p:spPr bwMode="auto">
          <a:xfrm>
            <a:off x="0" y="11588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pic>
        <p:nvPicPr>
          <p:cNvPr id="143364" name="Picture 4" descr="http://sol.sci.uop.edu/~jfalward/grapes.jpg">
            <a:extLst>
              <a:ext uri="{FF2B5EF4-FFF2-40B4-BE49-F238E27FC236}">
                <a16:creationId xmlns:a16="http://schemas.microsoft.com/office/drawing/2014/main" id="{CBA19A1D-95CB-4E65-BAC9-B917665ED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5478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44386" name="Slide Number Placeholder 5">
            <a:extLst>
              <a:ext uri="{FF2B5EF4-FFF2-40B4-BE49-F238E27FC236}">
                <a16:creationId xmlns:a16="http://schemas.microsoft.com/office/drawing/2014/main" id="{EEE71AB0-AC46-4A66-A009-C4B502A365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8965189-794E-4DD8-8EE1-9CE594D3A289}" type="slidenum">
              <a:rPr lang="en-GB" altLang="en-US" sz="1400" b="0" smtClean="0">
                <a:solidFill>
                  <a:schemeClr val="tx1"/>
                </a:solidFill>
                <a:latin typeface="Times New Roman" panose="02020603050405020304" pitchFamily="18" charset="0"/>
              </a:rPr>
              <a:pPr>
                <a:spcBef>
                  <a:spcPct val="0"/>
                </a:spcBef>
                <a:buClrTx/>
                <a:buFontTx/>
                <a:buNone/>
              </a:pPr>
              <a:t>131</a:t>
            </a:fld>
            <a:endParaRPr lang="en-GB" altLang="en-US" sz="1400" b="0">
              <a:solidFill>
                <a:schemeClr val="tx1"/>
              </a:solidFill>
              <a:latin typeface="Times New Roman" panose="02020603050405020304" pitchFamily="18" charset="0"/>
            </a:endParaRPr>
          </a:p>
        </p:txBody>
      </p:sp>
      <p:sp>
        <p:nvSpPr>
          <p:cNvPr id="290818" name="Rectangle 2">
            <a:extLst>
              <a:ext uri="{FF2B5EF4-FFF2-40B4-BE49-F238E27FC236}">
                <a16:creationId xmlns:a16="http://schemas.microsoft.com/office/drawing/2014/main" id="{A9B1456E-71EE-42A1-B516-7A53095E3C5D}"/>
              </a:ext>
            </a:extLst>
          </p:cNvPr>
          <p:cNvSpPr>
            <a:spLocks noGrp="1" noChangeArrowheads="1"/>
          </p:cNvSpPr>
          <p:nvPr>
            <p:ph type="title"/>
          </p:nvPr>
        </p:nvSpPr>
        <p:spPr/>
        <p:txBody>
          <a:bodyPr/>
          <a:lstStyle/>
          <a:p>
            <a:pPr eaLnBrk="1" hangingPunct="1">
              <a:defRPr/>
            </a:pPr>
            <a:r>
              <a:rPr lang="en-GB"/>
              <a:t>VITICULTURE</a:t>
            </a:r>
          </a:p>
        </p:txBody>
      </p:sp>
      <p:sp>
        <p:nvSpPr>
          <p:cNvPr id="144388" name="Rectangle 3">
            <a:extLst>
              <a:ext uri="{FF2B5EF4-FFF2-40B4-BE49-F238E27FC236}">
                <a16:creationId xmlns:a16="http://schemas.microsoft.com/office/drawing/2014/main" id="{7CCE9D6F-BDFE-4794-8FC8-5FA47E101BBD}"/>
              </a:ext>
            </a:extLst>
          </p:cNvPr>
          <p:cNvSpPr>
            <a:spLocks noGrp="1" noChangeArrowheads="1"/>
          </p:cNvSpPr>
          <p:nvPr>
            <p:ph type="body" idx="1"/>
          </p:nvPr>
        </p:nvSpPr>
        <p:spPr/>
        <p:txBody>
          <a:bodyPr/>
          <a:lstStyle/>
          <a:p>
            <a:pPr eaLnBrk="1" hangingPunct="1"/>
            <a:r>
              <a:rPr lang="en-GB" altLang="en-US"/>
              <a:t>Grapes are found in the wild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3">
            <a:extLst>
              <a:ext uri="{FF2B5EF4-FFF2-40B4-BE49-F238E27FC236}">
                <a16:creationId xmlns:a16="http://schemas.microsoft.com/office/drawing/2014/main" id="{90A48FD0-587A-43E8-B28A-F38D8ED907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9739627D-C62A-465A-BBAA-18D5093F89E1}" type="slidenum">
              <a:rPr lang="en-GB" altLang="en-US" sz="1400" b="0" smtClean="0">
                <a:solidFill>
                  <a:schemeClr val="tx1"/>
                </a:solidFill>
                <a:latin typeface="Times New Roman" panose="02020603050405020304" pitchFamily="18" charset="0"/>
              </a:rPr>
              <a:pPr>
                <a:spcBef>
                  <a:spcPct val="0"/>
                </a:spcBef>
                <a:buClrTx/>
                <a:buFontTx/>
                <a:buNone/>
              </a:pPr>
              <a:t>132</a:t>
            </a:fld>
            <a:endParaRPr lang="en-GB" altLang="en-US" sz="1400" b="0">
              <a:solidFill>
                <a:schemeClr val="tx1"/>
              </a:solidFill>
              <a:latin typeface="Times New Roman" panose="02020603050405020304" pitchFamily="18" charset="0"/>
            </a:endParaRPr>
          </a:p>
        </p:txBody>
      </p:sp>
      <p:pic>
        <p:nvPicPr>
          <p:cNvPr id="145411" name="Picture 3" descr="http://www.iastate.edu/~bot356/species/aaImages/VitiSpec.jpeg">
            <a:extLst>
              <a:ext uri="{FF2B5EF4-FFF2-40B4-BE49-F238E27FC236}">
                <a16:creationId xmlns:a16="http://schemas.microsoft.com/office/drawing/2014/main" id="{2ED418B2-FB64-4A8B-B3F6-BB5E923DB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 Box 4">
            <a:extLst>
              <a:ext uri="{FF2B5EF4-FFF2-40B4-BE49-F238E27FC236}">
                <a16:creationId xmlns:a16="http://schemas.microsoft.com/office/drawing/2014/main" id="{54AF9A45-E6F7-4357-823A-F48D87C362AB}"/>
              </a:ext>
            </a:extLst>
          </p:cNvPr>
          <p:cNvSpPr txBox="1">
            <a:spLocks noChangeArrowheads="1"/>
          </p:cNvSpPr>
          <p:nvPr/>
        </p:nvSpPr>
        <p:spPr bwMode="auto">
          <a:xfrm>
            <a:off x="4343400" y="5791200"/>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chemeClr val="tx1"/>
                </a:solidFill>
              </a:rPr>
              <a:t>Wild grapes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46434" name="Slide Number Placeholder 5">
            <a:extLst>
              <a:ext uri="{FF2B5EF4-FFF2-40B4-BE49-F238E27FC236}">
                <a16:creationId xmlns:a16="http://schemas.microsoft.com/office/drawing/2014/main" id="{DB3BFA8B-064F-4B84-988A-D3AF571251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F8423BA9-964A-421D-85DB-99D1FE0B2175}" type="slidenum">
              <a:rPr lang="en-GB" altLang="en-US" sz="1400" b="0" smtClean="0">
                <a:solidFill>
                  <a:schemeClr val="tx1"/>
                </a:solidFill>
                <a:latin typeface="Times New Roman" panose="02020603050405020304" pitchFamily="18" charset="0"/>
              </a:rPr>
              <a:pPr>
                <a:spcBef>
                  <a:spcPct val="0"/>
                </a:spcBef>
                <a:buClrTx/>
                <a:buFontTx/>
                <a:buNone/>
              </a:pPr>
              <a:t>133</a:t>
            </a:fld>
            <a:endParaRPr lang="en-GB" altLang="en-US" sz="1400" b="0">
              <a:solidFill>
                <a:schemeClr val="tx1"/>
              </a:solidFill>
              <a:latin typeface="Times New Roman" panose="02020603050405020304" pitchFamily="18" charset="0"/>
            </a:endParaRPr>
          </a:p>
        </p:txBody>
      </p:sp>
      <p:sp>
        <p:nvSpPr>
          <p:cNvPr id="281602" name="Rectangle 2">
            <a:extLst>
              <a:ext uri="{FF2B5EF4-FFF2-40B4-BE49-F238E27FC236}">
                <a16:creationId xmlns:a16="http://schemas.microsoft.com/office/drawing/2014/main" id="{233ECDDD-9827-4C88-8201-49621177F85B}"/>
              </a:ext>
            </a:extLst>
          </p:cNvPr>
          <p:cNvSpPr>
            <a:spLocks noGrp="1" noChangeArrowheads="1"/>
          </p:cNvSpPr>
          <p:nvPr>
            <p:ph type="title"/>
          </p:nvPr>
        </p:nvSpPr>
        <p:spPr/>
        <p:txBody>
          <a:bodyPr/>
          <a:lstStyle/>
          <a:p>
            <a:pPr eaLnBrk="1" hangingPunct="1">
              <a:defRPr/>
            </a:pPr>
            <a:r>
              <a:rPr lang="en-GB"/>
              <a:t>GRAPE PRODUCTION</a:t>
            </a:r>
          </a:p>
        </p:txBody>
      </p:sp>
      <p:sp>
        <p:nvSpPr>
          <p:cNvPr id="146436" name="Rectangle 3">
            <a:extLst>
              <a:ext uri="{FF2B5EF4-FFF2-40B4-BE49-F238E27FC236}">
                <a16:creationId xmlns:a16="http://schemas.microsoft.com/office/drawing/2014/main" id="{6518419F-B197-4EF5-B999-E59A6EB211CB}"/>
              </a:ext>
            </a:extLst>
          </p:cNvPr>
          <p:cNvSpPr>
            <a:spLocks noGrp="1" noChangeArrowheads="1"/>
          </p:cNvSpPr>
          <p:nvPr>
            <p:ph type="body" idx="1"/>
          </p:nvPr>
        </p:nvSpPr>
        <p:spPr>
          <a:xfrm>
            <a:off x="685800" y="1447800"/>
            <a:ext cx="7696200" cy="4648200"/>
          </a:xfrm>
        </p:spPr>
        <p:txBody>
          <a:bodyPr/>
          <a:lstStyle/>
          <a:p>
            <a:pPr eaLnBrk="1" hangingPunct="1"/>
            <a:r>
              <a:rPr lang="en-GB" altLang="en-US" sz="2800" dirty="0"/>
              <a:t>Cultivated grapes are grafted to preserve characteristics and combat disease</a:t>
            </a:r>
          </a:p>
          <a:p>
            <a:pPr eaLnBrk="1" hangingPunct="1"/>
            <a:r>
              <a:rPr lang="en-GB" altLang="en-US" sz="2800" dirty="0"/>
              <a:t>Vines thrive on sunshine and good drainage</a:t>
            </a:r>
          </a:p>
          <a:p>
            <a:pPr eaLnBrk="1" hangingPunct="1"/>
            <a:r>
              <a:rPr lang="en-GB" altLang="en-US" sz="2800" dirty="0"/>
              <a:t>Vines die in frost</a:t>
            </a:r>
          </a:p>
          <a:p>
            <a:pPr eaLnBrk="1" hangingPunct="1"/>
            <a:r>
              <a:rPr lang="en-GB" altLang="en-US" sz="2800" dirty="0"/>
              <a:t>Israel is covered with ancient terraces used for vines and olives</a:t>
            </a:r>
          </a:p>
          <a:p>
            <a:pPr eaLnBrk="1" hangingPunct="1"/>
            <a:r>
              <a:rPr lang="en-GB" altLang="en-US" sz="2800" dirty="0"/>
              <a:t>Terraces reduce the impact of erosion during storms and allow rain to soak in</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3">
            <a:extLst>
              <a:ext uri="{FF2B5EF4-FFF2-40B4-BE49-F238E27FC236}">
                <a16:creationId xmlns:a16="http://schemas.microsoft.com/office/drawing/2014/main" id="{91D69A87-FCC2-45DB-A255-2707B9FBD9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C85A5357-7934-4FD9-8871-FB9AD9F8B1C5}" type="slidenum">
              <a:rPr lang="en-GB" altLang="en-US" sz="1400" b="0" smtClean="0">
                <a:solidFill>
                  <a:schemeClr val="tx1"/>
                </a:solidFill>
                <a:latin typeface="Times New Roman" panose="02020603050405020304" pitchFamily="18" charset="0"/>
              </a:rPr>
              <a:pPr>
                <a:spcBef>
                  <a:spcPct val="0"/>
                </a:spcBef>
                <a:buClrTx/>
                <a:buFontTx/>
                <a:buNone/>
              </a:pPr>
              <a:t>134</a:t>
            </a:fld>
            <a:endParaRPr lang="en-GB" altLang="en-US" sz="1400" b="0">
              <a:solidFill>
                <a:schemeClr val="tx1"/>
              </a:solidFill>
              <a:latin typeface="Times New Roman" panose="02020603050405020304" pitchFamily="18" charset="0"/>
            </a:endParaRPr>
          </a:p>
        </p:txBody>
      </p:sp>
      <p:pic>
        <p:nvPicPr>
          <p:cNvPr id="147459" name="Picture 7" descr="http://www.essene.com/MountCarmel/steps.jpg">
            <a:extLst>
              <a:ext uri="{FF2B5EF4-FFF2-40B4-BE49-F238E27FC236}">
                <a16:creationId xmlns:a16="http://schemas.microsoft.com/office/drawing/2014/main" id="{E4794E29-93E8-41DF-A0CF-2B2C11B78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9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 Box 8">
            <a:extLst>
              <a:ext uri="{FF2B5EF4-FFF2-40B4-BE49-F238E27FC236}">
                <a16:creationId xmlns:a16="http://schemas.microsoft.com/office/drawing/2014/main" id="{5AF7EF3F-FCFA-4D9C-9CF9-1FA8C5640109}"/>
              </a:ext>
            </a:extLst>
          </p:cNvPr>
          <p:cNvSpPr txBox="1">
            <a:spLocks noChangeArrowheads="1"/>
          </p:cNvSpPr>
          <p:nvPr/>
        </p:nvSpPr>
        <p:spPr bwMode="auto">
          <a:xfrm>
            <a:off x="250825" y="3933825"/>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solidFill>
                  <a:srgbClr val="FFFF00"/>
                </a:solidFill>
              </a:rPr>
              <a:t>Ancient terraces</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48482" name="Slide Number Placeholder 5">
            <a:extLst>
              <a:ext uri="{FF2B5EF4-FFF2-40B4-BE49-F238E27FC236}">
                <a16:creationId xmlns:a16="http://schemas.microsoft.com/office/drawing/2014/main" id="{EC59BC56-06B0-4F2C-B21D-4C71904E66D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2BC936A2-6C5B-46E3-B5A7-69855C4B8235}" type="slidenum">
              <a:rPr lang="en-GB" altLang="en-US" sz="1400" b="0" smtClean="0">
                <a:solidFill>
                  <a:schemeClr val="tx1"/>
                </a:solidFill>
                <a:latin typeface="Times New Roman" panose="02020603050405020304" pitchFamily="18" charset="0"/>
              </a:rPr>
              <a:pPr>
                <a:spcBef>
                  <a:spcPct val="0"/>
                </a:spcBef>
                <a:buClrTx/>
                <a:buFontTx/>
                <a:buNone/>
              </a:pPr>
              <a:t>135</a:t>
            </a:fld>
            <a:endParaRPr lang="en-GB" altLang="en-US" sz="1400" b="0">
              <a:solidFill>
                <a:schemeClr val="tx1"/>
              </a:solidFill>
              <a:latin typeface="Times New Roman" panose="02020603050405020304" pitchFamily="18" charset="0"/>
            </a:endParaRPr>
          </a:p>
        </p:txBody>
      </p:sp>
      <p:sp>
        <p:nvSpPr>
          <p:cNvPr id="282626" name="Rectangle 2">
            <a:extLst>
              <a:ext uri="{FF2B5EF4-FFF2-40B4-BE49-F238E27FC236}">
                <a16:creationId xmlns:a16="http://schemas.microsoft.com/office/drawing/2014/main" id="{3683F772-E77B-4FC5-8DF6-6EB51665C8EE}"/>
              </a:ext>
            </a:extLst>
          </p:cNvPr>
          <p:cNvSpPr>
            <a:spLocks noGrp="1" noChangeArrowheads="1"/>
          </p:cNvSpPr>
          <p:nvPr>
            <p:ph type="title"/>
          </p:nvPr>
        </p:nvSpPr>
        <p:spPr/>
        <p:txBody>
          <a:bodyPr/>
          <a:lstStyle/>
          <a:p>
            <a:pPr eaLnBrk="1" hangingPunct="1">
              <a:defRPr/>
            </a:pPr>
            <a:r>
              <a:rPr lang="en-GB"/>
              <a:t>GRAPE PRODUCTION</a:t>
            </a:r>
          </a:p>
        </p:txBody>
      </p:sp>
      <p:sp>
        <p:nvSpPr>
          <p:cNvPr id="148484" name="Rectangle 3">
            <a:extLst>
              <a:ext uri="{FF2B5EF4-FFF2-40B4-BE49-F238E27FC236}">
                <a16:creationId xmlns:a16="http://schemas.microsoft.com/office/drawing/2014/main" id="{A68CDD3A-2694-421D-BEE8-2A282F148523}"/>
              </a:ext>
            </a:extLst>
          </p:cNvPr>
          <p:cNvSpPr>
            <a:spLocks noGrp="1" noChangeArrowheads="1"/>
          </p:cNvSpPr>
          <p:nvPr>
            <p:ph type="body" idx="1"/>
          </p:nvPr>
        </p:nvSpPr>
        <p:spPr>
          <a:xfrm>
            <a:off x="685800" y="1447800"/>
            <a:ext cx="7696200" cy="4648200"/>
          </a:xfrm>
        </p:spPr>
        <p:txBody>
          <a:bodyPr/>
          <a:lstStyle/>
          <a:p>
            <a:pPr eaLnBrk="1" hangingPunct="1"/>
            <a:r>
              <a:rPr lang="en-GB" altLang="en-US" dirty="0"/>
              <a:t>A traditional vineyard had a wall or hedge, and a tower for observation </a:t>
            </a:r>
          </a:p>
          <a:p>
            <a:pPr eaLnBrk="1" hangingPunct="1"/>
            <a:r>
              <a:rPr lang="en-GB" altLang="en-US" dirty="0"/>
              <a:t>This was to prevent damage by wild animals (see Psalm 80:8, 12, 13)</a:t>
            </a:r>
          </a:p>
          <a:p>
            <a:pPr eaLnBrk="1" hangingPunct="1"/>
            <a:r>
              <a:rPr lang="en-GB" altLang="en-US" dirty="0"/>
              <a:t>It also had a vat for the juice</a:t>
            </a:r>
          </a:p>
          <a:p>
            <a:pPr eaLnBrk="1" hangingPunct="1"/>
            <a:r>
              <a:rPr lang="en-GB" altLang="en-US" dirty="0"/>
              <a:t>see Isaiah 5:1,2</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3">
            <a:extLst>
              <a:ext uri="{FF2B5EF4-FFF2-40B4-BE49-F238E27FC236}">
                <a16:creationId xmlns:a16="http://schemas.microsoft.com/office/drawing/2014/main" id="{D21A5AFA-4244-48FE-A731-2069A0AFEF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D8D2B523-2AA6-4CD6-B303-163A2D95F010}" type="slidenum">
              <a:rPr lang="en-GB" altLang="en-US" sz="1400" b="0" smtClean="0">
                <a:solidFill>
                  <a:schemeClr val="tx1"/>
                </a:solidFill>
                <a:latin typeface="Times New Roman" panose="02020603050405020304" pitchFamily="18" charset="0"/>
              </a:rPr>
              <a:pPr>
                <a:spcBef>
                  <a:spcPct val="0"/>
                </a:spcBef>
                <a:buClrTx/>
                <a:buFontTx/>
                <a:buNone/>
              </a:pPr>
              <a:t>136</a:t>
            </a:fld>
            <a:endParaRPr lang="en-GB" altLang="en-US" sz="1400" b="0">
              <a:solidFill>
                <a:schemeClr val="tx1"/>
              </a:solidFill>
              <a:latin typeface="Times New Roman" panose="02020603050405020304" pitchFamily="18" charset="0"/>
            </a:endParaRPr>
          </a:p>
        </p:txBody>
      </p:sp>
      <p:grpSp>
        <p:nvGrpSpPr>
          <p:cNvPr id="149507" name="Group 5">
            <a:extLst>
              <a:ext uri="{FF2B5EF4-FFF2-40B4-BE49-F238E27FC236}">
                <a16:creationId xmlns:a16="http://schemas.microsoft.com/office/drawing/2014/main" id="{AD1A1015-0B26-4925-89DB-BD31E62047E0}"/>
              </a:ext>
            </a:extLst>
          </p:cNvPr>
          <p:cNvGrpSpPr>
            <a:grpSpLocks/>
          </p:cNvGrpSpPr>
          <p:nvPr/>
        </p:nvGrpSpPr>
        <p:grpSpPr bwMode="auto">
          <a:xfrm>
            <a:off x="1908175" y="862013"/>
            <a:ext cx="5329238" cy="5135562"/>
            <a:chOff x="0" y="3235"/>
            <a:chExt cx="3357" cy="3235"/>
          </a:xfrm>
        </p:grpSpPr>
        <p:sp>
          <p:nvSpPr>
            <p:cNvPr id="149510" name="Rectangle 2">
              <a:extLst>
                <a:ext uri="{FF2B5EF4-FFF2-40B4-BE49-F238E27FC236}">
                  <a16:creationId xmlns:a16="http://schemas.microsoft.com/office/drawing/2014/main" id="{0623520D-7C19-48BE-A054-5394BC556D40}"/>
                </a:ext>
              </a:extLst>
            </p:cNvPr>
            <p:cNvSpPr>
              <a:spLocks noChangeArrowheads="1"/>
            </p:cNvSpPr>
            <p:nvPr/>
          </p:nvSpPr>
          <p:spPr bwMode="auto">
            <a:xfrm>
              <a:off x="0" y="3235"/>
              <a:ext cx="3357" cy="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sp>
          <p:nvSpPr>
            <p:cNvPr id="149511" name="Rectangle 3">
              <a:extLst>
                <a:ext uri="{FF2B5EF4-FFF2-40B4-BE49-F238E27FC236}">
                  <a16:creationId xmlns:a16="http://schemas.microsoft.com/office/drawing/2014/main" id="{78BEA38D-1991-4EF7-85C2-0DC4C2F4DCB0}"/>
                </a:ext>
              </a:extLst>
            </p:cNvPr>
            <p:cNvSpPr>
              <a:spLocks noChangeArrowheads="1"/>
            </p:cNvSpPr>
            <p:nvPr/>
          </p:nvSpPr>
          <p:spPr bwMode="auto">
            <a:xfrm>
              <a:off x="0" y="3235"/>
              <a:ext cx="3357"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0"/>
                </a:spcBef>
                <a:buClrTx/>
                <a:buFontTx/>
                <a:buNone/>
              </a:pPr>
              <a:r>
                <a:rPr lang="en-GB" altLang="en-US" sz="2400" b="0">
                  <a:solidFill>
                    <a:schemeClr val="tx1"/>
                  </a:solidFill>
                  <a:latin typeface="Times New Roman" panose="02020603050405020304" pitchFamily="18" charset="0"/>
                </a:rPr>
                <a:t>  </a:t>
              </a:r>
              <a:r>
                <a:rPr lang="en-GB" altLang="en-US" sz="20000" b="0">
                  <a:solidFill>
                    <a:schemeClr val="tx1"/>
                  </a:solidFill>
                  <a:latin typeface="Times New Roman" panose="02020603050405020304" pitchFamily="18" charset="0"/>
                </a:rPr>
                <a:t> </a:t>
              </a:r>
              <a:r>
                <a:rPr lang="en-GB" altLang="en-US" sz="2400" b="0">
                  <a:solidFill>
                    <a:schemeClr val="tx1"/>
                  </a:solidFill>
                  <a:latin typeface="Times New Roman" panose="02020603050405020304" pitchFamily="18" charset="0"/>
                </a:rPr>
                <a:t>                                                              </a:t>
              </a:r>
            </a:p>
          </p:txBody>
        </p:sp>
      </p:grpSp>
      <p:pic>
        <p:nvPicPr>
          <p:cNvPr id="149508" name="Picture 4" descr="Unassigned">
            <a:extLst>
              <a:ext uri="{FF2B5EF4-FFF2-40B4-BE49-F238E27FC236}">
                <a16:creationId xmlns:a16="http://schemas.microsoft.com/office/drawing/2014/main" id="{F2560E4F-D937-4240-8D1D-37EEEAFBB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00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Text Box 6">
            <a:extLst>
              <a:ext uri="{FF2B5EF4-FFF2-40B4-BE49-F238E27FC236}">
                <a16:creationId xmlns:a16="http://schemas.microsoft.com/office/drawing/2014/main" id="{6A96C126-A771-41A4-A579-CC7B51CD5D26}"/>
              </a:ext>
            </a:extLst>
          </p:cNvPr>
          <p:cNvSpPr txBox="1">
            <a:spLocks noChangeArrowheads="1"/>
          </p:cNvSpPr>
          <p:nvPr/>
        </p:nvSpPr>
        <p:spPr bwMode="auto">
          <a:xfrm>
            <a:off x="5003800" y="5476875"/>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solidFill>
                  <a:srgbClr val="FFFF00"/>
                </a:solidFill>
              </a:rPr>
              <a:t>Vineyard watch tower</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3">
            <a:extLst>
              <a:ext uri="{FF2B5EF4-FFF2-40B4-BE49-F238E27FC236}">
                <a16:creationId xmlns:a16="http://schemas.microsoft.com/office/drawing/2014/main" id="{1DA77B1B-10B2-4A2D-B948-9EF9782B611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668995C5-3150-4C4A-85FE-A5E1DD5FD5EF}" type="slidenum">
              <a:rPr lang="en-GB" altLang="en-US" sz="1400" b="0" smtClean="0">
                <a:solidFill>
                  <a:schemeClr val="tx1"/>
                </a:solidFill>
                <a:latin typeface="Times New Roman" panose="02020603050405020304" pitchFamily="18" charset="0"/>
              </a:rPr>
              <a:pPr>
                <a:spcBef>
                  <a:spcPct val="0"/>
                </a:spcBef>
                <a:buClrTx/>
                <a:buFontTx/>
                <a:buNone/>
              </a:pPr>
              <a:t>137</a:t>
            </a:fld>
            <a:endParaRPr lang="en-GB" altLang="en-US" sz="1400" b="0">
              <a:solidFill>
                <a:schemeClr val="tx1"/>
              </a:solidFill>
              <a:latin typeface="Times New Roman" panose="02020603050405020304" pitchFamily="18" charset="0"/>
            </a:endParaRPr>
          </a:p>
        </p:txBody>
      </p:sp>
      <p:pic>
        <p:nvPicPr>
          <p:cNvPr id="150531" name="Picture 4" descr="http://beitel-winery.com/images/gat.jpg">
            <a:extLst>
              <a:ext uri="{FF2B5EF4-FFF2-40B4-BE49-F238E27FC236}">
                <a16:creationId xmlns:a16="http://schemas.microsoft.com/office/drawing/2014/main" id="{04502148-C9C1-4F01-B584-5A5C628C7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Rectangle 5">
            <a:extLst>
              <a:ext uri="{FF2B5EF4-FFF2-40B4-BE49-F238E27FC236}">
                <a16:creationId xmlns:a16="http://schemas.microsoft.com/office/drawing/2014/main" id="{31CD55BD-942B-42B1-B6C6-6772F1EBA1B5}"/>
              </a:ext>
            </a:extLst>
          </p:cNvPr>
          <p:cNvSpPr>
            <a:spLocks noChangeArrowheads="1"/>
          </p:cNvSpPr>
          <p:nvPr/>
        </p:nvSpPr>
        <p:spPr bwMode="auto">
          <a:xfrm>
            <a:off x="2857500" y="21431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sp>
        <p:nvSpPr>
          <p:cNvPr id="150533" name="Text Box 6">
            <a:extLst>
              <a:ext uri="{FF2B5EF4-FFF2-40B4-BE49-F238E27FC236}">
                <a16:creationId xmlns:a16="http://schemas.microsoft.com/office/drawing/2014/main" id="{5F7F6B43-BDAD-41F2-A642-B03CA5F5DD53}"/>
              </a:ext>
            </a:extLst>
          </p:cNvPr>
          <p:cNvSpPr txBox="1">
            <a:spLocks noChangeArrowheads="1"/>
          </p:cNvSpPr>
          <p:nvPr/>
        </p:nvSpPr>
        <p:spPr bwMode="auto">
          <a:xfrm>
            <a:off x="762000" y="5029200"/>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solidFill>
                  <a:srgbClr val="FFFF00"/>
                </a:solidFill>
              </a:rPr>
              <a:t>ancient juice vat</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51554" name="Slide Number Placeholder 5">
            <a:extLst>
              <a:ext uri="{FF2B5EF4-FFF2-40B4-BE49-F238E27FC236}">
                <a16:creationId xmlns:a16="http://schemas.microsoft.com/office/drawing/2014/main" id="{227AD993-C536-4D5C-8B47-D0E83BBEF01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6D3225A1-5E96-45E5-A5FF-AFF29E789705}" type="slidenum">
              <a:rPr lang="en-GB" altLang="en-US" sz="1400" b="0" smtClean="0">
                <a:solidFill>
                  <a:schemeClr val="tx1"/>
                </a:solidFill>
                <a:latin typeface="Times New Roman" panose="02020603050405020304" pitchFamily="18" charset="0"/>
              </a:rPr>
              <a:pPr>
                <a:spcBef>
                  <a:spcPct val="0"/>
                </a:spcBef>
                <a:buClrTx/>
                <a:buFontTx/>
                <a:buNone/>
              </a:pPr>
              <a:t>138</a:t>
            </a:fld>
            <a:endParaRPr lang="en-GB" altLang="en-US" sz="1400" b="0">
              <a:solidFill>
                <a:schemeClr val="tx1"/>
              </a:solidFill>
              <a:latin typeface="Times New Roman" panose="02020603050405020304" pitchFamily="18" charset="0"/>
            </a:endParaRPr>
          </a:p>
        </p:txBody>
      </p:sp>
      <p:sp>
        <p:nvSpPr>
          <p:cNvPr id="293890" name="Rectangle 2">
            <a:extLst>
              <a:ext uri="{FF2B5EF4-FFF2-40B4-BE49-F238E27FC236}">
                <a16:creationId xmlns:a16="http://schemas.microsoft.com/office/drawing/2014/main" id="{0B405289-7041-4C9F-A4B8-9ADB41440210}"/>
              </a:ext>
            </a:extLst>
          </p:cNvPr>
          <p:cNvSpPr>
            <a:spLocks noGrp="1" noChangeArrowheads="1"/>
          </p:cNvSpPr>
          <p:nvPr>
            <p:ph type="title"/>
          </p:nvPr>
        </p:nvSpPr>
        <p:spPr/>
        <p:txBody>
          <a:bodyPr/>
          <a:lstStyle/>
          <a:p>
            <a:pPr eaLnBrk="1" hangingPunct="1">
              <a:defRPr/>
            </a:pPr>
            <a:r>
              <a:rPr lang="en-GB"/>
              <a:t>TRAINING</a:t>
            </a:r>
          </a:p>
        </p:txBody>
      </p:sp>
      <p:sp>
        <p:nvSpPr>
          <p:cNvPr id="151556" name="Rectangle 3">
            <a:extLst>
              <a:ext uri="{FF2B5EF4-FFF2-40B4-BE49-F238E27FC236}">
                <a16:creationId xmlns:a16="http://schemas.microsoft.com/office/drawing/2014/main" id="{0DCD59D4-2EDB-48D6-A768-1151B5E1CDF7}"/>
              </a:ext>
            </a:extLst>
          </p:cNvPr>
          <p:cNvSpPr>
            <a:spLocks noGrp="1" noChangeArrowheads="1"/>
          </p:cNvSpPr>
          <p:nvPr>
            <p:ph type="body" idx="1"/>
          </p:nvPr>
        </p:nvSpPr>
        <p:spPr/>
        <p:txBody>
          <a:bodyPr/>
          <a:lstStyle/>
          <a:p>
            <a:pPr eaLnBrk="1" hangingPunct="1">
              <a:lnSpc>
                <a:spcPct val="90000"/>
              </a:lnSpc>
            </a:pPr>
            <a:r>
              <a:rPr lang="en-GB" altLang="en-US"/>
              <a:t>The young vines were planted in rows</a:t>
            </a:r>
          </a:p>
          <a:p>
            <a:pPr eaLnBrk="1" hangingPunct="1">
              <a:lnSpc>
                <a:spcPct val="90000"/>
              </a:lnSpc>
            </a:pPr>
            <a:r>
              <a:rPr lang="en-GB" altLang="en-US"/>
              <a:t>They could be trained onto frames or walls</a:t>
            </a:r>
          </a:p>
          <a:p>
            <a:pPr eaLnBrk="1" hangingPunct="1">
              <a:lnSpc>
                <a:spcPct val="90000"/>
              </a:lnSpc>
            </a:pPr>
            <a:r>
              <a:rPr lang="en-GB" altLang="en-US"/>
              <a:t>It takes three years to produce grapes</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3">
            <a:extLst>
              <a:ext uri="{FF2B5EF4-FFF2-40B4-BE49-F238E27FC236}">
                <a16:creationId xmlns:a16="http://schemas.microsoft.com/office/drawing/2014/main" id="{CE47709F-53A9-4A21-9DAD-C04EA0D675F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C20DD7A0-583A-46ED-8588-B0CF1E6DF35F}" type="slidenum">
              <a:rPr lang="en-GB" altLang="en-US" sz="1400" b="0" smtClean="0">
                <a:solidFill>
                  <a:schemeClr val="tx1"/>
                </a:solidFill>
                <a:latin typeface="Times New Roman" panose="02020603050405020304" pitchFamily="18" charset="0"/>
              </a:rPr>
              <a:pPr>
                <a:spcBef>
                  <a:spcPct val="0"/>
                </a:spcBef>
                <a:buClrTx/>
                <a:buFontTx/>
                <a:buNone/>
              </a:pPr>
              <a:t>139</a:t>
            </a:fld>
            <a:endParaRPr lang="en-GB" altLang="en-US" sz="1400" b="0">
              <a:solidFill>
                <a:schemeClr val="tx1"/>
              </a:solidFill>
              <a:latin typeface="Times New Roman" panose="02020603050405020304" pitchFamily="18" charset="0"/>
            </a:endParaRPr>
          </a:p>
        </p:txBody>
      </p:sp>
      <p:pic>
        <p:nvPicPr>
          <p:cNvPr id="152579" name="Picture 3" descr="http://www.jesuscreed.org/wp-content/100_0445.JPG">
            <a:extLst>
              <a:ext uri="{FF2B5EF4-FFF2-40B4-BE49-F238E27FC236}">
                <a16:creationId xmlns:a16="http://schemas.microsoft.com/office/drawing/2014/main" id="{F5DA6F44-CAE0-4602-93A8-979B736E4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4">
            <a:extLst>
              <a:ext uri="{FF2B5EF4-FFF2-40B4-BE49-F238E27FC236}">
                <a16:creationId xmlns:a16="http://schemas.microsoft.com/office/drawing/2014/main" id="{882F9866-6E91-4AEB-9FFF-FA3619399ABF}"/>
              </a:ext>
            </a:extLst>
          </p:cNvPr>
          <p:cNvSpPr txBox="1">
            <a:spLocks noChangeArrowheads="1"/>
          </p:cNvSpPr>
          <p:nvPr/>
        </p:nvSpPr>
        <p:spPr bwMode="auto">
          <a:xfrm>
            <a:off x="2286000" y="5445125"/>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solidFill>
                  <a:srgbClr val="FFFF00"/>
                </a:solidFill>
              </a:rPr>
              <a:t>A modern vineyard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Slide Number Placeholder 3">
            <a:extLst>
              <a:ext uri="{FF2B5EF4-FFF2-40B4-BE49-F238E27FC236}">
                <a16:creationId xmlns:a16="http://schemas.microsoft.com/office/drawing/2014/main" id="{CF2E1DC1-3EC3-4282-8F65-3E222B63E70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528F5D8-41A1-48A1-886B-4CFF54ED76C7}" type="slidenum">
              <a:rPr lang="en-GB" altLang="en-US" sz="1400" b="0" smtClean="0">
                <a:solidFill>
                  <a:schemeClr val="tx1"/>
                </a:solidFill>
                <a:latin typeface="Times New Roman" panose="02020603050405020304" pitchFamily="18" charset="0"/>
              </a:rPr>
              <a:pPr>
                <a:spcBef>
                  <a:spcPct val="0"/>
                </a:spcBef>
                <a:buClrTx/>
                <a:buFontTx/>
                <a:buNone/>
              </a:pPr>
              <a:t>14</a:t>
            </a:fld>
            <a:endParaRPr lang="en-GB" altLang="en-US" sz="1400" b="0">
              <a:solidFill>
                <a:schemeClr val="tx1"/>
              </a:solidFill>
              <a:latin typeface="Times New Roman" panose="02020603050405020304" pitchFamily="18" charset="0"/>
            </a:endParaRPr>
          </a:p>
        </p:txBody>
      </p:sp>
      <p:pic>
        <p:nvPicPr>
          <p:cNvPr id="17411" name="Picture 3" descr="http://www.waterhistory.org/histories/nile/shaduf.jpg">
            <a:extLst>
              <a:ext uri="{FF2B5EF4-FFF2-40B4-BE49-F238E27FC236}">
                <a16:creationId xmlns:a16="http://schemas.microsoft.com/office/drawing/2014/main" id="{E488CE24-48E0-4BD6-A53C-CAC923129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5916613"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a:extLst>
              <a:ext uri="{FF2B5EF4-FFF2-40B4-BE49-F238E27FC236}">
                <a16:creationId xmlns:a16="http://schemas.microsoft.com/office/drawing/2014/main" id="{88DF8FCA-C049-452B-A8BE-4373231C7691}"/>
              </a:ext>
            </a:extLst>
          </p:cNvPr>
          <p:cNvSpPr txBox="1">
            <a:spLocks noChangeArrowheads="1"/>
          </p:cNvSpPr>
          <p:nvPr/>
        </p:nvSpPr>
        <p:spPr bwMode="auto">
          <a:xfrm>
            <a:off x="6629400" y="3962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sz="2800" b="0">
                <a:solidFill>
                  <a:schemeClr val="tx1"/>
                </a:solidFill>
              </a:rPr>
              <a:t>Raising water from the Nile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53602" name="Slide Number Placeholder 5">
            <a:extLst>
              <a:ext uri="{FF2B5EF4-FFF2-40B4-BE49-F238E27FC236}">
                <a16:creationId xmlns:a16="http://schemas.microsoft.com/office/drawing/2014/main" id="{232C8423-09E7-4E38-A8F0-F98E41342E8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E30D21D7-C81B-4976-929F-AEB62D9AC1A5}" type="slidenum">
              <a:rPr lang="en-GB" altLang="en-US" sz="1400" b="0" smtClean="0">
                <a:solidFill>
                  <a:schemeClr val="tx1"/>
                </a:solidFill>
                <a:latin typeface="Times New Roman" panose="02020603050405020304" pitchFamily="18" charset="0"/>
              </a:rPr>
              <a:pPr>
                <a:spcBef>
                  <a:spcPct val="0"/>
                </a:spcBef>
                <a:buClrTx/>
                <a:buFontTx/>
                <a:buNone/>
              </a:pPr>
              <a:t>140</a:t>
            </a:fld>
            <a:endParaRPr lang="en-GB" altLang="en-US" sz="1400" b="0">
              <a:solidFill>
                <a:schemeClr val="tx1"/>
              </a:solidFill>
              <a:latin typeface="Times New Roman" panose="02020603050405020304" pitchFamily="18" charset="0"/>
            </a:endParaRPr>
          </a:p>
        </p:txBody>
      </p:sp>
      <p:sp>
        <p:nvSpPr>
          <p:cNvPr id="294914" name="Rectangle 2">
            <a:extLst>
              <a:ext uri="{FF2B5EF4-FFF2-40B4-BE49-F238E27FC236}">
                <a16:creationId xmlns:a16="http://schemas.microsoft.com/office/drawing/2014/main" id="{E2047EF0-8976-4721-AA61-C5BCD3FC03D6}"/>
              </a:ext>
            </a:extLst>
          </p:cNvPr>
          <p:cNvSpPr>
            <a:spLocks noGrp="1" noChangeArrowheads="1"/>
          </p:cNvSpPr>
          <p:nvPr>
            <p:ph type="title"/>
          </p:nvPr>
        </p:nvSpPr>
        <p:spPr/>
        <p:txBody>
          <a:bodyPr/>
          <a:lstStyle/>
          <a:p>
            <a:pPr eaLnBrk="1" hangingPunct="1">
              <a:defRPr/>
            </a:pPr>
            <a:r>
              <a:rPr lang="en-GB"/>
              <a:t>THE VINEYARD YEAR</a:t>
            </a:r>
          </a:p>
        </p:txBody>
      </p:sp>
      <p:sp>
        <p:nvSpPr>
          <p:cNvPr id="153604" name="Rectangle 3">
            <a:extLst>
              <a:ext uri="{FF2B5EF4-FFF2-40B4-BE49-F238E27FC236}">
                <a16:creationId xmlns:a16="http://schemas.microsoft.com/office/drawing/2014/main" id="{2403580C-87B9-49A1-8854-CC9098ADF86B}"/>
              </a:ext>
            </a:extLst>
          </p:cNvPr>
          <p:cNvSpPr>
            <a:spLocks noGrp="1" noChangeArrowheads="1"/>
          </p:cNvSpPr>
          <p:nvPr>
            <p:ph type="body" idx="1"/>
          </p:nvPr>
        </p:nvSpPr>
        <p:spPr>
          <a:xfrm>
            <a:off x="685800" y="1447800"/>
            <a:ext cx="7772400" cy="3886200"/>
          </a:xfrm>
        </p:spPr>
        <p:txBody>
          <a:bodyPr/>
          <a:lstStyle/>
          <a:p>
            <a:pPr eaLnBrk="1" hangingPunct="1"/>
            <a:r>
              <a:rPr lang="en-GB" altLang="en-US"/>
              <a:t>As the vines branches shoot from the twisted stem they are pruned heavily to admit light and air</a:t>
            </a:r>
          </a:p>
          <a:p>
            <a:pPr eaLnBrk="1" hangingPunct="1"/>
            <a:r>
              <a:rPr lang="en-GB" altLang="en-US"/>
              <a:t>For eating grapes, the bunches are thinned out drastically to give bigger berries</a:t>
            </a:r>
          </a:p>
          <a:p>
            <a:pPr eaLnBrk="1" hangingPunct="1"/>
            <a:r>
              <a:rPr lang="en-GB" altLang="en-US"/>
              <a:t>see John 15:1,2</a:t>
            </a:r>
          </a:p>
          <a:p>
            <a:pPr eaLnBrk="1" hangingPunct="1"/>
            <a:endParaRPr lang="en-GB" alt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154626" name="Slide Number Placeholder 3">
            <a:extLst>
              <a:ext uri="{FF2B5EF4-FFF2-40B4-BE49-F238E27FC236}">
                <a16:creationId xmlns:a16="http://schemas.microsoft.com/office/drawing/2014/main" id="{57932054-61C0-4E9E-8AC9-89D3329221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D6D6A8DD-781A-460C-8755-24128E491A92}" type="slidenum">
              <a:rPr lang="en-GB" altLang="en-US" sz="1400" b="0" smtClean="0">
                <a:solidFill>
                  <a:schemeClr val="tx1"/>
                </a:solidFill>
                <a:latin typeface="Times New Roman" panose="02020603050405020304" pitchFamily="18" charset="0"/>
              </a:rPr>
              <a:pPr>
                <a:spcBef>
                  <a:spcPct val="0"/>
                </a:spcBef>
                <a:buClrTx/>
                <a:buFontTx/>
                <a:buNone/>
              </a:pPr>
              <a:t>141</a:t>
            </a:fld>
            <a:endParaRPr lang="en-GB" altLang="en-US" sz="1400" b="0">
              <a:solidFill>
                <a:schemeClr val="tx1"/>
              </a:solidFill>
              <a:latin typeface="Times New Roman" panose="02020603050405020304" pitchFamily="18" charset="0"/>
            </a:endParaRPr>
          </a:p>
        </p:txBody>
      </p:sp>
      <p:grpSp>
        <p:nvGrpSpPr>
          <p:cNvPr id="154627" name="Group 5">
            <a:extLst>
              <a:ext uri="{FF2B5EF4-FFF2-40B4-BE49-F238E27FC236}">
                <a16:creationId xmlns:a16="http://schemas.microsoft.com/office/drawing/2014/main" id="{0F4D66D5-6866-42CC-BB99-0D1EB38854CE}"/>
              </a:ext>
            </a:extLst>
          </p:cNvPr>
          <p:cNvGrpSpPr>
            <a:grpSpLocks/>
          </p:cNvGrpSpPr>
          <p:nvPr/>
        </p:nvGrpSpPr>
        <p:grpSpPr bwMode="auto">
          <a:xfrm>
            <a:off x="685800" y="-4448175"/>
            <a:ext cx="7772400" cy="15755938"/>
            <a:chOff x="0" y="9925"/>
            <a:chExt cx="4896" cy="9925"/>
          </a:xfrm>
        </p:grpSpPr>
        <p:sp>
          <p:nvSpPr>
            <p:cNvPr id="154630" name="Rectangle 2">
              <a:extLst>
                <a:ext uri="{FF2B5EF4-FFF2-40B4-BE49-F238E27FC236}">
                  <a16:creationId xmlns:a16="http://schemas.microsoft.com/office/drawing/2014/main" id="{0503E1AE-B640-4DD1-98B6-2A801DF69CC9}"/>
                </a:ext>
              </a:extLst>
            </p:cNvPr>
            <p:cNvSpPr>
              <a:spLocks noChangeArrowheads="1"/>
            </p:cNvSpPr>
            <p:nvPr/>
          </p:nvSpPr>
          <p:spPr bwMode="auto">
            <a:xfrm>
              <a:off x="0" y="9925"/>
              <a:ext cx="4896" cy="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sp>
          <p:nvSpPr>
            <p:cNvPr id="154631" name="Rectangle 3">
              <a:extLst>
                <a:ext uri="{FF2B5EF4-FFF2-40B4-BE49-F238E27FC236}">
                  <a16:creationId xmlns:a16="http://schemas.microsoft.com/office/drawing/2014/main" id="{53DE3E99-9034-4428-8276-46CF35010B71}"/>
                </a:ext>
              </a:extLst>
            </p:cNvPr>
            <p:cNvSpPr>
              <a:spLocks noChangeArrowheads="1"/>
            </p:cNvSpPr>
            <p:nvPr/>
          </p:nvSpPr>
          <p:spPr bwMode="auto">
            <a:xfrm>
              <a:off x="0" y="9925"/>
              <a:ext cx="3686" cy="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r>
                <a:rPr lang="en-GB" altLang="en-US" sz="1000" b="0">
                  <a:solidFill>
                    <a:srgbClr val="5C4033"/>
                  </a:solidFill>
                  <a:latin typeface="Verdana" panose="020B0604030504040204" pitchFamily="34" charset="0"/>
                </a:rPr>
                <a:t>  </a:t>
              </a:r>
              <a:r>
                <a:rPr lang="en-GB" altLang="en-US" sz="16700" b="0">
                  <a:solidFill>
                    <a:srgbClr val="5C4033"/>
                  </a:solidFill>
                  <a:latin typeface="Verdana" panose="020B0604030504040204" pitchFamily="34" charset="0"/>
                </a:rPr>
                <a:t> </a:t>
              </a:r>
              <a:r>
                <a:rPr lang="en-GB" altLang="en-US" sz="1000" b="0">
                  <a:solidFill>
                    <a:srgbClr val="5C4033"/>
                  </a:solidFill>
                  <a:latin typeface="Verdana" panose="020B0604030504040204" pitchFamily="34" charset="0"/>
                </a:rPr>
                <a:t>                                                                   </a:t>
              </a:r>
            </a:p>
          </p:txBody>
        </p:sp>
      </p:grpSp>
      <p:pic>
        <p:nvPicPr>
          <p:cNvPr id="154628" name="Picture 4" descr="http://www.honeyflowfarm.com/grapeproject/images/dechaunac%20flower%20cluster%201.jpg">
            <a:extLst>
              <a:ext uri="{FF2B5EF4-FFF2-40B4-BE49-F238E27FC236}">
                <a16:creationId xmlns:a16="http://schemas.microsoft.com/office/drawing/2014/main" id="{405F2554-2B44-4217-8843-F17BCA57E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779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Text Box 7">
            <a:extLst>
              <a:ext uri="{FF2B5EF4-FFF2-40B4-BE49-F238E27FC236}">
                <a16:creationId xmlns:a16="http://schemas.microsoft.com/office/drawing/2014/main" id="{8962506F-9EBF-40A1-958B-174D7977F266}"/>
              </a:ext>
            </a:extLst>
          </p:cNvPr>
          <p:cNvSpPr txBox="1">
            <a:spLocks noChangeArrowheads="1"/>
          </p:cNvSpPr>
          <p:nvPr/>
        </p:nvSpPr>
        <p:spPr bwMode="auto">
          <a:xfrm>
            <a:off x="1892300" y="5988050"/>
            <a:ext cx="358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chemeClr val="tx1"/>
                </a:solidFill>
              </a:rPr>
              <a:t>Vine bud</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Slide Number Placeholder 3">
            <a:extLst>
              <a:ext uri="{FF2B5EF4-FFF2-40B4-BE49-F238E27FC236}">
                <a16:creationId xmlns:a16="http://schemas.microsoft.com/office/drawing/2014/main" id="{51B7EB3B-8803-4F3E-9BEA-6E568B60B0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F74DF852-8801-4BDB-8E1B-EB793350D070}" type="slidenum">
              <a:rPr lang="en-GB" altLang="en-US" sz="1400" b="0" smtClean="0">
                <a:solidFill>
                  <a:schemeClr val="tx1"/>
                </a:solidFill>
                <a:latin typeface="Times New Roman" panose="02020603050405020304" pitchFamily="18" charset="0"/>
              </a:rPr>
              <a:pPr>
                <a:spcBef>
                  <a:spcPct val="0"/>
                </a:spcBef>
                <a:buClrTx/>
                <a:buFontTx/>
                <a:buNone/>
              </a:pPr>
              <a:t>142</a:t>
            </a:fld>
            <a:endParaRPr lang="en-GB" altLang="en-US" sz="1400" b="0">
              <a:solidFill>
                <a:schemeClr val="tx1"/>
              </a:solidFill>
              <a:latin typeface="Times New Roman" panose="02020603050405020304" pitchFamily="18" charset="0"/>
            </a:endParaRPr>
          </a:p>
        </p:txBody>
      </p:sp>
      <p:pic>
        <p:nvPicPr>
          <p:cNvPr id="155651" name="Picture 3" descr="http://lagramiere.typepad.com/blog/images/grenache_flowers_1.jpg">
            <a:extLst>
              <a:ext uri="{FF2B5EF4-FFF2-40B4-BE49-F238E27FC236}">
                <a16:creationId xmlns:a16="http://schemas.microsoft.com/office/drawing/2014/main" id="{3564BF75-958C-42B1-BAD0-C254CB615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7325" y="0"/>
            <a:ext cx="514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Text Box 4">
            <a:extLst>
              <a:ext uri="{FF2B5EF4-FFF2-40B4-BE49-F238E27FC236}">
                <a16:creationId xmlns:a16="http://schemas.microsoft.com/office/drawing/2014/main" id="{05AD3530-2C9E-4AB0-B167-3A95A33C1BD4}"/>
              </a:ext>
            </a:extLst>
          </p:cNvPr>
          <p:cNvSpPr txBox="1">
            <a:spLocks noChangeArrowheads="1"/>
          </p:cNvSpPr>
          <p:nvPr/>
        </p:nvSpPr>
        <p:spPr bwMode="auto">
          <a:xfrm>
            <a:off x="762000" y="1905000"/>
            <a:ext cx="358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chemeClr val="tx1"/>
                </a:solidFill>
              </a:rPr>
              <a:t>Vine flower</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3">
            <a:extLst>
              <a:ext uri="{FF2B5EF4-FFF2-40B4-BE49-F238E27FC236}">
                <a16:creationId xmlns:a16="http://schemas.microsoft.com/office/drawing/2014/main" id="{317F253E-22BF-42BB-9AB5-59EE70E567E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8C91C431-BE8C-44FC-92E9-FDDEAA7FA9DE}" type="slidenum">
              <a:rPr lang="en-GB" altLang="en-US" sz="1400" b="0" smtClean="0">
                <a:solidFill>
                  <a:schemeClr val="tx1"/>
                </a:solidFill>
                <a:latin typeface="Times New Roman" panose="02020603050405020304" pitchFamily="18" charset="0"/>
              </a:rPr>
              <a:pPr>
                <a:spcBef>
                  <a:spcPct val="0"/>
                </a:spcBef>
                <a:buClrTx/>
                <a:buFontTx/>
                <a:buNone/>
              </a:pPr>
              <a:t>143</a:t>
            </a:fld>
            <a:endParaRPr lang="en-GB" altLang="en-US" sz="1400" b="0">
              <a:solidFill>
                <a:schemeClr val="tx1"/>
              </a:solidFill>
              <a:latin typeface="Times New Roman" panose="02020603050405020304" pitchFamily="18" charset="0"/>
            </a:endParaRPr>
          </a:p>
        </p:txBody>
      </p:sp>
      <p:pic>
        <p:nvPicPr>
          <p:cNvPr id="156675" name="Picture 3" descr="http://www.wineaustralia.com/australia/Portals/2/wceimages/800/lowres/04Pruning.jpg">
            <a:extLst>
              <a:ext uri="{FF2B5EF4-FFF2-40B4-BE49-F238E27FC236}">
                <a16:creationId xmlns:a16="http://schemas.microsoft.com/office/drawing/2014/main" id="{31EE68E1-FC54-4A64-9A1F-548975319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98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Text Box 4">
            <a:extLst>
              <a:ext uri="{FF2B5EF4-FFF2-40B4-BE49-F238E27FC236}">
                <a16:creationId xmlns:a16="http://schemas.microsoft.com/office/drawing/2014/main" id="{A01C0D32-26C4-4CCC-8EB0-6C736BBC99C7}"/>
              </a:ext>
            </a:extLst>
          </p:cNvPr>
          <p:cNvSpPr txBox="1">
            <a:spLocks noChangeArrowheads="1"/>
          </p:cNvSpPr>
          <p:nvPr/>
        </p:nvSpPr>
        <p:spPr bwMode="auto">
          <a:xfrm>
            <a:off x="6858000" y="1295400"/>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chemeClr val="tx1"/>
                </a:solidFill>
              </a:rPr>
              <a:t>Pruning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a:extLst>
              <a:ext uri="{FF2B5EF4-FFF2-40B4-BE49-F238E27FC236}">
                <a16:creationId xmlns:a16="http://schemas.microsoft.com/office/drawing/2014/main" id="{AC2FE761-783E-465B-B42B-A358C17A26D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E33EE279-26C4-4FB3-A1C4-4683962BA114}" type="slidenum">
              <a:rPr lang="en-GB" altLang="en-US" sz="1400" b="0" smtClean="0">
                <a:solidFill>
                  <a:schemeClr val="tx1"/>
                </a:solidFill>
                <a:latin typeface="Times New Roman" panose="02020603050405020304" pitchFamily="18" charset="0"/>
              </a:rPr>
              <a:pPr>
                <a:spcBef>
                  <a:spcPct val="0"/>
                </a:spcBef>
                <a:buClrTx/>
                <a:buFontTx/>
                <a:buNone/>
              </a:pPr>
              <a:t>144</a:t>
            </a:fld>
            <a:endParaRPr lang="en-GB" altLang="en-US" sz="1400" b="0">
              <a:solidFill>
                <a:schemeClr val="tx1"/>
              </a:solidFill>
              <a:latin typeface="Times New Roman" panose="02020603050405020304" pitchFamily="18" charset="0"/>
            </a:endParaRPr>
          </a:p>
        </p:txBody>
      </p:sp>
      <p:pic>
        <p:nvPicPr>
          <p:cNvPr id="157699" name="Picture 3" descr="http://www.cottavineyard.com/images/Vingoles.jpg">
            <a:extLst>
              <a:ext uri="{FF2B5EF4-FFF2-40B4-BE49-F238E27FC236}">
                <a16:creationId xmlns:a16="http://schemas.microsoft.com/office/drawing/2014/main" id="{132D75BE-74BF-429C-930F-BD26FC142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Text Box 4">
            <a:extLst>
              <a:ext uri="{FF2B5EF4-FFF2-40B4-BE49-F238E27FC236}">
                <a16:creationId xmlns:a16="http://schemas.microsoft.com/office/drawing/2014/main" id="{16738064-C316-4708-8AB5-7FA718C123E3}"/>
              </a:ext>
            </a:extLst>
          </p:cNvPr>
          <p:cNvSpPr txBox="1">
            <a:spLocks noChangeArrowheads="1"/>
          </p:cNvSpPr>
          <p:nvPr/>
        </p:nvSpPr>
        <p:spPr bwMode="auto">
          <a:xfrm>
            <a:off x="5105400" y="1295400"/>
            <a:ext cx="350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rgbClr val="FFFF00"/>
                </a:solidFill>
              </a:rPr>
              <a:t>Effects of pruning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58722" name="Slide Number Placeholder 5">
            <a:extLst>
              <a:ext uri="{FF2B5EF4-FFF2-40B4-BE49-F238E27FC236}">
                <a16:creationId xmlns:a16="http://schemas.microsoft.com/office/drawing/2014/main" id="{4C7F5DDC-5C72-40A9-A838-B7906D9CD89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78D65682-CA65-405C-ABE0-A6B968615B41}" type="slidenum">
              <a:rPr lang="en-GB" altLang="en-US" sz="1400" b="0" smtClean="0">
                <a:solidFill>
                  <a:schemeClr val="tx1"/>
                </a:solidFill>
                <a:latin typeface="Times New Roman" panose="02020603050405020304" pitchFamily="18" charset="0"/>
              </a:rPr>
              <a:pPr>
                <a:spcBef>
                  <a:spcPct val="0"/>
                </a:spcBef>
                <a:buClrTx/>
                <a:buFontTx/>
                <a:buNone/>
              </a:pPr>
              <a:t>145</a:t>
            </a:fld>
            <a:endParaRPr lang="en-GB" altLang="en-US" sz="1400" b="0">
              <a:solidFill>
                <a:schemeClr val="tx1"/>
              </a:solidFill>
              <a:latin typeface="Times New Roman" panose="02020603050405020304" pitchFamily="18" charset="0"/>
            </a:endParaRPr>
          </a:p>
        </p:txBody>
      </p:sp>
      <p:sp>
        <p:nvSpPr>
          <p:cNvPr id="296962" name="Rectangle 2">
            <a:extLst>
              <a:ext uri="{FF2B5EF4-FFF2-40B4-BE49-F238E27FC236}">
                <a16:creationId xmlns:a16="http://schemas.microsoft.com/office/drawing/2014/main" id="{C2F91574-6EC6-4001-85CF-E45908F71E1C}"/>
              </a:ext>
            </a:extLst>
          </p:cNvPr>
          <p:cNvSpPr>
            <a:spLocks noGrp="1" noChangeArrowheads="1"/>
          </p:cNvSpPr>
          <p:nvPr>
            <p:ph type="title"/>
          </p:nvPr>
        </p:nvSpPr>
        <p:spPr/>
        <p:txBody>
          <a:bodyPr/>
          <a:lstStyle/>
          <a:p>
            <a:pPr eaLnBrk="1" hangingPunct="1">
              <a:defRPr/>
            </a:pPr>
            <a:r>
              <a:rPr lang="en-GB"/>
              <a:t>THE VINE YEAR</a:t>
            </a:r>
          </a:p>
        </p:txBody>
      </p:sp>
      <p:sp>
        <p:nvSpPr>
          <p:cNvPr id="158724" name="Rectangle 3">
            <a:extLst>
              <a:ext uri="{FF2B5EF4-FFF2-40B4-BE49-F238E27FC236}">
                <a16:creationId xmlns:a16="http://schemas.microsoft.com/office/drawing/2014/main" id="{AF88DA48-BF87-4300-9F10-A2C950A73FBC}"/>
              </a:ext>
            </a:extLst>
          </p:cNvPr>
          <p:cNvSpPr>
            <a:spLocks noGrp="1" noChangeArrowheads="1"/>
          </p:cNvSpPr>
          <p:nvPr>
            <p:ph type="body" idx="1"/>
          </p:nvPr>
        </p:nvSpPr>
        <p:spPr/>
        <p:txBody>
          <a:bodyPr/>
          <a:lstStyle/>
          <a:p>
            <a:pPr eaLnBrk="1" hangingPunct="1"/>
            <a:r>
              <a:rPr lang="en-GB" altLang="en-US" dirty="0"/>
              <a:t>Harvest comes in September when there is a ‘bloom’ on the fruits</a:t>
            </a:r>
          </a:p>
          <a:p>
            <a:pPr eaLnBrk="1" hangingPunct="1"/>
            <a:r>
              <a:rPr lang="en-GB" altLang="en-US" dirty="0"/>
              <a:t>The grape bunches were cut off with a sickle</a:t>
            </a:r>
          </a:p>
          <a:p>
            <a:pPr eaLnBrk="1" hangingPunct="1"/>
            <a:r>
              <a:rPr lang="en-GB" altLang="en-US" dirty="0"/>
              <a:t>See Revelation 14:18 - 20</a:t>
            </a:r>
          </a:p>
          <a:p>
            <a:pPr eaLnBrk="1" hangingPunct="1"/>
            <a:endParaRPr lang="en-GB" altLang="en-US"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a:extLst>
              <a:ext uri="{FF2B5EF4-FFF2-40B4-BE49-F238E27FC236}">
                <a16:creationId xmlns:a16="http://schemas.microsoft.com/office/drawing/2014/main" id="{2B8734EE-2E86-461A-B0A4-8C4881063B1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355F323-B113-469A-844B-6DE607EF10C3}" type="slidenum">
              <a:rPr lang="en-GB" altLang="en-US" sz="1400" b="0" smtClean="0">
                <a:solidFill>
                  <a:schemeClr val="tx1"/>
                </a:solidFill>
                <a:latin typeface="Times New Roman" panose="02020603050405020304" pitchFamily="18" charset="0"/>
              </a:rPr>
              <a:pPr>
                <a:spcBef>
                  <a:spcPct val="0"/>
                </a:spcBef>
                <a:buClrTx/>
                <a:buFontTx/>
                <a:buNone/>
              </a:pPr>
              <a:t>146</a:t>
            </a:fld>
            <a:endParaRPr lang="en-GB" altLang="en-US" sz="1400" b="0">
              <a:solidFill>
                <a:schemeClr val="tx1"/>
              </a:solidFill>
              <a:latin typeface="Times New Roman" panose="02020603050405020304" pitchFamily="18" charset="0"/>
            </a:endParaRPr>
          </a:p>
        </p:txBody>
      </p:sp>
      <p:pic>
        <p:nvPicPr>
          <p:cNvPr id="159747" name="Picture 2051" descr="http://www.visionsntiles.com/food/grape_harvest.JPG">
            <a:extLst>
              <a:ext uri="{FF2B5EF4-FFF2-40B4-BE49-F238E27FC236}">
                <a16:creationId xmlns:a16="http://schemas.microsoft.com/office/drawing/2014/main" id="{774E395E-D1BC-4096-BAB6-C7AAD2EAA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Text Box 2052">
            <a:extLst>
              <a:ext uri="{FF2B5EF4-FFF2-40B4-BE49-F238E27FC236}">
                <a16:creationId xmlns:a16="http://schemas.microsoft.com/office/drawing/2014/main" id="{D830B966-8A3A-4F86-A3B5-C3059D2E3090}"/>
              </a:ext>
            </a:extLst>
          </p:cNvPr>
          <p:cNvSpPr txBox="1">
            <a:spLocks noChangeArrowheads="1"/>
          </p:cNvSpPr>
          <p:nvPr/>
        </p:nvSpPr>
        <p:spPr bwMode="auto">
          <a:xfrm>
            <a:off x="755650" y="981075"/>
            <a:ext cx="358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solidFill>
                  <a:schemeClr val="bg1"/>
                </a:solidFill>
              </a:rPr>
              <a:t>The vintage</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60770" name="Slide Number Placeholder 5">
            <a:extLst>
              <a:ext uri="{FF2B5EF4-FFF2-40B4-BE49-F238E27FC236}">
                <a16:creationId xmlns:a16="http://schemas.microsoft.com/office/drawing/2014/main" id="{9F6E8D7F-FFDD-4F6F-8EA3-F0527548EFF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F8CC6D0A-D1A4-40D7-AC50-7382C0569B6A}" type="slidenum">
              <a:rPr lang="en-GB" altLang="en-US" sz="1400" b="0" smtClean="0">
                <a:solidFill>
                  <a:schemeClr val="tx1"/>
                </a:solidFill>
                <a:latin typeface="Times New Roman" panose="02020603050405020304" pitchFamily="18" charset="0"/>
              </a:rPr>
              <a:pPr>
                <a:spcBef>
                  <a:spcPct val="0"/>
                </a:spcBef>
                <a:buClrTx/>
                <a:buFontTx/>
                <a:buNone/>
              </a:pPr>
              <a:t>147</a:t>
            </a:fld>
            <a:endParaRPr lang="en-GB" altLang="en-US" sz="1400" b="0">
              <a:solidFill>
                <a:schemeClr val="tx1"/>
              </a:solidFill>
              <a:latin typeface="Times New Roman" panose="02020603050405020304" pitchFamily="18" charset="0"/>
            </a:endParaRPr>
          </a:p>
        </p:txBody>
      </p:sp>
      <p:sp>
        <p:nvSpPr>
          <p:cNvPr id="297986" name="Rectangle 2">
            <a:extLst>
              <a:ext uri="{FF2B5EF4-FFF2-40B4-BE49-F238E27FC236}">
                <a16:creationId xmlns:a16="http://schemas.microsoft.com/office/drawing/2014/main" id="{CFBAA3ED-8DF1-42A5-B847-E555FE443C6F}"/>
              </a:ext>
            </a:extLst>
          </p:cNvPr>
          <p:cNvSpPr>
            <a:spLocks noGrp="1" noChangeArrowheads="1"/>
          </p:cNvSpPr>
          <p:nvPr>
            <p:ph type="title"/>
          </p:nvPr>
        </p:nvSpPr>
        <p:spPr/>
        <p:txBody>
          <a:bodyPr/>
          <a:lstStyle/>
          <a:p>
            <a:pPr eaLnBrk="1" hangingPunct="1">
              <a:defRPr/>
            </a:pPr>
            <a:r>
              <a:rPr lang="en-GB"/>
              <a:t>THE VINE YEAR</a:t>
            </a:r>
          </a:p>
        </p:txBody>
      </p:sp>
      <p:sp>
        <p:nvSpPr>
          <p:cNvPr id="160772" name="Rectangle 3">
            <a:extLst>
              <a:ext uri="{FF2B5EF4-FFF2-40B4-BE49-F238E27FC236}">
                <a16:creationId xmlns:a16="http://schemas.microsoft.com/office/drawing/2014/main" id="{AF885C77-03A0-4C56-9264-00653EE87E8E}"/>
              </a:ext>
            </a:extLst>
          </p:cNvPr>
          <p:cNvSpPr>
            <a:spLocks noGrp="1" noChangeArrowheads="1"/>
          </p:cNvSpPr>
          <p:nvPr>
            <p:ph type="body" idx="1"/>
          </p:nvPr>
        </p:nvSpPr>
        <p:spPr>
          <a:xfrm>
            <a:off x="685800" y="1447800"/>
            <a:ext cx="7696200" cy="3581400"/>
          </a:xfrm>
        </p:spPr>
        <p:txBody>
          <a:bodyPr/>
          <a:lstStyle/>
          <a:p>
            <a:pPr eaLnBrk="1" hangingPunct="1"/>
            <a:r>
              <a:rPr lang="en-GB" altLang="en-US"/>
              <a:t>The wine vat was filled with grapes</a:t>
            </a:r>
          </a:p>
          <a:p>
            <a:pPr eaLnBrk="1" hangingPunct="1"/>
            <a:r>
              <a:rPr lang="en-GB" altLang="en-US"/>
              <a:t>Men trampled the berries to release the juices</a:t>
            </a:r>
          </a:p>
          <a:p>
            <a:pPr eaLnBrk="1" hangingPunct="1"/>
            <a:r>
              <a:rPr lang="en-GB" altLang="en-US"/>
              <a:t>Loud shouts kept the trampling coordinated</a:t>
            </a:r>
          </a:p>
          <a:p>
            <a:pPr eaLnBrk="1" hangingPunct="1"/>
            <a:r>
              <a:rPr lang="en-GB" altLang="en-US"/>
              <a:t>(see Jeremiah 25:30 and 48:32, 33)</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61794" name="Slide Number Placeholder 5">
            <a:extLst>
              <a:ext uri="{FF2B5EF4-FFF2-40B4-BE49-F238E27FC236}">
                <a16:creationId xmlns:a16="http://schemas.microsoft.com/office/drawing/2014/main" id="{FD1F5211-CAA4-4CFB-9493-29AD0F64A78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7A394910-F335-4DD4-AC4C-810D7BBC6219}" type="slidenum">
              <a:rPr lang="en-GB" altLang="en-US" sz="1400" b="0" smtClean="0">
                <a:solidFill>
                  <a:schemeClr val="tx1"/>
                </a:solidFill>
                <a:latin typeface="Times New Roman" panose="02020603050405020304" pitchFamily="18" charset="0"/>
              </a:rPr>
              <a:pPr>
                <a:spcBef>
                  <a:spcPct val="0"/>
                </a:spcBef>
                <a:buClrTx/>
                <a:buFontTx/>
                <a:buNone/>
              </a:pPr>
              <a:t>148</a:t>
            </a:fld>
            <a:endParaRPr lang="en-GB" altLang="en-US" sz="1400" b="0">
              <a:solidFill>
                <a:schemeClr val="tx1"/>
              </a:solidFill>
              <a:latin typeface="Times New Roman" panose="02020603050405020304" pitchFamily="18" charset="0"/>
            </a:endParaRPr>
          </a:p>
        </p:txBody>
      </p:sp>
      <p:sp>
        <p:nvSpPr>
          <p:cNvPr id="283650" name="Rectangle 2">
            <a:extLst>
              <a:ext uri="{FF2B5EF4-FFF2-40B4-BE49-F238E27FC236}">
                <a16:creationId xmlns:a16="http://schemas.microsoft.com/office/drawing/2014/main" id="{E54381A4-9B13-42CE-8A84-6713EB04B86E}"/>
              </a:ext>
            </a:extLst>
          </p:cNvPr>
          <p:cNvSpPr>
            <a:spLocks noGrp="1" noChangeArrowheads="1"/>
          </p:cNvSpPr>
          <p:nvPr>
            <p:ph type="title"/>
          </p:nvPr>
        </p:nvSpPr>
        <p:spPr/>
        <p:txBody>
          <a:bodyPr/>
          <a:lstStyle/>
          <a:p>
            <a:pPr eaLnBrk="1" hangingPunct="1">
              <a:defRPr/>
            </a:pPr>
            <a:r>
              <a:rPr lang="en-GB"/>
              <a:t>WINE PRODUCTION</a:t>
            </a:r>
          </a:p>
        </p:txBody>
      </p:sp>
      <p:sp>
        <p:nvSpPr>
          <p:cNvPr id="161796" name="Rectangle 3">
            <a:extLst>
              <a:ext uri="{FF2B5EF4-FFF2-40B4-BE49-F238E27FC236}">
                <a16:creationId xmlns:a16="http://schemas.microsoft.com/office/drawing/2014/main" id="{E1E15307-735D-4F5F-B4E8-9180E71195EB}"/>
              </a:ext>
            </a:extLst>
          </p:cNvPr>
          <p:cNvSpPr>
            <a:spLocks noGrp="1" noChangeArrowheads="1"/>
          </p:cNvSpPr>
          <p:nvPr>
            <p:ph type="body" idx="1"/>
          </p:nvPr>
        </p:nvSpPr>
        <p:spPr>
          <a:xfrm>
            <a:off x="685800" y="1447800"/>
            <a:ext cx="8153400" cy="4648200"/>
          </a:xfrm>
        </p:spPr>
        <p:txBody>
          <a:bodyPr/>
          <a:lstStyle/>
          <a:p>
            <a:pPr eaLnBrk="1" hangingPunct="1"/>
            <a:r>
              <a:rPr lang="en-GB" altLang="en-US"/>
              <a:t>The juice was run off into a separate vat to settle</a:t>
            </a:r>
          </a:p>
          <a:p>
            <a:pPr eaLnBrk="1" hangingPunct="1"/>
            <a:r>
              <a:rPr lang="en-GB" altLang="en-US"/>
              <a:t>It was transferred to jars to ferment quickly </a:t>
            </a:r>
          </a:p>
          <a:p>
            <a:pPr eaLnBrk="1" hangingPunct="1"/>
            <a:r>
              <a:rPr lang="en-GB" altLang="en-US"/>
              <a:t>Once fermentation ceased the jars were sealed</a:t>
            </a:r>
          </a:p>
          <a:p>
            <a:pPr eaLnBrk="1" hangingPunct="1"/>
            <a:r>
              <a:rPr lang="en-GB" altLang="en-US"/>
              <a:t>Goatskins or sheepskins were an alternative container (see Matthew 9:17)</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62818" name="Slide Number Placeholder 5">
            <a:extLst>
              <a:ext uri="{FF2B5EF4-FFF2-40B4-BE49-F238E27FC236}">
                <a16:creationId xmlns:a16="http://schemas.microsoft.com/office/drawing/2014/main" id="{5BA203E0-8223-4982-B14C-4D036FF8F0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392354C-49FE-4171-AEFE-AF73FC286B4D}" type="slidenum">
              <a:rPr lang="en-GB" altLang="en-US" sz="1400" b="0" smtClean="0">
                <a:solidFill>
                  <a:schemeClr val="tx1"/>
                </a:solidFill>
                <a:latin typeface="Times New Roman" panose="02020603050405020304" pitchFamily="18" charset="0"/>
              </a:rPr>
              <a:pPr>
                <a:spcBef>
                  <a:spcPct val="0"/>
                </a:spcBef>
                <a:buClrTx/>
                <a:buFontTx/>
                <a:buNone/>
              </a:pPr>
              <a:t>149</a:t>
            </a:fld>
            <a:endParaRPr lang="en-GB" altLang="en-US" sz="1400" b="0">
              <a:solidFill>
                <a:schemeClr val="tx1"/>
              </a:solidFill>
              <a:latin typeface="Times New Roman" panose="02020603050405020304" pitchFamily="18" charset="0"/>
            </a:endParaRPr>
          </a:p>
        </p:txBody>
      </p:sp>
      <p:sp>
        <p:nvSpPr>
          <p:cNvPr id="299010" name="Rectangle 2">
            <a:extLst>
              <a:ext uri="{FF2B5EF4-FFF2-40B4-BE49-F238E27FC236}">
                <a16:creationId xmlns:a16="http://schemas.microsoft.com/office/drawing/2014/main" id="{1E057EA7-76EA-492B-86B6-1B6DE12E8203}"/>
              </a:ext>
            </a:extLst>
          </p:cNvPr>
          <p:cNvSpPr>
            <a:spLocks noGrp="1" noChangeArrowheads="1"/>
          </p:cNvSpPr>
          <p:nvPr>
            <p:ph type="title"/>
          </p:nvPr>
        </p:nvSpPr>
        <p:spPr/>
        <p:txBody>
          <a:bodyPr/>
          <a:lstStyle/>
          <a:p>
            <a:pPr eaLnBrk="1" hangingPunct="1">
              <a:defRPr/>
            </a:pPr>
            <a:r>
              <a:rPr lang="en-GB"/>
              <a:t>END OF THE YEAR</a:t>
            </a:r>
          </a:p>
        </p:txBody>
      </p:sp>
      <p:sp>
        <p:nvSpPr>
          <p:cNvPr id="162820" name="Rectangle 3">
            <a:extLst>
              <a:ext uri="{FF2B5EF4-FFF2-40B4-BE49-F238E27FC236}">
                <a16:creationId xmlns:a16="http://schemas.microsoft.com/office/drawing/2014/main" id="{7B4E6282-2A36-4054-AC2B-DC485C4798F6}"/>
              </a:ext>
            </a:extLst>
          </p:cNvPr>
          <p:cNvSpPr>
            <a:spLocks noGrp="1" noChangeArrowheads="1"/>
          </p:cNvSpPr>
          <p:nvPr>
            <p:ph type="body" idx="1"/>
          </p:nvPr>
        </p:nvSpPr>
        <p:spPr>
          <a:xfrm>
            <a:off x="685800" y="1447800"/>
            <a:ext cx="8153400" cy="4648200"/>
          </a:xfrm>
        </p:spPr>
        <p:txBody>
          <a:bodyPr/>
          <a:lstStyle/>
          <a:p>
            <a:pPr eaLnBrk="1" hangingPunct="1"/>
            <a:r>
              <a:rPr lang="en-GB" altLang="en-US"/>
              <a:t>In the winter months the vines were pruned back to the stems</a:t>
            </a:r>
          </a:p>
          <a:p>
            <a:pPr eaLnBrk="1" hangingPunct="1"/>
            <a:r>
              <a:rPr lang="en-GB" altLang="en-US"/>
              <a:t>Briars and brambles were removed</a:t>
            </a:r>
          </a:p>
          <a:p>
            <a:pPr eaLnBrk="1" hangingPunct="1"/>
            <a:r>
              <a:rPr lang="en-GB" altLang="en-US"/>
              <a:t>Diseased branches were cut off</a:t>
            </a:r>
          </a:p>
          <a:p>
            <a:pPr eaLnBrk="1" hangingPunct="1"/>
            <a:r>
              <a:rPr lang="en-GB" altLang="en-US"/>
              <a:t>The clippings were burnt </a:t>
            </a:r>
          </a:p>
          <a:p>
            <a:pPr eaLnBrk="1" hangingPunct="1"/>
            <a:r>
              <a:rPr lang="en-GB" altLang="en-US"/>
              <a:t>see Isaiah 27:2, 4,11</a:t>
            </a:r>
          </a:p>
          <a:p>
            <a:pPr eaLnBrk="1" hangingPunct="1"/>
            <a:endParaRPr lang="en-GB"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a:extLst>
              <a:ext uri="{FF2B5EF4-FFF2-40B4-BE49-F238E27FC236}">
                <a16:creationId xmlns:a16="http://schemas.microsoft.com/office/drawing/2014/main" id="{D9D709EB-9B9B-4CE9-AA5C-45BD8EFA64B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AB668DF-6313-4AC2-A1EC-EB00E5246867}" type="slidenum">
              <a:rPr lang="en-GB" altLang="en-US" sz="1400" b="0" smtClean="0">
                <a:solidFill>
                  <a:schemeClr val="tx1"/>
                </a:solidFill>
                <a:latin typeface="Times New Roman" panose="02020603050405020304" pitchFamily="18" charset="0"/>
              </a:rPr>
              <a:pPr>
                <a:spcBef>
                  <a:spcPct val="0"/>
                </a:spcBef>
                <a:buClrTx/>
                <a:buFontTx/>
                <a:buNone/>
              </a:pPr>
              <a:t>15</a:t>
            </a:fld>
            <a:endParaRPr lang="en-GB" altLang="en-US" sz="1400" b="0">
              <a:solidFill>
                <a:schemeClr val="tx1"/>
              </a:solidFill>
              <a:latin typeface="Times New Roman" panose="02020603050405020304" pitchFamily="18" charset="0"/>
            </a:endParaRPr>
          </a:p>
        </p:txBody>
      </p:sp>
      <p:pic>
        <p:nvPicPr>
          <p:cNvPr id="18435" name="Picture 3" descr="http://www.utexas.edu/courses/clubmed/irrigation.jpg">
            <a:extLst>
              <a:ext uri="{FF2B5EF4-FFF2-40B4-BE49-F238E27FC236}">
                <a16:creationId xmlns:a16="http://schemas.microsoft.com/office/drawing/2014/main" id="{E4CC36D2-A5E8-42C8-AFF9-E1AF549A9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780"/>
          <a:stretch>
            <a:fillRect/>
          </a:stretch>
        </p:blipFill>
        <p:spPr bwMode="auto">
          <a:xfrm>
            <a:off x="0" y="0"/>
            <a:ext cx="9193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a:extLst>
              <a:ext uri="{FF2B5EF4-FFF2-40B4-BE49-F238E27FC236}">
                <a16:creationId xmlns:a16="http://schemas.microsoft.com/office/drawing/2014/main" id="{7EEF0C43-0D23-4E9B-A4D1-CC58A5F51456}"/>
              </a:ext>
            </a:extLst>
          </p:cNvPr>
          <p:cNvSpPr txBox="1">
            <a:spLocks noChangeArrowheads="1"/>
          </p:cNvSpPr>
          <p:nvPr/>
        </p:nvSpPr>
        <p:spPr bwMode="auto">
          <a:xfrm>
            <a:off x="5638800" y="5257800"/>
            <a:ext cx="304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solidFill>
                  <a:schemeClr val="tx1"/>
                </a:solidFill>
              </a:rPr>
              <a:t>Furrow irrigation</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2E2E00">
            <a:alpha val="38039"/>
          </a:srgbClr>
        </a:solidFill>
        <a:effectLst/>
      </p:bgPr>
    </p:bg>
    <p:spTree>
      <p:nvGrpSpPr>
        <p:cNvPr id="1" name=""/>
        <p:cNvGrpSpPr/>
        <p:nvPr/>
      </p:nvGrpSpPr>
      <p:grpSpPr>
        <a:xfrm>
          <a:off x="0" y="0"/>
          <a:ext cx="0" cy="0"/>
          <a:chOff x="0" y="0"/>
          <a:chExt cx="0" cy="0"/>
        </a:xfrm>
      </p:grpSpPr>
      <p:sp>
        <p:nvSpPr>
          <p:cNvPr id="163842" name="Slide Number Placeholder 3">
            <a:extLst>
              <a:ext uri="{FF2B5EF4-FFF2-40B4-BE49-F238E27FC236}">
                <a16:creationId xmlns:a16="http://schemas.microsoft.com/office/drawing/2014/main" id="{8A587583-1E6A-48A4-8326-D0707CEE04C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D9544FB-F20F-45EF-B276-7A874EC71D47}" type="slidenum">
              <a:rPr lang="en-GB" altLang="en-US" sz="1400" b="0" smtClean="0">
                <a:solidFill>
                  <a:schemeClr val="tx1"/>
                </a:solidFill>
                <a:latin typeface="Times New Roman" panose="02020603050405020304" pitchFamily="18" charset="0"/>
              </a:rPr>
              <a:pPr>
                <a:spcBef>
                  <a:spcPct val="0"/>
                </a:spcBef>
                <a:buClrTx/>
                <a:buFontTx/>
                <a:buNone/>
              </a:pPr>
              <a:t>150</a:t>
            </a:fld>
            <a:endParaRPr lang="en-GB" altLang="en-US" sz="1400" b="0">
              <a:solidFill>
                <a:schemeClr val="tx1"/>
              </a:solidFill>
              <a:latin typeface="Times New Roman" panose="02020603050405020304" pitchFamily="18" charset="0"/>
            </a:endParaRPr>
          </a:p>
        </p:txBody>
      </p:sp>
      <p:sp>
        <p:nvSpPr>
          <p:cNvPr id="163843" name="Rectangle 3">
            <a:extLst>
              <a:ext uri="{FF2B5EF4-FFF2-40B4-BE49-F238E27FC236}">
                <a16:creationId xmlns:a16="http://schemas.microsoft.com/office/drawing/2014/main" id="{D1B6313C-B5C6-4B1F-967C-7C3BCC64B487}"/>
              </a:ext>
            </a:extLst>
          </p:cNvPr>
          <p:cNvSpPr>
            <a:spLocks noChangeArrowheads="1"/>
          </p:cNvSpPr>
          <p:nvPr/>
        </p:nvSpPr>
        <p:spPr bwMode="auto">
          <a:xfrm>
            <a:off x="457200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sz="2800" b="0">
              <a:solidFill>
                <a:schemeClr val="tx1"/>
              </a:solidFill>
            </a:endParaRPr>
          </a:p>
        </p:txBody>
      </p:sp>
      <p:sp>
        <p:nvSpPr>
          <p:cNvPr id="163844" name="Rectangle 4">
            <a:extLst>
              <a:ext uri="{FF2B5EF4-FFF2-40B4-BE49-F238E27FC236}">
                <a16:creationId xmlns:a16="http://schemas.microsoft.com/office/drawing/2014/main" id="{A5F99625-5C72-45D3-A639-3C5F13BE3C89}"/>
              </a:ext>
            </a:extLst>
          </p:cNvPr>
          <p:cNvSpPr>
            <a:spLocks noChangeArrowheads="1"/>
          </p:cNvSpPr>
          <p:nvPr/>
        </p:nvSpPr>
        <p:spPr bwMode="auto">
          <a:xfrm>
            <a:off x="457200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sz="2800" b="0">
              <a:solidFill>
                <a:schemeClr val="tx1"/>
              </a:solidFill>
            </a:endParaRPr>
          </a:p>
        </p:txBody>
      </p:sp>
      <p:sp>
        <p:nvSpPr>
          <p:cNvPr id="163845" name="Rectangle 5">
            <a:extLst>
              <a:ext uri="{FF2B5EF4-FFF2-40B4-BE49-F238E27FC236}">
                <a16:creationId xmlns:a16="http://schemas.microsoft.com/office/drawing/2014/main" id="{7B3DAF5C-5CBC-421D-B2BA-2F00BB033978}"/>
              </a:ext>
            </a:extLst>
          </p:cNvPr>
          <p:cNvSpPr>
            <a:spLocks noChangeArrowheads="1"/>
          </p:cNvSpPr>
          <p:nvPr/>
        </p:nvSpPr>
        <p:spPr bwMode="auto">
          <a:xfrm>
            <a:off x="457200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sz="2800" b="0">
              <a:solidFill>
                <a:schemeClr val="tx1"/>
              </a:solidFill>
            </a:endParaRPr>
          </a:p>
        </p:txBody>
      </p:sp>
      <p:pic>
        <p:nvPicPr>
          <p:cNvPr id="163846" name="Picture 7" descr="http://www.piedmontwine.com/sip/edollio.jpg">
            <a:extLst>
              <a:ext uri="{FF2B5EF4-FFF2-40B4-BE49-F238E27FC236}">
                <a16:creationId xmlns:a16="http://schemas.microsoft.com/office/drawing/2014/main" id="{1D2F7DE5-0D7D-44CE-B48C-697AA1630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80963"/>
            <a:ext cx="4914900" cy="669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7" name="Text Box 8">
            <a:extLst>
              <a:ext uri="{FF2B5EF4-FFF2-40B4-BE49-F238E27FC236}">
                <a16:creationId xmlns:a16="http://schemas.microsoft.com/office/drawing/2014/main" id="{D9470230-8F43-41BA-B918-173D849FF55C}"/>
              </a:ext>
            </a:extLst>
          </p:cNvPr>
          <p:cNvSpPr txBox="1">
            <a:spLocks noChangeArrowheads="1"/>
          </p:cNvSpPr>
          <p:nvPr/>
        </p:nvSpPr>
        <p:spPr bwMode="auto">
          <a:xfrm>
            <a:off x="2667000" y="1143000"/>
            <a:ext cx="350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chemeClr val="bg1"/>
                </a:solidFill>
              </a:rPr>
              <a:t>Winter pruning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3">
            <a:extLst>
              <a:ext uri="{FF2B5EF4-FFF2-40B4-BE49-F238E27FC236}">
                <a16:creationId xmlns:a16="http://schemas.microsoft.com/office/drawing/2014/main" id="{40028EE2-C354-49D6-A955-18997989DA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AF9DF1D0-6D4E-4969-99E6-C430878C9F7F}" type="slidenum">
              <a:rPr lang="en-GB" altLang="en-US" sz="1400" b="0" smtClean="0">
                <a:solidFill>
                  <a:schemeClr val="tx1"/>
                </a:solidFill>
                <a:latin typeface="Times New Roman" panose="02020603050405020304" pitchFamily="18" charset="0"/>
              </a:rPr>
              <a:pPr>
                <a:spcBef>
                  <a:spcPct val="0"/>
                </a:spcBef>
                <a:buClrTx/>
                <a:buFontTx/>
                <a:buNone/>
              </a:pPr>
              <a:t>151</a:t>
            </a:fld>
            <a:endParaRPr lang="en-GB" altLang="en-US" sz="1400" b="0">
              <a:solidFill>
                <a:schemeClr val="tx1"/>
              </a:solidFill>
              <a:latin typeface="Times New Roman" panose="02020603050405020304" pitchFamily="18" charset="0"/>
            </a:endParaRPr>
          </a:p>
        </p:txBody>
      </p:sp>
      <p:pic>
        <p:nvPicPr>
          <p:cNvPr id="164867" name="Picture 1027" descr="http://static.flickr.com/37/74474192_b13362f6d8.jpg">
            <a:extLst>
              <a:ext uri="{FF2B5EF4-FFF2-40B4-BE49-F238E27FC236}">
                <a16:creationId xmlns:a16="http://schemas.microsoft.com/office/drawing/2014/main" id="{5C088A5D-D163-4435-8D35-A4D65A461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1028">
            <a:extLst>
              <a:ext uri="{FF2B5EF4-FFF2-40B4-BE49-F238E27FC236}">
                <a16:creationId xmlns:a16="http://schemas.microsoft.com/office/drawing/2014/main" id="{EDBDC7A6-55B7-4E91-B81B-DA914A30D778}"/>
              </a:ext>
            </a:extLst>
          </p:cNvPr>
          <p:cNvSpPr txBox="1">
            <a:spLocks noChangeArrowheads="1"/>
          </p:cNvSpPr>
          <p:nvPr/>
        </p:nvSpPr>
        <p:spPr bwMode="auto">
          <a:xfrm>
            <a:off x="468313" y="260350"/>
            <a:ext cx="480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solidFill>
                  <a:schemeClr val="tx1"/>
                </a:solidFill>
              </a:rPr>
              <a:t>Burning the clippings</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65890" name="Slide Number Placeholder 5">
            <a:extLst>
              <a:ext uri="{FF2B5EF4-FFF2-40B4-BE49-F238E27FC236}">
                <a16:creationId xmlns:a16="http://schemas.microsoft.com/office/drawing/2014/main" id="{679939DB-2253-4E2B-BBAE-1611D6DFEE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65A079B-1E07-4F16-89B5-072B3A437DF7}" type="slidenum">
              <a:rPr lang="en-GB" altLang="en-US" sz="1400" b="0" smtClean="0">
                <a:solidFill>
                  <a:schemeClr val="tx1"/>
                </a:solidFill>
                <a:latin typeface="Times New Roman" panose="02020603050405020304" pitchFamily="18" charset="0"/>
              </a:rPr>
              <a:pPr>
                <a:spcBef>
                  <a:spcPct val="0"/>
                </a:spcBef>
                <a:buClrTx/>
                <a:buFontTx/>
                <a:buNone/>
              </a:pPr>
              <a:t>152</a:t>
            </a:fld>
            <a:endParaRPr lang="en-GB" altLang="en-US" sz="1400" b="0">
              <a:solidFill>
                <a:schemeClr val="tx1"/>
              </a:solidFill>
              <a:latin typeface="Times New Roman" panose="02020603050405020304" pitchFamily="18" charset="0"/>
            </a:endParaRPr>
          </a:p>
        </p:txBody>
      </p:sp>
      <p:sp>
        <p:nvSpPr>
          <p:cNvPr id="309250" name="Rectangle 2">
            <a:extLst>
              <a:ext uri="{FF2B5EF4-FFF2-40B4-BE49-F238E27FC236}">
                <a16:creationId xmlns:a16="http://schemas.microsoft.com/office/drawing/2014/main" id="{CABFA520-CC9F-4C80-AE57-9B0DD2E970BC}"/>
              </a:ext>
            </a:extLst>
          </p:cNvPr>
          <p:cNvSpPr>
            <a:spLocks noGrp="1" noChangeArrowheads="1"/>
          </p:cNvSpPr>
          <p:nvPr>
            <p:ph type="title"/>
          </p:nvPr>
        </p:nvSpPr>
        <p:spPr/>
        <p:txBody>
          <a:bodyPr/>
          <a:lstStyle/>
          <a:p>
            <a:pPr eaLnBrk="1" hangingPunct="1">
              <a:defRPr/>
            </a:pPr>
            <a:r>
              <a:rPr lang="en-GB"/>
              <a:t>VINE TIMBER</a:t>
            </a:r>
          </a:p>
        </p:txBody>
      </p:sp>
      <p:sp>
        <p:nvSpPr>
          <p:cNvPr id="165892" name="Rectangle 3">
            <a:extLst>
              <a:ext uri="{FF2B5EF4-FFF2-40B4-BE49-F238E27FC236}">
                <a16:creationId xmlns:a16="http://schemas.microsoft.com/office/drawing/2014/main" id="{67E71794-E600-4568-9F3D-90F74D540432}"/>
              </a:ext>
            </a:extLst>
          </p:cNvPr>
          <p:cNvSpPr>
            <a:spLocks noGrp="1" noChangeArrowheads="1"/>
          </p:cNvSpPr>
          <p:nvPr>
            <p:ph type="body" idx="1"/>
          </p:nvPr>
        </p:nvSpPr>
        <p:spPr/>
        <p:txBody>
          <a:bodyPr/>
          <a:lstStyle/>
          <a:p>
            <a:pPr eaLnBrk="1" hangingPunct="1"/>
            <a:r>
              <a:rPr lang="en-GB" altLang="en-US"/>
              <a:t>The sole purpose of vines is to produce fruit</a:t>
            </a:r>
          </a:p>
          <a:p>
            <a:pPr eaLnBrk="1" hangingPunct="1"/>
            <a:r>
              <a:rPr lang="en-GB" altLang="en-US"/>
              <a:t>Vines are not ornamental</a:t>
            </a:r>
          </a:p>
          <a:p>
            <a:pPr eaLnBrk="1" hangingPunct="1"/>
            <a:r>
              <a:rPr lang="en-GB" altLang="en-US"/>
              <a:t>Vine wood is no good for timber</a:t>
            </a:r>
          </a:p>
          <a:p>
            <a:pPr eaLnBrk="1" hangingPunct="1"/>
            <a:r>
              <a:rPr lang="en-GB" altLang="en-US"/>
              <a:t>see Ezekiel 15:2 - 4</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3">
            <a:extLst>
              <a:ext uri="{FF2B5EF4-FFF2-40B4-BE49-F238E27FC236}">
                <a16:creationId xmlns:a16="http://schemas.microsoft.com/office/drawing/2014/main" id="{DC7D5F0B-E0EC-48EE-BB0F-CA5B2B8ED2C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209D93D-5E14-4A7C-A91B-405B70E30B7F}" type="slidenum">
              <a:rPr lang="en-GB" altLang="en-US" sz="1400" b="0" smtClean="0">
                <a:solidFill>
                  <a:schemeClr val="tx1"/>
                </a:solidFill>
                <a:latin typeface="Times New Roman" panose="02020603050405020304" pitchFamily="18" charset="0"/>
              </a:rPr>
              <a:pPr>
                <a:spcBef>
                  <a:spcPct val="0"/>
                </a:spcBef>
                <a:buClrTx/>
                <a:buFontTx/>
                <a:buNone/>
              </a:pPr>
              <a:t>153</a:t>
            </a:fld>
            <a:endParaRPr lang="en-GB" altLang="en-US" sz="1400" b="0">
              <a:solidFill>
                <a:schemeClr val="tx1"/>
              </a:solidFill>
              <a:latin typeface="Times New Roman" panose="02020603050405020304" pitchFamily="18" charset="0"/>
            </a:endParaRPr>
          </a:p>
        </p:txBody>
      </p:sp>
      <p:pic>
        <p:nvPicPr>
          <p:cNvPr id="166915" name="Picture 1026">
            <a:extLst>
              <a:ext uri="{FF2B5EF4-FFF2-40B4-BE49-F238E27FC236}">
                <a16:creationId xmlns:a16="http://schemas.microsoft.com/office/drawing/2014/main" id="{CEC0AEE8-654F-4514-A768-E706FD768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 Box 1027">
            <a:extLst>
              <a:ext uri="{FF2B5EF4-FFF2-40B4-BE49-F238E27FC236}">
                <a16:creationId xmlns:a16="http://schemas.microsoft.com/office/drawing/2014/main" id="{FFBBFBE6-E23D-47AA-BE92-E8E012316F1B}"/>
              </a:ext>
            </a:extLst>
          </p:cNvPr>
          <p:cNvSpPr txBox="1">
            <a:spLocks noChangeArrowheads="1"/>
          </p:cNvSpPr>
          <p:nvPr/>
        </p:nvSpPr>
        <p:spPr bwMode="auto">
          <a:xfrm>
            <a:off x="1476375" y="5229225"/>
            <a:ext cx="1943100" cy="519113"/>
          </a:xfrm>
          <a:prstGeom prst="rect">
            <a:avLst/>
          </a:prstGeom>
          <a:solidFill>
            <a:schemeClr val="accent3"/>
          </a:solidFill>
          <a:ln>
            <a:noFill/>
          </a:ln>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defRPr/>
            </a:pPr>
            <a:r>
              <a:rPr lang="en-GB" altLang="en-US" sz="2800" b="0" dirty="0">
                <a:solidFill>
                  <a:schemeClr val="tx1"/>
                </a:solidFill>
              </a:rPr>
              <a:t>Vine wood</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a:extLst>
              <a:ext uri="{FF2B5EF4-FFF2-40B4-BE49-F238E27FC236}">
                <a16:creationId xmlns:a16="http://schemas.microsoft.com/office/drawing/2014/main" id="{9025DB2C-AB8C-4C94-B6B3-DA9C16900F7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216679D7-D7DF-4391-B5BD-06AF4A0A2CCD}" type="slidenum">
              <a:rPr lang="en-GB" altLang="en-US" sz="1400" b="0" smtClean="0">
                <a:solidFill>
                  <a:schemeClr val="tx1"/>
                </a:solidFill>
                <a:latin typeface="Times New Roman" panose="02020603050405020304" pitchFamily="18" charset="0"/>
              </a:rPr>
              <a:pPr>
                <a:spcBef>
                  <a:spcPct val="0"/>
                </a:spcBef>
                <a:buClrTx/>
                <a:buFontTx/>
                <a:buNone/>
              </a:pPr>
              <a:t>154</a:t>
            </a:fld>
            <a:endParaRPr lang="en-GB" altLang="en-US" sz="1400" b="0">
              <a:solidFill>
                <a:schemeClr val="tx1"/>
              </a:solidFill>
              <a:latin typeface="Times New Roman" panose="02020603050405020304" pitchFamily="18" charset="0"/>
            </a:endParaRPr>
          </a:p>
        </p:txBody>
      </p:sp>
      <p:pic>
        <p:nvPicPr>
          <p:cNvPr id="167939" name="Picture 5" descr="http://www.kyagr.com/kyproud/images/grapesbyscottbauer.jpg">
            <a:extLst>
              <a:ext uri="{FF2B5EF4-FFF2-40B4-BE49-F238E27FC236}">
                <a16:creationId xmlns:a16="http://schemas.microsoft.com/office/drawing/2014/main" id="{9F05AB5F-A117-4CA8-9396-D08B4D974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885"/>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 Box 6">
            <a:extLst>
              <a:ext uri="{FF2B5EF4-FFF2-40B4-BE49-F238E27FC236}">
                <a16:creationId xmlns:a16="http://schemas.microsoft.com/office/drawing/2014/main" id="{A2F34EE5-E6BD-4953-8E97-0722737E146B}"/>
              </a:ext>
            </a:extLst>
          </p:cNvPr>
          <p:cNvSpPr txBox="1">
            <a:spLocks noChangeArrowheads="1"/>
          </p:cNvSpPr>
          <p:nvPr/>
        </p:nvSpPr>
        <p:spPr bwMode="auto">
          <a:xfrm>
            <a:off x="2268538" y="5951538"/>
            <a:ext cx="6019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t>Vines are grown only for fruit</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68962" name="Slide Number Placeholder 4">
            <a:extLst>
              <a:ext uri="{FF2B5EF4-FFF2-40B4-BE49-F238E27FC236}">
                <a16:creationId xmlns:a16="http://schemas.microsoft.com/office/drawing/2014/main" id="{9A637551-E09E-4E22-B036-D2C258F1FF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C5C35F50-DCF1-4904-B899-515310488070}" type="slidenum">
              <a:rPr lang="en-GB" altLang="en-US" sz="1400" b="0" smtClean="0">
                <a:solidFill>
                  <a:schemeClr val="tx1"/>
                </a:solidFill>
                <a:latin typeface="Times New Roman" panose="02020603050405020304" pitchFamily="18" charset="0"/>
              </a:rPr>
              <a:pPr>
                <a:spcBef>
                  <a:spcPct val="0"/>
                </a:spcBef>
                <a:buClrTx/>
                <a:buFontTx/>
                <a:buNone/>
              </a:pPr>
              <a:t>155</a:t>
            </a:fld>
            <a:endParaRPr lang="en-GB" altLang="en-US" sz="1400" b="0">
              <a:solidFill>
                <a:schemeClr val="tx1"/>
              </a:solidFill>
              <a:latin typeface="Times New Roman" panose="02020603050405020304" pitchFamily="18" charset="0"/>
            </a:endParaRPr>
          </a:p>
        </p:txBody>
      </p:sp>
      <p:sp>
        <p:nvSpPr>
          <p:cNvPr id="348162" name="Rectangle 2">
            <a:extLst>
              <a:ext uri="{FF2B5EF4-FFF2-40B4-BE49-F238E27FC236}">
                <a16:creationId xmlns:a16="http://schemas.microsoft.com/office/drawing/2014/main" id="{02EE3494-DA18-4E10-A108-E1C8C9727EB1}"/>
              </a:ext>
            </a:extLst>
          </p:cNvPr>
          <p:cNvSpPr>
            <a:spLocks noGrp="1" noChangeArrowheads="1"/>
          </p:cNvSpPr>
          <p:nvPr>
            <p:ph type="title"/>
          </p:nvPr>
        </p:nvSpPr>
        <p:spPr>
          <a:xfrm>
            <a:off x="609600" y="2209800"/>
            <a:ext cx="7772400" cy="1143000"/>
          </a:xfrm>
        </p:spPr>
        <p:txBody>
          <a:bodyPr/>
          <a:lstStyle/>
          <a:p>
            <a:pPr eaLnBrk="1" hangingPunct="1">
              <a:defRPr/>
            </a:pPr>
            <a:r>
              <a:rPr lang="en-GB" dirty="0">
                <a:solidFill>
                  <a:srgbClr val="3366CC"/>
                </a:solidFill>
              </a:rPr>
              <a:t>STRONG DRINK</a:t>
            </a:r>
          </a:p>
        </p:txBody>
      </p:sp>
      <p:pic>
        <p:nvPicPr>
          <p:cNvPr id="168964" name="Picture 2">
            <a:extLst>
              <a:ext uri="{FF2B5EF4-FFF2-40B4-BE49-F238E27FC236}">
                <a16:creationId xmlns:a16="http://schemas.microsoft.com/office/drawing/2014/main" id="{A9FF05F6-6C2C-4B62-B584-8697624A6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69986" name="Slide Number Placeholder 5">
            <a:extLst>
              <a:ext uri="{FF2B5EF4-FFF2-40B4-BE49-F238E27FC236}">
                <a16:creationId xmlns:a16="http://schemas.microsoft.com/office/drawing/2014/main" id="{0673CF41-A6EC-4F35-812D-69139419FD6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96B95A51-D97B-407A-B9D9-8B693C706444}" type="slidenum">
              <a:rPr lang="en-GB" altLang="en-US" sz="1400" b="0" smtClean="0">
                <a:solidFill>
                  <a:schemeClr val="tx1"/>
                </a:solidFill>
                <a:latin typeface="Times New Roman" panose="02020603050405020304" pitchFamily="18" charset="0"/>
              </a:rPr>
              <a:pPr>
                <a:spcBef>
                  <a:spcPct val="0"/>
                </a:spcBef>
                <a:buClrTx/>
                <a:buFontTx/>
                <a:buNone/>
              </a:pPr>
              <a:t>156</a:t>
            </a:fld>
            <a:endParaRPr lang="en-GB" altLang="en-US" sz="1400" b="0">
              <a:solidFill>
                <a:schemeClr val="tx1"/>
              </a:solidFill>
              <a:latin typeface="Times New Roman" panose="02020603050405020304" pitchFamily="18" charset="0"/>
            </a:endParaRPr>
          </a:p>
        </p:txBody>
      </p:sp>
      <p:sp>
        <p:nvSpPr>
          <p:cNvPr id="349186" name="Rectangle 2">
            <a:extLst>
              <a:ext uri="{FF2B5EF4-FFF2-40B4-BE49-F238E27FC236}">
                <a16:creationId xmlns:a16="http://schemas.microsoft.com/office/drawing/2014/main" id="{FCBCE2BD-7705-4917-8455-DF8C2791A81B}"/>
              </a:ext>
            </a:extLst>
          </p:cNvPr>
          <p:cNvSpPr>
            <a:spLocks noGrp="1" noChangeArrowheads="1"/>
          </p:cNvSpPr>
          <p:nvPr>
            <p:ph type="title"/>
          </p:nvPr>
        </p:nvSpPr>
        <p:spPr/>
        <p:txBody>
          <a:bodyPr/>
          <a:lstStyle/>
          <a:p>
            <a:pPr eaLnBrk="1" hangingPunct="1">
              <a:defRPr/>
            </a:pPr>
            <a:r>
              <a:rPr lang="en-GB"/>
              <a:t>BARLEY FOR BEER</a:t>
            </a:r>
          </a:p>
        </p:txBody>
      </p:sp>
      <p:sp>
        <p:nvSpPr>
          <p:cNvPr id="169988" name="Rectangle 3">
            <a:extLst>
              <a:ext uri="{FF2B5EF4-FFF2-40B4-BE49-F238E27FC236}">
                <a16:creationId xmlns:a16="http://schemas.microsoft.com/office/drawing/2014/main" id="{9E17CB75-25D2-4E84-B5FA-249C2F6D74C9}"/>
              </a:ext>
            </a:extLst>
          </p:cNvPr>
          <p:cNvSpPr>
            <a:spLocks noGrp="1" noChangeArrowheads="1"/>
          </p:cNvSpPr>
          <p:nvPr>
            <p:ph type="body" idx="1"/>
          </p:nvPr>
        </p:nvSpPr>
        <p:spPr>
          <a:xfrm>
            <a:off x="685800" y="1447800"/>
            <a:ext cx="7558608" cy="3493368"/>
          </a:xfrm>
        </p:spPr>
        <p:txBody>
          <a:bodyPr/>
          <a:lstStyle/>
          <a:p>
            <a:pPr eaLnBrk="1" hangingPunct="1"/>
            <a:r>
              <a:rPr lang="en-GB" altLang="en-US" dirty="0"/>
              <a:t>Barley can be used for bread making</a:t>
            </a:r>
          </a:p>
          <a:p>
            <a:pPr eaLnBrk="1" hangingPunct="1"/>
            <a:r>
              <a:rPr lang="en-GB" altLang="en-US" dirty="0"/>
              <a:t>But its main use is for beer</a:t>
            </a:r>
          </a:p>
          <a:p>
            <a:pPr eaLnBrk="1" hangingPunct="1"/>
            <a:r>
              <a:rPr lang="en-GB" altLang="en-US" dirty="0"/>
              <a:t>In KJV, ‘strong drink’!</a:t>
            </a:r>
          </a:p>
          <a:p>
            <a:pPr eaLnBrk="1" hangingPunct="1"/>
            <a:r>
              <a:rPr lang="en-GB" altLang="en-US" dirty="0"/>
              <a:t>Distillation to enhance alcohol content was unknown in Bible times</a:t>
            </a:r>
          </a:p>
          <a:p>
            <a:pPr eaLnBrk="1" hangingPunct="1"/>
            <a:r>
              <a:rPr lang="en-GB" altLang="en-US" dirty="0"/>
              <a:t>The Philistines drank beer</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71010" name="Slide Number Placeholder 5">
            <a:extLst>
              <a:ext uri="{FF2B5EF4-FFF2-40B4-BE49-F238E27FC236}">
                <a16:creationId xmlns:a16="http://schemas.microsoft.com/office/drawing/2014/main" id="{F99CC3D8-4BBB-4389-B67A-5AFA13162C5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D3DA26ED-31B2-451B-8A75-F8E3DF7F8CF0}" type="slidenum">
              <a:rPr lang="en-GB" altLang="en-US" sz="1400" b="0" smtClean="0">
                <a:solidFill>
                  <a:schemeClr val="tx1"/>
                </a:solidFill>
                <a:latin typeface="Times New Roman" panose="02020603050405020304" pitchFamily="18" charset="0"/>
              </a:rPr>
              <a:pPr>
                <a:spcBef>
                  <a:spcPct val="0"/>
                </a:spcBef>
                <a:buClrTx/>
                <a:buFontTx/>
                <a:buNone/>
              </a:pPr>
              <a:t>157</a:t>
            </a:fld>
            <a:endParaRPr lang="en-GB" altLang="en-US" sz="1400" b="0">
              <a:solidFill>
                <a:schemeClr val="tx1"/>
              </a:solidFill>
              <a:latin typeface="Times New Roman" panose="02020603050405020304" pitchFamily="18" charset="0"/>
            </a:endParaRPr>
          </a:p>
        </p:txBody>
      </p:sp>
      <p:sp>
        <p:nvSpPr>
          <p:cNvPr id="350210" name="Rectangle 2">
            <a:extLst>
              <a:ext uri="{FF2B5EF4-FFF2-40B4-BE49-F238E27FC236}">
                <a16:creationId xmlns:a16="http://schemas.microsoft.com/office/drawing/2014/main" id="{06EE97C8-88FF-4713-BBF4-F06D86E70622}"/>
              </a:ext>
            </a:extLst>
          </p:cNvPr>
          <p:cNvSpPr>
            <a:spLocks noGrp="1" noChangeArrowheads="1"/>
          </p:cNvSpPr>
          <p:nvPr>
            <p:ph type="title"/>
          </p:nvPr>
        </p:nvSpPr>
        <p:spPr/>
        <p:txBody>
          <a:bodyPr/>
          <a:lstStyle/>
          <a:p>
            <a:pPr eaLnBrk="1" hangingPunct="1">
              <a:defRPr/>
            </a:pPr>
            <a:r>
              <a:rPr lang="en-GB"/>
              <a:t>BREWING BEER</a:t>
            </a:r>
          </a:p>
        </p:txBody>
      </p:sp>
      <p:sp>
        <p:nvSpPr>
          <p:cNvPr id="171012" name="Rectangle 3">
            <a:extLst>
              <a:ext uri="{FF2B5EF4-FFF2-40B4-BE49-F238E27FC236}">
                <a16:creationId xmlns:a16="http://schemas.microsoft.com/office/drawing/2014/main" id="{B87BA5DE-CB0C-4A99-89D9-494B2C2C9C5F}"/>
              </a:ext>
            </a:extLst>
          </p:cNvPr>
          <p:cNvSpPr>
            <a:spLocks noGrp="1" noChangeArrowheads="1"/>
          </p:cNvSpPr>
          <p:nvPr>
            <p:ph type="body" idx="1"/>
          </p:nvPr>
        </p:nvSpPr>
        <p:spPr>
          <a:xfrm>
            <a:off x="685800" y="1447800"/>
            <a:ext cx="7696200" cy="4953000"/>
          </a:xfrm>
        </p:spPr>
        <p:txBody>
          <a:bodyPr/>
          <a:lstStyle/>
          <a:p>
            <a:pPr eaLnBrk="1" hangingPunct="1"/>
            <a:r>
              <a:rPr lang="en-GB" altLang="en-US" dirty="0"/>
              <a:t>Stage 1: Barley grains are spread out and wetted</a:t>
            </a:r>
          </a:p>
          <a:p>
            <a:pPr eaLnBrk="1" hangingPunct="1"/>
            <a:r>
              <a:rPr lang="en-GB" altLang="en-US" dirty="0"/>
              <a:t>After sprouting, the ‘malt’ is roasted and ground</a:t>
            </a:r>
          </a:p>
          <a:p>
            <a:pPr eaLnBrk="1" hangingPunct="1"/>
            <a:r>
              <a:rPr lang="en-GB" altLang="en-US" dirty="0"/>
              <a:t>Malt and water are mixed and warmed</a:t>
            </a:r>
          </a:p>
          <a:p>
            <a:pPr eaLnBrk="1" hangingPunct="1"/>
            <a:r>
              <a:rPr lang="en-GB" altLang="en-US" dirty="0"/>
              <a:t>Enzymes turn starch into sugars</a:t>
            </a:r>
          </a:p>
          <a:p>
            <a:pPr eaLnBrk="1" hangingPunct="1"/>
            <a:r>
              <a:rPr lang="en-GB" altLang="en-US" dirty="0"/>
              <a:t>Stage 2: The brew is then fermented with yeast</a:t>
            </a:r>
          </a:p>
          <a:p>
            <a:pPr eaLnBrk="1" hangingPunct="1"/>
            <a:r>
              <a:rPr lang="en-GB" altLang="en-US" dirty="0"/>
              <a:t>Modern beer is flavoured with hops</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Slide Number Placeholder 3">
            <a:extLst>
              <a:ext uri="{FF2B5EF4-FFF2-40B4-BE49-F238E27FC236}">
                <a16:creationId xmlns:a16="http://schemas.microsoft.com/office/drawing/2014/main" id="{1EAF84E7-30F2-47E0-AA02-6654B16C376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EF15DE8-398B-4514-A7B9-693B3BFE13B4}" type="slidenum">
              <a:rPr lang="en-GB" altLang="en-US" sz="1400" b="0" smtClean="0">
                <a:solidFill>
                  <a:schemeClr val="tx1"/>
                </a:solidFill>
                <a:latin typeface="Times New Roman" panose="02020603050405020304" pitchFamily="18" charset="0"/>
              </a:rPr>
              <a:pPr>
                <a:spcBef>
                  <a:spcPct val="0"/>
                </a:spcBef>
                <a:buClrTx/>
                <a:buFontTx/>
                <a:buNone/>
              </a:pPr>
              <a:t>158</a:t>
            </a:fld>
            <a:endParaRPr lang="en-GB" altLang="en-US" sz="1400" b="0">
              <a:solidFill>
                <a:schemeClr val="tx1"/>
              </a:solidFill>
              <a:latin typeface="Times New Roman" panose="02020603050405020304" pitchFamily="18" charset="0"/>
            </a:endParaRPr>
          </a:p>
        </p:txBody>
      </p:sp>
      <p:pic>
        <p:nvPicPr>
          <p:cNvPr id="351234" name="Picture 2" descr="Alulu Tablet - a receipt for &quot;best&quot; beer from 2050 BC in the ancient Kingdom of Ur">
            <a:hlinkClick r:id="rId3" tooltip="Alulu Tablet - a receipt for &quot;best&quot; beer from 2050 BC in the ancient Kingdom of Ur"/>
            <a:extLst>
              <a:ext uri="{FF2B5EF4-FFF2-40B4-BE49-F238E27FC236}">
                <a16:creationId xmlns:a16="http://schemas.microsoft.com/office/drawing/2014/main" id="{000C4154-85A8-44E0-91C2-1DC2D47CA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685800"/>
            <a:ext cx="6096000"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6" name="Text Box 3">
            <a:extLst>
              <a:ext uri="{FF2B5EF4-FFF2-40B4-BE49-F238E27FC236}">
                <a16:creationId xmlns:a16="http://schemas.microsoft.com/office/drawing/2014/main" id="{9CAB27FD-BFDA-40E7-AD2A-D00CB455EA68}"/>
              </a:ext>
            </a:extLst>
          </p:cNvPr>
          <p:cNvSpPr txBox="1">
            <a:spLocks noChangeArrowheads="1"/>
          </p:cNvSpPr>
          <p:nvPr/>
        </p:nvSpPr>
        <p:spPr bwMode="auto">
          <a:xfrm>
            <a:off x="838200" y="609600"/>
            <a:ext cx="2514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solidFill>
                  <a:srgbClr val="FFFF00"/>
                </a:solidFill>
              </a:rPr>
              <a:t>Beer recipe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1234"/>
                                        </p:tgtEl>
                                        <p:attrNameLst>
                                          <p:attrName>style.visibility</p:attrName>
                                        </p:attrNameLst>
                                      </p:cBhvr>
                                      <p:to>
                                        <p:strVal val="visible"/>
                                      </p:to>
                                    </p:set>
                                    <p:animEffect transition="in" filter="dissolve">
                                      <p:cBhvr>
                                        <p:cTn id="7" dur="500"/>
                                        <p:tgtEl>
                                          <p:spTgt spid="351234"/>
                                        </p:tgtEl>
                                      </p:cBhvr>
                                    </p:animEffect>
                                  </p:childTnLst>
                                  <p:subTnLst>
                                    <p:set>
                                      <p:cBhvr override="childStyle">
                                        <p:cTn dur="1" fill="hold" display="0" masterRel="nextClick" afterEffect="1"/>
                                        <p:tgtEl>
                                          <p:spTgt spid="3512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3058" name="Slide Number Placeholder 3">
            <a:extLst>
              <a:ext uri="{FF2B5EF4-FFF2-40B4-BE49-F238E27FC236}">
                <a16:creationId xmlns:a16="http://schemas.microsoft.com/office/drawing/2014/main" id="{1DDFA6A4-AEDD-4B79-AEAC-6C5AE9697E7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606531E8-0E4F-4E0B-A501-F3473E387459}" type="slidenum">
              <a:rPr lang="en-GB" altLang="en-US" sz="1400" b="0" smtClean="0">
                <a:solidFill>
                  <a:schemeClr val="tx1"/>
                </a:solidFill>
                <a:latin typeface="Times New Roman" panose="02020603050405020304" pitchFamily="18" charset="0"/>
              </a:rPr>
              <a:pPr>
                <a:spcBef>
                  <a:spcPct val="0"/>
                </a:spcBef>
                <a:buClrTx/>
                <a:buFontTx/>
                <a:buNone/>
              </a:pPr>
              <a:t>159</a:t>
            </a:fld>
            <a:endParaRPr lang="en-GB" altLang="en-US" sz="1400" b="0">
              <a:solidFill>
                <a:schemeClr val="tx1"/>
              </a:solidFill>
              <a:latin typeface="Times New Roman" panose="02020603050405020304" pitchFamily="18" charset="0"/>
            </a:endParaRPr>
          </a:p>
        </p:txBody>
      </p:sp>
      <p:pic>
        <p:nvPicPr>
          <p:cNvPr id="352258" name="Picture 2" descr="Malted barley">
            <a:hlinkClick r:id="rId2" tooltip="Malted barley"/>
            <a:extLst>
              <a:ext uri="{FF2B5EF4-FFF2-40B4-BE49-F238E27FC236}">
                <a16:creationId xmlns:a16="http://schemas.microsoft.com/office/drawing/2014/main" id="{67D4DD80-7F92-4CA7-A671-2A1B66568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339"/>
          <a:stretch>
            <a:fillRect/>
          </a:stretch>
        </p:blipFill>
        <p:spPr bwMode="auto">
          <a:xfrm>
            <a:off x="1485900" y="1187450"/>
            <a:ext cx="5984875"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0" name="Text Box 3">
            <a:extLst>
              <a:ext uri="{FF2B5EF4-FFF2-40B4-BE49-F238E27FC236}">
                <a16:creationId xmlns:a16="http://schemas.microsoft.com/office/drawing/2014/main" id="{1E5391D4-0342-46DA-9881-EB9CDD8DA19A}"/>
              </a:ext>
            </a:extLst>
          </p:cNvPr>
          <p:cNvSpPr txBox="1">
            <a:spLocks noChangeArrowheads="1"/>
          </p:cNvSpPr>
          <p:nvPr/>
        </p:nvSpPr>
        <p:spPr bwMode="auto">
          <a:xfrm>
            <a:off x="838200" y="609600"/>
            <a:ext cx="2514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solidFill>
                  <a:srgbClr val="FFFF00"/>
                </a:solidFill>
              </a:rPr>
              <a:t>malted barley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2258"/>
                                        </p:tgtEl>
                                        <p:attrNameLst>
                                          <p:attrName>style.visibility</p:attrName>
                                        </p:attrNameLst>
                                      </p:cBhvr>
                                      <p:to>
                                        <p:strVal val="visible"/>
                                      </p:to>
                                    </p:set>
                                    <p:animEffect transition="in" filter="dissolve">
                                      <p:cBhvr>
                                        <p:cTn id="7" dur="500"/>
                                        <p:tgtEl>
                                          <p:spTgt spid="352258"/>
                                        </p:tgtEl>
                                      </p:cBhvr>
                                    </p:animEffect>
                                  </p:childTnLst>
                                  <p:subTnLst>
                                    <p:set>
                                      <p:cBhvr override="childStyle">
                                        <p:cTn dur="1" fill="hold" display="0" masterRel="nextClick" afterEffect="1"/>
                                        <p:tgtEl>
                                          <p:spTgt spid="35225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close up of a green field&#10;&#10;Description automatically generated">
            <a:extLst>
              <a:ext uri="{FF2B5EF4-FFF2-40B4-BE49-F238E27FC236}">
                <a16:creationId xmlns:a16="http://schemas.microsoft.com/office/drawing/2014/main" id="{13E55B7E-AD6B-4453-B00C-7607F3758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272588"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Slide Number Placeholder 3">
            <a:extLst>
              <a:ext uri="{FF2B5EF4-FFF2-40B4-BE49-F238E27FC236}">
                <a16:creationId xmlns:a16="http://schemas.microsoft.com/office/drawing/2014/main" id="{2652C63D-6519-44A1-B67A-443011EFE87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5446FB90-D007-43FF-9241-86C57A9E586F}" type="slidenum">
              <a:rPr lang="en-GB" altLang="en-US" sz="1400" b="0" smtClean="0">
                <a:solidFill>
                  <a:schemeClr val="tx1"/>
                </a:solidFill>
                <a:latin typeface="Times New Roman" panose="02020603050405020304" pitchFamily="18" charset="0"/>
              </a:rPr>
              <a:pPr>
                <a:spcBef>
                  <a:spcPct val="0"/>
                </a:spcBef>
                <a:buClrTx/>
                <a:buFontTx/>
                <a:buNone/>
              </a:pPr>
              <a:t>16</a:t>
            </a:fld>
            <a:endParaRPr lang="en-GB" altLang="en-US" sz="1400" b="0">
              <a:solidFill>
                <a:schemeClr val="tx1"/>
              </a:solidFill>
              <a:latin typeface="Times New Roman" panose="02020603050405020304" pitchFamily="18" charset="0"/>
            </a:endParaRPr>
          </a:p>
        </p:txBody>
      </p:sp>
      <p:sp>
        <p:nvSpPr>
          <p:cNvPr id="19460" name="Text Box 8">
            <a:extLst>
              <a:ext uri="{FF2B5EF4-FFF2-40B4-BE49-F238E27FC236}">
                <a16:creationId xmlns:a16="http://schemas.microsoft.com/office/drawing/2014/main" id="{EC8CA4B7-5F10-4FC4-AB3C-44457B0250D4}"/>
              </a:ext>
            </a:extLst>
          </p:cNvPr>
          <p:cNvSpPr txBox="1">
            <a:spLocks noChangeArrowheads="1"/>
          </p:cNvSpPr>
          <p:nvPr/>
        </p:nvSpPr>
        <p:spPr bwMode="auto">
          <a:xfrm>
            <a:off x="754063" y="5157788"/>
            <a:ext cx="3886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dirty="0"/>
              <a:t>Watering with the foot</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Slide Number Placeholder 3">
            <a:extLst>
              <a:ext uri="{FF2B5EF4-FFF2-40B4-BE49-F238E27FC236}">
                <a16:creationId xmlns:a16="http://schemas.microsoft.com/office/drawing/2014/main" id="{C27E59CA-C19D-457E-8E35-CB243882E0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CEAE8DB-EDE2-453A-B5CD-3C49B151D427}" type="slidenum">
              <a:rPr lang="en-GB" altLang="en-US" sz="1400" b="0" smtClean="0">
                <a:solidFill>
                  <a:schemeClr val="tx1"/>
                </a:solidFill>
                <a:latin typeface="Times New Roman" panose="02020603050405020304" pitchFamily="18" charset="0"/>
              </a:rPr>
              <a:pPr>
                <a:spcBef>
                  <a:spcPct val="0"/>
                </a:spcBef>
                <a:buClrTx/>
                <a:buFontTx/>
                <a:buNone/>
              </a:pPr>
              <a:t>160</a:t>
            </a:fld>
            <a:endParaRPr lang="en-GB" altLang="en-US" sz="1400" b="0">
              <a:solidFill>
                <a:schemeClr val="tx1"/>
              </a:solidFill>
              <a:latin typeface="Times New Roman" panose="02020603050405020304" pitchFamily="18" charset="0"/>
            </a:endParaRPr>
          </a:p>
        </p:txBody>
      </p:sp>
      <p:pic>
        <p:nvPicPr>
          <p:cNvPr id="353282" name="Picture 1026" descr="http://www.dur.ac.uk/penelope.wilson/images/2003/WellPotB.jpg">
            <a:extLst>
              <a:ext uri="{FF2B5EF4-FFF2-40B4-BE49-F238E27FC236}">
                <a16:creationId xmlns:a16="http://schemas.microsoft.com/office/drawing/2014/main" id="{030B829B-2631-460F-99AB-C405C9040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760" b="3487"/>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Text Box 1027">
            <a:extLst>
              <a:ext uri="{FF2B5EF4-FFF2-40B4-BE49-F238E27FC236}">
                <a16:creationId xmlns:a16="http://schemas.microsoft.com/office/drawing/2014/main" id="{2DD33D25-1223-4D36-91AF-BDD35CEDB66C}"/>
              </a:ext>
            </a:extLst>
          </p:cNvPr>
          <p:cNvSpPr txBox="1">
            <a:spLocks noChangeArrowheads="1"/>
          </p:cNvSpPr>
          <p:nvPr/>
        </p:nvSpPr>
        <p:spPr bwMode="auto">
          <a:xfrm>
            <a:off x="304800" y="381000"/>
            <a:ext cx="2514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solidFill>
                  <a:srgbClr val="FFFF00"/>
                </a:solidFill>
              </a:rPr>
              <a:t>Beer jars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3282"/>
                                        </p:tgtEl>
                                        <p:attrNameLst>
                                          <p:attrName>style.visibility</p:attrName>
                                        </p:attrNameLst>
                                      </p:cBhvr>
                                      <p:to>
                                        <p:strVal val="visible"/>
                                      </p:to>
                                    </p:set>
                                    <p:animEffect transition="in" filter="dissolve">
                                      <p:cBhvr>
                                        <p:cTn id="7" dur="500"/>
                                        <p:tgtEl>
                                          <p:spTgt spid="353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76130" name="Slide Number Placeholder 5">
            <a:extLst>
              <a:ext uri="{FF2B5EF4-FFF2-40B4-BE49-F238E27FC236}">
                <a16:creationId xmlns:a16="http://schemas.microsoft.com/office/drawing/2014/main" id="{1A287797-CAAE-4CF1-805E-926C9824E9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C4AD70E-8388-4DDC-8A97-3755328C6A56}" type="slidenum">
              <a:rPr lang="en-GB" altLang="en-US" sz="1400" b="0" smtClean="0">
                <a:solidFill>
                  <a:schemeClr val="tx1"/>
                </a:solidFill>
                <a:latin typeface="Times New Roman" panose="02020603050405020304" pitchFamily="18" charset="0"/>
              </a:rPr>
              <a:pPr>
                <a:spcBef>
                  <a:spcPct val="0"/>
                </a:spcBef>
                <a:buClrTx/>
                <a:buFontTx/>
                <a:buNone/>
              </a:pPr>
              <a:t>161</a:t>
            </a:fld>
            <a:endParaRPr lang="en-GB" altLang="en-US" sz="1400" b="0">
              <a:solidFill>
                <a:schemeClr val="tx1"/>
              </a:solidFill>
              <a:latin typeface="Times New Roman" panose="02020603050405020304" pitchFamily="18" charset="0"/>
            </a:endParaRPr>
          </a:p>
        </p:txBody>
      </p:sp>
      <p:sp>
        <p:nvSpPr>
          <p:cNvPr id="266242" name="Rectangle 2">
            <a:extLst>
              <a:ext uri="{FF2B5EF4-FFF2-40B4-BE49-F238E27FC236}">
                <a16:creationId xmlns:a16="http://schemas.microsoft.com/office/drawing/2014/main" id="{39385CA8-9A0B-4121-B039-EEFC533B48E7}"/>
              </a:ext>
            </a:extLst>
          </p:cNvPr>
          <p:cNvSpPr>
            <a:spLocks noGrp="1" noChangeArrowheads="1"/>
          </p:cNvSpPr>
          <p:nvPr>
            <p:ph type="title"/>
          </p:nvPr>
        </p:nvSpPr>
        <p:spPr>
          <a:xfrm>
            <a:off x="685800" y="2362200"/>
            <a:ext cx="7772400" cy="1571625"/>
          </a:xfrm>
          <a:solidFill>
            <a:srgbClr val="FFC000"/>
          </a:solidFill>
        </p:spPr>
        <p:txBody>
          <a:bodyPr/>
          <a:lstStyle/>
          <a:p>
            <a:pPr eaLnBrk="1" hangingPunct="1">
              <a:defRPr/>
            </a:pPr>
            <a:r>
              <a:rPr lang="en-GB" sz="4800" b="0" dirty="0">
                <a:solidFill>
                  <a:srgbClr val="3366CC"/>
                </a:solidFill>
              </a:rPr>
              <a:t>WINE – GOOD AND BAD</a:t>
            </a:r>
          </a:p>
        </p:txBody>
      </p:sp>
      <p:pic>
        <p:nvPicPr>
          <p:cNvPr id="176132" name="Picture 2">
            <a:extLst>
              <a:ext uri="{FF2B5EF4-FFF2-40B4-BE49-F238E27FC236}">
                <a16:creationId xmlns:a16="http://schemas.microsoft.com/office/drawing/2014/main" id="{B39455E8-2CC0-4056-8E40-0BF463964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65891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79202" name="Slide Number Placeholder 5">
            <a:extLst>
              <a:ext uri="{FF2B5EF4-FFF2-40B4-BE49-F238E27FC236}">
                <a16:creationId xmlns:a16="http://schemas.microsoft.com/office/drawing/2014/main" id="{A14B2EFE-0929-479C-828B-B9BC571EED7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8CD86DD-C8A6-496B-9407-828F439284FE}" type="slidenum">
              <a:rPr lang="en-GB" altLang="en-US" sz="1400" b="0" smtClean="0">
                <a:solidFill>
                  <a:schemeClr val="tx1"/>
                </a:solidFill>
                <a:latin typeface="Times New Roman" panose="02020603050405020304" pitchFamily="18" charset="0"/>
              </a:rPr>
              <a:pPr>
                <a:spcBef>
                  <a:spcPct val="0"/>
                </a:spcBef>
                <a:buClrTx/>
                <a:buFontTx/>
                <a:buNone/>
              </a:pPr>
              <a:t>162</a:t>
            </a:fld>
            <a:endParaRPr lang="en-GB" altLang="en-US" sz="1400" b="0">
              <a:solidFill>
                <a:schemeClr val="tx1"/>
              </a:solidFill>
              <a:latin typeface="Times New Roman" panose="02020603050405020304" pitchFamily="18" charset="0"/>
            </a:endParaRPr>
          </a:p>
        </p:txBody>
      </p:sp>
      <p:sp>
        <p:nvSpPr>
          <p:cNvPr id="376834" name="Rectangle 2">
            <a:extLst>
              <a:ext uri="{FF2B5EF4-FFF2-40B4-BE49-F238E27FC236}">
                <a16:creationId xmlns:a16="http://schemas.microsoft.com/office/drawing/2014/main" id="{BB52F825-C138-4473-BCC7-E53FF969BC1E}"/>
              </a:ext>
            </a:extLst>
          </p:cNvPr>
          <p:cNvSpPr>
            <a:spLocks noGrp="1" noChangeArrowheads="1"/>
          </p:cNvSpPr>
          <p:nvPr>
            <p:ph type="title"/>
          </p:nvPr>
        </p:nvSpPr>
        <p:spPr/>
        <p:txBody>
          <a:bodyPr/>
          <a:lstStyle/>
          <a:p>
            <a:pPr eaLnBrk="1" hangingPunct="1">
              <a:defRPr/>
            </a:pPr>
            <a:r>
              <a:rPr lang="en-GB" dirty="0"/>
              <a:t>GOOD </a:t>
            </a:r>
          </a:p>
        </p:txBody>
      </p:sp>
      <p:sp>
        <p:nvSpPr>
          <p:cNvPr id="179204" name="Rectangle 3">
            <a:extLst>
              <a:ext uri="{FF2B5EF4-FFF2-40B4-BE49-F238E27FC236}">
                <a16:creationId xmlns:a16="http://schemas.microsoft.com/office/drawing/2014/main" id="{458300E9-E3C5-4ECF-AE22-C59114CB29B9}"/>
              </a:ext>
            </a:extLst>
          </p:cNvPr>
          <p:cNvSpPr>
            <a:spLocks noGrp="1" noChangeArrowheads="1"/>
          </p:cNvSpPr>
          <p:nvPr>
            <p:ph type="body" idx="1"/>
          </p:nvPr>
        </p:nvSpPr>
        <p:spPr>
          <a:xfrm>
            <a:off x="567985" y="1143000"/>
            <a:ext cx="7814015" cy="4950296"/>
          </a:xfrm>
        </p:spPr>
        <p:txBody>
          <a:bodyPr/>
          <a:lstStyle/>
          <a:p>
            <a:pPr eaLnBrk="1" hangingPunct="1">
              <a:lnSpc>
                <a:spcPct val="90000"/>
              </a:lnSpc>
            </a:pPr>
            <a:r>
              <a:rPr lang="en-GB" altLang="en-US" dirty="0"/>
              <a:t>Wine contains alcohol. The yeasts die when the content  reaches 10 to 13%</a:t>
            </a:r>
          </a:p>
          <a:p>
            <a:pPr eaLnBrk="1" hangingPunct="1">
              <a:lnSpc>
                <a:spcPct val="90000"/>
              </a:lnSpc>
            </a:pPr>
            <a:r>
              <a:rPr lang="en-GB" altLang="en-US" dirty="0"/>
              <a:t>Beer has around 5% alcohol</a:t>
            </a:r>
          </a:p>
          <a:p>
            <a:pPr eaLnBrk="1" hangingPunct="1">
              <a:lnSpc>
                <a:spcPct val="90000"/>
              </a:lnSpc>
            </a:pPr>
            <a:r>
              <a:rPr lang="en-GB" altLang="en-US" dirty="0"/>
              <a:t>Alcohol kills germs (as before an injection!)</a:t>
            </a:r>
          </a:p>
          <a:p>
            <a:pPr eaLnBrk="1" hangingPunct="1">
              <a:lnSpc>
                <a:spcPct val="90000"/>
              </a:lnSpc>
            </a:pPr>
            <a:r>
              <a:rPr lang="en-GB" altLang="en-US" dirty="0"/>
              <a:t>Where water can be contaminated, the alcohol makes it safer. Wine was mixed with water for drink on a hot day</a:t>
            </a:r>
          </a:p>
          <a:p>
            <a:pPr eaLnBrk="1" hangingPunct="1">
              <a:lnSpc>
                <a:spcPct val="90000"/>
              </a:lnSpc>
            </a:pPr>
            <a:r>
              <a:rPr lang="en-GB" altLang="en-US" dirty="0"/>
              <a:t>Paul advised Timothy to change from water (1 Timothy 5:23)</a:t>
            </a:r>
          </a:p>
          <a:p>
            <a:pPr eaLnBrk="1" hangingPunct="1">
              <a:lnSpc>
                <a:spcPct val="90000"/>
              </a:lnSpc>
            </a:pPr>
            <a:endParaRPr lang="en-GB" altLang="en-US" dirty="0"/>
          </a:p>
          <a:p>
            <a:pPr eaLnBrk="1" hangingPunct="1">
              <a:lnSpc>
                <a:spcPct val="90000"/>
              </a:lnSpc>
            </a:pPr>
            <a:endParaRPr lang="en-GB" altLang="en-US"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79202" name="Slide Number Placeholder 5">
            <a:extLst>
              <a:ext uri="{FF2B5EF4-FFF2-40B4-BE49-F238E27FC236}">
                <a16:creationId xmlns:a16="http://schemas.microsoft.com/office/drawing/2014/main" id="{A14B2EFE-0929-479C-828B-B9BC571EED7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8CD86DD-C8A6-496B-9407-828F439284FE}" type="slidenum">
              <a:rPr lang="en-GB" altLang="en-US" sz="1400" b="0" smtClean="0">
                <a:solidFill>
                  <a:schemeClr val="tx1"/>
                </a:solidFill>
                <a:latin typeface="Times New Roman" panose="02020603050405020304" pitchFamily="18" charset="0"/>
              </a:rPr>
              <a:pPr>
                <a:spcBef>
                  <a:spcPct val="0"/>
                </a:spcBef>
                <a:buClrTx/>
                <a:buFontTx/>
                <a:buNone/>
              </a:pPr>
              <a:t>163</a:t>
            </a:fld>
            <a:endParaRPr lang="en-GB" altLang="en-US" sz="1400" b="0">
              <a:solidFill>
                <a:schemeClr val="tx1"/>
              </a:solidFill>
              <a:latin typeface="Times New Roman" panose="02020603050405020304" pitchFamily="18" charset="0"/>
            </a:endParaRPr>
          </a:p>
        </p:txBody>
      </p:sp>
      <p:sp>
        <p:nvSpPr>
          <p:cNvPr id="376834" name="Rectangle 2">
            <a:extLst>
              <a:ext uri="{FF2B5EF4-FFF2-40B4-BE49-F238E27FC236}">
                <a16:creationId xmlns:a16="http://schemas.microsoft.com/office/drawing/2014/main" id="{BB52F825-C138-4473-BCC7-E53FF969BC1E}"/>
              </a:ext>
            </a:extLst>
          </p:cNvPr>
          <p:cNvSpPr>
            <a:spLocks noGrp="1" noChangeArrowheads="1"/>
          </p:cNvSpPr>
          <p:nvPr>
            <p:ph type="title"/>
          </p:nvPr>
        </p:nvSpPr>
        <p:spPr/>
        <p:txBody>
          <a:bodyPr/>
          <a:lstStyle/>
          <a:p>
            <a:pPr eaLnBrk="1" hangingPunct="1">
              <a:defRPr/>
            </a:pPr>
            <a:r>
              <a:rPr lang="en-GB" dirty="0"/>
              <a:t>GOOD </a:t>
            </a:r>
          </a:p>
        </p:txBody>
      </p:sp>
      <p:sp>
        <p:nvSpPr>
          <p:cNvPr id="179204" name="Rectangle 3">
            <a:extLst>
              <a:ext uri="{FF2B5EF4-FFF2-40B4-BE49-F238E27FC236}">
                <a16:creationId xmlns:a16="http://schemas.microsoft.com/office/drawing/2014/main" id="{458300E9-E3C5-4ECF-AE22-C59114CB29B9}"/>
              </a:ext>
            </a:extLst>
          </p:cNvPr>
          <p:cNvSpPr>
            <a:spLocks noGrp="1" noChangeArrowheads="1"/>
          </p:cNvSpPr>
          <p:nvPr>
            <p:ph type="body" idx="1"/>
          </p:nvPr>
        </p:nvSpPr>
        <p:spPr>
          <a:xfrm>
            <a:off x="395536" y="1143000"/>
            <a:ext cx="7848600" cy="4572000"/>
          </a:xfrm>
        </p:spPr>
        <p:txBody>
          <a:bodyPr/>
          <a:lstStyle/>
          <a:p>
            <a:pPr eaLnBrk="1" hangingPunct="1">
              <a:lnSpc>
                <a:spcPct val="90000"/>
              </a:lnSpc>
            </a:pPr>
            <a:r>
              <a:rPr lang="en-GB" altLang="en-US" dirty="0"/>
              <a:t>Communion wine is fortified by adding more alcohol from distillation, and transfer of disease is therefore unlikely</a:t>
            </a:r>
          </a:p>
          <a:p>
            <a:pPr eaLnBrk="1" hangingPunct="1">
              <a:lnSpc>
                <a:spcPct val="90000"/>
              </a:lnSpc>
            </a:pPr>
            <a:r>
              <a:rPr lang="en-GB" altLang="en-US" dirty="0"/>
              <a:t>The soldiers at the crucifixion had sour wine (John 19:29)</a:t>
            </a:r>
          </a:p>
          <a:p>
            <a:pPr eaLnBrk="1" hangingPunct="1">
              <a:lnSpc>
                <a:spcPct val="90000"/>
              </a:lnSpc>
            </a:pPr>
            <a:r>
              <a:rPr lang="en-GB" altLang="en-US" dirty="0"/>
              <a:t>Scientists say if you drink a moderate amount of wine (125 ml) per day you will live longer than a teetotaller</a:t>
            </a:r>
          </a:p>
          <a:p>
            <a:pPr eaLnBrk="1" hangingPunct="1">
              <a:lnSpc>
                <a:spcPct val="90000"/>
              </a:lnSpc>
            </a:pPr>
            <a:endParaRPr lang="en-GB" altLang="en-US" dirty="0"/>
          </a:p>
        </p:txBody>
      </p:sp>
    </p:spTree>
    <p:extLst>
      <p:ext uri="{BB962C8B-B14F-4D97-AF65-F5344CB8AC3E}">
        <p14:creationId xmlns:p14="http://schemas.microsoft.com/office/powerpoint/2010/main" val="158365172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79202" name="Slide Number Placeholder 5">
            <a:extLst>
              <a:ext uri="{FF2B5EF4-FFF2-40B4-BE49-F238E27FC236}">
                <a16:creationId xmlns:a16="http://schemas.microsoft.com/office/drawing/2014/main" id="{A14B2EFE-0929-479C-828B-B9BC571EED7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8CD86DD-C8A6-496B-9407-828F439284FE}" type="slidenum">
              <a:rPr lang="en-GB" altLang="en-US" sz="1400" b="0" smtClean="0">
                <a:solidFill>
                  <a:schemeClr val="tx1"/>
                </a:solidFill>
                <a:latin typeface="Times New Roman" panose="02020603050405020304" pitchFamily="18" charset="0"/>
              </a:rPr>
              <a:pPr>
                <a:spcBef>
                  <a:spcPct val="0"/>
                </a:spcBef>
                <a:buClrTx/>
                <a:buFontTx/>
                <a:buNone/>
              </a:pPr>
              <a:t>164</a:t>
            </a:fld>
            <a:endParaRPr lang="en-GB" altLang="en-US" sz="1400" b="0">
              <a:solidFill>
                <a:schemeClr val="tx1"/>
              </a:solidFill>
              <a:latin typeface="Times New Roman" panose="02020603050405020304" pitchFamily="18" charset="0"/>
            </a:endParaRPr>
          </a:p>
        </p:txBody>
      </p:sp>
      <p:sp>
        <p:nvSpPr>
          <p:cNvPr id="376834" name="Rectangle 2">
            <a:extLst>
              <a:ext uri="{FF2B5EF4-FFF2-40B4-BE49-F238E27FC236}">
                <a16:creationId xmlns:a16="http://schemas.microsoft.com/office/drawing/2014/main" id="{BB52F825-C138-4473-BCC7-E53FF969BC1E}"/>
              </a:ext>
            </a:extLst>
          </p:cNvPr>
          <p:cNvSpPr>
            <a:spLocks noGrp="1" noChangeArrowheads="1"/>
          </p:cNvSpPr>
          <p:nvPr>
            <p:ph type="title"/>
          </p:nvPr>
        </p:nvSpPr>
        <p:spPr/>
        <p:txBody>
          <a:bodyPr/>
          <a:lstStyle/>
          <a:p>
            <a:pPr eaLnBrk="1" hangingPunct="1">
              <a:defRPr/>
            </a:pPr>
            <a:r>
              <a:rPr lang="en-GB" dirty="0"/>
              <a:t>BAD </a:t>
            </a:r>
          </a:p>
        </p:txBody>
      </p:sp>
      <p:sp>
        <p:nvSpPr>
          <p:cNvPr id="179204" name="Rectangle 3">
            <a:extLst>
              <a:ext uri="{FF2B5EF4-FFF2-40B4-BE49-F238E27FC236}">
                <a16:creationId xmlns:a16="http://schemas.microsoft.com/office/drawing/2014/main" id="{458300E9-E3C5-4ECF-AE22-C59114CB29B9}"/>
              </a:ext>
            </a:extLst>
          </p:cNvPr>
          <p:cNvSpPr>
            <a:spLocks noGrp="1" noChangeArrowheads="1"/>
          </p:cNvSpPr>
          <p:nvPr>
            <p:ph type="body" idx="1"/>
          </p:nvPr>
        </p:nvSpPr>
        <p:spPr>
          <a:xfrm>
            <a:off x="395536" y="1143000"/>
            <a:ext cx="7848600" cy="4572000"/>
          </a:xfrm>
        </p:spPr>
        <p:txBody>
          <a:bodyPr/>
          <a:lstStyle/>
          <a:p>
            <a:pPr eaLnBrk="1" hangingPunct="1">
              <a:lnSpc>
                <a:spcPct val="90000"/>
              </a:lnSpc>
            </a:pPr>
            <a:r>
              <a:rPr lang="en-GB" altLang="en-US" dirty="0"/>
              <a:t>Alcohol slows reaction time (e.g. when driving, walking or speaking)</a:t>
            </a:r>
          </a:p>
          <a:p>
            <a:pPr eaLnBrk="1" hangingPunct="1">
              <a:lnSpc>
                <a:spcPct val="90000"/>
              </a:lnSpc>
            </a:pPr>
            <a:r>
              <a:rPr lang="en-GB" altLang="en-US" dirty="0"/>
              <a:t>It switches off inhibitions (cf. ‘Dutch courage’, crimes, immoral behaviour and domestic violence)</a:t>
            </a:r>
          </a:p>
          <a:p>
            <a:pPr eaLnBrk="1" hangingPunct="1">
              <a:lnSpc>
                <a:spcPct val="90000"/>
              </a:lnSpc>
            </a:pPr>
            <a:r>
              <a:rPr lang="en-GB" altLang="en-US" dirty="0"/>
              <a:t>It knocks out our temperature control system (see Genesis 9:20, 21)</a:t>
            </a:r>
          </a:p>
          <a:p>
            <a:pPr eaLnBrk="1" hangingPunct="1">
              <a:lnSpc>
                <a:spcPct val="90000"/>
              </a:lnSpc>
            </a:pPr>
            <a:endParaRPr lang="en-GB" altLang="en-US" dirty="0"/>
          </a:p>
        </p:txBody>
      </p:sp>
    </p:spTree>
    <p:extLst>
      <p:ext uri="{BB962C8B-B14F-4D97-AF65-F5344CB8AC3E}">
        <p14:creationId xmlns:p14="http://schemas.microsoft.com/office/powerpoint/2010/main" val="95040296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79202" name="Slide Number Placeholder 5">
            <a:extLst>
              <a:ext uri="{FF2B5EF4-FFF2-40B4-BE49-F238E27FC236}">
                <a16:creationId xmlns:a16="http://schemas.microsoft.com/office/drawing/2014/main" id="{A14B2EFE-0929-479C-828B-B9BC571EED7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8CD86DD-C8A6-496B-9407-828F439284FE}" type="slidenum">
              <a:rPr lang="en-GB" altLang="en-US" sz="1400" b="0" smtClean="0">
                <a:solidFill>
                  <a:schemeClr val="tx1"/>
                </a:solidFill>
                <a:latin typeface="Times New Roman" panose="02020603050405020304" pitchFamily="18" charset="0"/>
              </a:rPr>
              <a:pPr>
                <a:spcBef>
                  <a:spcPct val="0"/>
                </a:spcBef>
                <a:buClrTx/>
                <a:buFontTx/>
                <a:buNone/>
              </a:pPr>
              <a:t>165</a:t>
            </a:fld>
            <a:endParaRPr lang="en-GB" altLang="en-US" sz="1400" b="0">
              <a:solidFill>
                <a:schemeClr val="tx1"/>
              </a:solidFill>
              <a:latin typeface="Times New Roman" panose="02020603050405020304" pitchFamily="18" charset="0"/>
            </a:endParaRPr>
          </a:p>
        </p:txBody>
      </p:sp>
      <p:sp>
        <p:nvSpPr>
          <p:cNvPr id="376834" name="Rectangle 2">
            <a:extLst>
              <a:ext uri="{FF2B5EF4-FFF2-40B4-BE49-F238E27FC236}">
                <a16:creationId xmlns:a16="http://schemas.microsoft.com/office/drawing/2014/main" id="{BB52F825-C138-4473-BCC7-E53FF969BC1E}"/>
              </a:ext>
            </a:extLst>
          </p:cNvPr>
          <p:cNvSpPr>
            <a:spLocks noGrp="1" noChangeArrowheads="1"/>
          </p:cNvSpPr>
          <p:nvPr>
            <p:ph type="title"/>
          </p:nvPr>
        </p:nvSpPr>
        <p:spPr/>
        <p:txBody>
          <a:bodyPr/>
          <a:lstStyle/>
          <a:p>
            <a:pPr eaLnBrk="1" hangingPunct="1">
              <a:defRPr/>
            </a:pPr>
            <a:r>
              <a:rPr lang="en-GB" dirty="0"/>
              <a:t>BAD </a:t>
            </a:r>
          </a:p>
        </p:txBody>
      </p:sp>
      <p:sp>
        <p:nvSpPr>
          <p:cNvPr id="179204" name="Rectangle 3">
            <a:extLst>
              <a:ext uri="{FF2B5EF4-FFF2-40B4-BE49-F238E27FC236}">
                <a16:creationId xmlns:a16="http://schemas.microsoft.com/office/drawing/2014/main" id="{458300E9-E3C5-4ECF-AE22-C59114CB29B9}"/>
              </a:ext>
            </a:extLst>
          </p:cNvPr>
          <p:cNvSpPr>
            <a:spLocks noGrp="1" noChangeArrowheads="1"/>
          </p:cNvSpPr>
          <p:nvPr>
            <p:ph type="body" idx="1"/>
          </p:nvPr>
        </p:nvSpPr>
        <p:spPr>
          <a:xfrm>
            <a:off x="685800" y="1143000"/>
            <a:ext cx="7848600" cy="4572000"/>
          </a:xfrm>
        </p:spPr>
        <p:txBody>
          <a:bodyPr/>
          <a:lstStyle/>
          <a:p>
            <a:pPr eaLnBrk="1" hangingPunct="1">
              <a:lnSpc>
                <a:spcPct val="90000"/>
              </a:lnSpc>
            </a:pPr>
            <a:r>
              <a:rPr lang="en-GB" altLang="en-US" dirty="0"/>
              <a:t>Alcohol is toxic, so the stomach rejects it (see  Isaiah 28:7,8)</a:t>
            </a:r>
          </a:p>
          <a:p>
            <a:pPr eaLnBrk="1" hangingPunct="1">
              <a:lnSpc>
                <a:spcPct val="90000"/>
              </a:lnSpc>
            </a:pPr>
            <a:r>
              <a:rPr lang="en-GB" altLang="en-US" dirty="0"/>
              <a:t>The liver deactivates alcohol in the blood stream, but this takes time</a:t>
            </a:r>
          </a:p>
          <a:p>
            <a:pPr eaLnBrk="1" hangingPunct="1">
              <a:lnSpc>
                <a:spcPct val="90000"/>
              </a:lnSpc>
            </a:pPr>
            <a:r>
              <a:rPr lang="en-GB" altLang="en-US" dirty="0"/>
              <a:t>Alcohol is addictive, (see Proverbs 23:30-34)</a:t>
            </a:r>
          </a:p>
          <a:p>
            <a:pPr eaLnBrk="1" hangingPunct="1">
              <a:lnSpc>
                <a:spcPct val="90000"/>
              </a:lnSpc>
            </a:pPr>
            <a:r>
              <a:rPr lang="en-GB" altLang="en-US" dirty="0"/>
              <a:t>The high calorie content diminishes appetite, so </a:t>
            </a:r>
            <a:r>
              <a:rPr lang="en-GB" altLang="en-US" dirty="0" err="1"/>
              <a:t>inbalancing</a:t>
            </a:r>
            <a:r>
              <a:rPr lang="en-GB" altLang="en-US" dirty="0"/>
              <a:t> the diet </a:t>
            </a:r>
          </a:p>
          <a:p>
            <a:pPr eaLnBrk="1" hangingPunct="1">
              <a:lnSpc>
                <a:spcPct val="90000"/>
              </a:lnSpc>
            </a:pPr>
            <a:r>
              <a:rPr lang="en-GB" altLang="en-US" dirty="0"/>
              <a:t>Alcoholism eventually leads to cirrhosis of the liver and death</a:t>
            </a:r>
          </a:p>
        </p:txBody>
      </p:sp>
    </p:spTree>
    <p:extLst>
      <p:ext uri="{BB962C8B-B14F-4D97-AF65-F5344CB8AC3E}">
        <p14:creationId xmlns:p14="http://schemas.microsoft.com/office/powerpoint/2010/main" val="21579481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76130" name="Slide Number Placeholder 5">
            <a:extLst>
              <a:ext uri="{FF2B5EF4-FFF2-40B4-BE49-F238E27FC236}">
                <a16:creationId xmlns:a16="http://schemas.microsoft.com/office/drawing/2014/main" id="{1A287797-CAAE-4CF1-805E-926C9824E9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C4AD70E-8388-4DDC-8A97-3755328C6A56}" type="slidenum">
              <a:rPr lang="en-GB" altLang="en-US" sz="1400" b="0" smtClean="0">
                <a:solidFill>
                  <a:schemeClr val="tx1"/>
                </a:solidFill>
                <a:latin typeface="Times New Roman" panose="02020603050405020304" pitchFamily="18" charset="0"/>
              </a:rPr>
              <a:pPr>
                <a:spcBef>
                  <a:spcPct val="0"/>
                </a:spcBef>
                <a:buClrTx/>
                <a:buFontTx/>
                <a:buNone/>
              </a:pPr>
              <a:t>166</a:t>
            </a:fld>
            <a:endParaRPr lang="en-GB" altLang="en-US" sz="1400" b="0">
              <a:solidFill>
                <a:schemeClr val="tx1"/>
              </a:solidFill>
              <a:latin typeface="Times New Roman" panose="02020603050405020304" pitchFamily="18" charset="0"/>
            </a:endParaRPr>
          </a:p>
        </p:txBody>
      </p:sp>
      <p:sp>
        <p:nvSpPr>
          <p:cNvPr id="266242" name="Rectangle 2">
            <a:extLst>
              <a:ext uri="{FF2B5EF4-FFF2-40B4-BE49-F238E27FC236}">
                <a16:creationId xmlns:a16="http://schemas.microsoft.com/office/drawing/2014/main" id="{39385CA8-9A0B-4121-B039-EEFC533B48E7}"/>
              </a:ext>
            </a:extLst>
          </p:cNvPr>
          <p:cNvSpPr>
            <a:spLocks noGrp="1" noChangeArrowheads="1"/>
          </p:cNvSpPr>
          <p:nvPr>
            <p:ph type="title"/>
          </p:nvPr>
        </p:nvSpPr>
        <p:spPr>
          <a:xfrm>
            <a:off x="685800" y="2362200"/>
            <a:ext cx="7772400" cy="1571625"/>
          </a:xfrm>
          <a:solidFill>
            <a:srgbClr val="FFC000"/>
          </a:solidFill>
        </p:spPr>
        <p:txBody>
          <a:bodyPr/>
          <a:lstStyle/>
          <a:p>
            <a:pPr eaLnBrk="1" hangingPunct="1">
              <a:defRPr/>
            </a:pPr>
            <a:r>
              <a:rPr lang="en-GB" sz="4800" b="0" dirty="0">
                <a:solidFill>
                  <a:srgbClr val="3366CC"/>
                </a:solidFill>
              </a:rPr>
              <a:t>SYMBOLISM OF THE GRAPE</a:t>
            </a:r>
          </a:p>
        </p:txBody>
      </p:sp>
      <p:pic>
        <p:nvPicPr>
          <p:cNvPr id="176132" name="Picture 2">
            <a:extLst>
              <a:ext uri="{FF2B5EF4-FFF2-40B4-BE49-F238E27FC236}">
                <a16:creationId xmlns:a16="http://schemas.microsoft.com/office/drawing/2014/main" id="{B39455E8-2CC0-4056-8E40-0BF463964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ABFA4665-ECEE-4D94-AE9C-47A6058B8D6D}"/>
                  </a:ext>
                </a:extLst>
              </p:cNvPr>
              <p:cNvGraphicFramePr>
                <a:graphicFrameLocks noChangeAspect="1"/>
              </p:cNvGraphicFramePr>
              <p:nvPr>
                <p:extLst>
                  <p:ext uri="{D42A27DB-BD31-4B8C-83A1-F6EECF244321}">
                    <p14:modId xmlns:p14="http://schemas.microsoft.com/office/powerpoint/2010/main" val="4034066627"/>
                  </p:ext>
                </p:extLst>
              </p:nvPr>
            </p:nvGraphicFramePr>
            <p:xfrm>
              <a:off x="-2628900" y="3404507"/>
              <a:ext cx="2286000" cy="1714500"/>
            </p:xfrm>
            <a:graphic>
              <a:graphicData uri="http://schemas.microsoft.com/office/powerpoint/2016/slidezoom">
                <pslz:sldZm>
                  <pslz:sldZmObj sldId="517" cId="0">
                    <pslz:zmPr id="{944D08BA-463D-4643-BDCB-55195DB29659}"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3" name="Slide Zoom 2">
                <a:hlinkClick r:id="rId5" action="ppaction://hlinksldjump"/>
                <a:extLst>
                  <a:ext uri="{FF2B5EF4-FFF2-40B4-BE49-F238E27FC236}">
                    <a16:creationId xmlns:a16="http://schemas.microsoft.com/office/drawing/2014/main" id="{ABFA4665-ECEE-4D94-AE9C-47A6058B8D6D}"/>
                  </a:ext>
                </a:extLst>
              </p:cNvPr>
              <p:cNvPicPr>
                <a:picLocks noGrp="1" noRot="1" noChangeAspect="1" noMove="1" noResize="1" noEditPoints="1" noAdjustHandles="1" noChangeArrowheads="1" noChangeShapeType="1"/>
              </p:cNvPicPr>
              <p:nvPr/>
            </p:nvPicPr>
            <p:blipFill>
              <a:blip r:embed="rId6"/>
              <a:stretch>
                <a:fillRect/>
              </a:stretch>
            </p:blipFill>
            <p:spPr>
              <a:xfrm>
                <a:off x="-2628900" y="3404507"/>
                <a:ext cx="2286000" cy="1714500"/>
              </a:xfrm>
              <a:prstGeom prst="rect">
                <a:avLst/>
              </a:prstGeom>
              <a:ln w="3175">
                <a:solidFill>
                  <a:prstClr val="ltGray"/>
                </a:solidFill>
              </a:ln>
            </p:spPr>
          </p:pic>
        </mc:Fallback>
      </mc:AlternateContent>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75106" name="Slide Number Placeholder 5">
            <a:extLst>
              <a:ext uri="{FF2B5EF4-FFF2-40B4-BE49-F238E27FC236}">
                <a16:creationId xmlns:a16="http://schemas.microsoft.com/office/drawing/2014/main" id="{19FD8009-07E5-45D1-9543-9D05F41C977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778E8289-F8F0-492C-9ECC-F4272573A72B}" type="slidenum">
              <a:rPr lang="en-GB" altLang="en-US" sz="1400" b="0" smtClean="0">
                <a:solidFill>
                  <a:schemeClr val="tx1"/>
                </a:solidFill>
                <a:latin typeface="Times New Roman" panose="02020603050405020304" pitchFamily="18" charset="0"/>
              </a:rPr>
              <a:pPr>
                <a:spcBef>
                  <a:spcPct val="0"/>
                </a:spcBef>
                <a:buClrTx/>
                <a:buFontTx/>
                <a:buNone/>
              </a:pPr>
              <a:t>167</a:t>
            </a:fld>
            <a:endParaRPr lang="en-GB" altLang="en-US" sz="1400" b="0">
              <a:solidFill>
                <a:schemeClr val="tx1"/>
              </a:solidFill>
              <a:latin typeface="Times New Roman" panose="02020603050405020304" pitchFamily="18" charset="0"/>
            </a:endParaRPr>
          </a:p>
        </p:txBody>
      </p:sp>
      <p:sp>
        <p:nvSpPr>
          <p:cNvPr id="358402" name="Rectangle 2">
            <a:extLst>
              <a:ext uri="{FF2B5EF4-FFF2-40B4-BE49-F238E27FC236}">
                <a16:creationId xmlns:a16="http://schemas.microsoft.com/office/drawing/2014/main" id="{31B55078-CD7C-4B6D-B06C-7D3CCD17BC1D}"/>
              </a:ext>
            </a:extLst>
          </p:cNvPr>
          <p:cNvSpPr>
            <a:spLocks noGrp="1" noChangeArrowheads="1"/>
          </p:cNvSpPr>
          <p:nvPr>
            <p:ph type="title"/>
          </p:nvPr>
        </p:nvSpPr>
        <p:spPr>
          <a:xfrm>
            <a:off x="609600" y="0"/>
            <a:ext cx="7772400" cy="1143000"/>
          </a:xfrm>
        </p:spPr>
        <p:txBody>
          <a:bodyPr/>
          <a:lstStyle/>
          <a:p>
            <a:pPr eaLnBrk="1" hangingPunct="1">
              <a:defRPr/>
            </a:pPr>
            <a:r>
              <a:rPr lang="en-GB"/>
              <a:t>SYMBOLISM OF THE GRAPE</a:t>
            </a:r>
          </a:p>
        </p:txBody>
      </p:sp>
      <p:sp>
        <p:nvSpPr>
          <p:cNvPr id="175108" name="Rectangle 3">
            <a:extLst>
              <a:ext uri="{FF2B5EF4-FFF2-40B4-BE49-F238E27FC236}">
                <a16:creationId xmlns:a16="http://schemas.microsoft.com/office/drawing/2014/main" id="{F10C76BE-9903-4C60-88A3-1BE43464BC20}"/>
              </a:ext>
            </a:extLst>
          </p:cNvPr>
          <p:cNvSpPr>
            <a:spLocks noGrp="1" noChangeArrowheads="1"/>
          </p:cNvSpPr>
          <p:nvPr>
            <p:ph type="body" idx="1"/>
          </p:nvPr>
        </p:nvSpPr>
        <p:spPr>
          <a:xfrm>
            <a:off x="228600" y="1143000"/>
            <a:ext cx="8686800" cy="5257800"/>
          </a:xfrm>
        </p:spPr>
        <p:txBody>
          <a:bodyPr/>
          <a:lstStyle/>
          <a:p>
            <a:pPr eaLnBrk="1" hangingPunct="1">
              <a:lnSpc>
                <a:spcPct val="90000"/>
              </a:lnSpc>
            </a:pPr>
            <a:r>
              <a:rPr lang="en-GB" altLang="en-US"/>
              <a:t>The sole purpose of the vine was to produce fruit – in symbol, the fruit of the Spirit</a:t>
            </a:r>
          </a:p>
          <a:p>
            <a:pPr eaLnBrk="1" hangingPunct="1">
              <a:lnSpc>
                <a:spcPct val="90000"/>
              </a:lnSpc>
            </a:pPr>
            <a:r>
              <a:rPr lang="en-GB" altLang="en-US"/>
              <a:t>See Isaiah 5:7</a:t>
            </a:r>
          </a:p>
          <a:p>
            <a:pPr eaLnBrk="1" hangingPunct="1">
              <a:lnSpc>
                <a:spcPct val="90000"/>
              </a:lnSpc>
            </a:pPr>
            <a:r>
              <a:rPr lang="en-GB" altLang="en-US"/>
              <a:t>Jesus says God ‘prunes’ us to increase our yield</a:t>
            </a:r>
          </a:p>
          <a:p>
            <a:pPr eaLnBrk="1" hangingPunct="1">
              <a:lnSpc>
                <a:spcPct val="90000"/>
              </a:lnSpc>
            </a:pPr>
            <a:r>
              <a:rPr lang="en-GB" altLang="en-US"/>
              <a:t>See John 15:2</a:t>
            </a:r>
          </a:p>
          <a:p>
            <a:pPr eaLnBrk="1" hangingPunct="1">
              <a:lnSpc>
                <a:spcPct val="90000"/>
              </a:lnSpc>
            </a:pPr>
            <a:r>
              <a:rPr lang="en-GB" altLang="en-US"/>
              <a:t>God’s word is the pruning knife</a:t>
            </a:r>
          </a:p>
          <a:p>
            <a:pPr eaLnBrk="1" hangingPunct="1">
              <a:lnSpc>
                <a:spcPct val="90000"/>
              </a:lnSpc>
            </a:pPr>
            <a:r>
              <a:rPr lang="en-GB" altLang="en-US"/>
              <a:t>We must be united and linked back to Jesus (verse 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20DE8F-732A-4DB7-9B72-BFC360C841E0}"/>
              </a:ext>
            </a:extLst>
          </p:cNvPr>
          <p:cNvSpPr/>
          <p:nvPr/>
        </p:nvSpPr>
        <p:spPr>
          <a:xfrm>
            <a:off x="695325" y="3584575"/>
            <a:ext cx="7848600" cy="26638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8179" name="Slide Number Placeholder 5">
            <a:extLst>
              <a:ext uri="{FF2B5EF4-FFF2-40B4-BE49-F238E27FC236}">
                <a16:creationId xmlns:a16="http://schemas.microsoft.com/office/drawing/2014/main" id="{11BA8344-D2DA-4256-9E32-A332CBC4E42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BA53B54-8526-4982-B322-557EEA9362B9}" type="slidenum">
              <a:rPr lang="en-GB" altLang="en-US" sz="1400" b="0" smtClean="0">
                <a:solidFill>
                  <a:schemeClr val="tx1"/>
                </a:solidFill>
                <a:latin typeface="Times New Roman" panose="02020603050405020304" pitchFamily="18" charset="0"/>
              </a:rPr>
              <a:pPr>
                <a:spcBef>
                  <a:spcPct val="0"/>
                </a:spcBef>
                <a:buClrTx/>
                <a:buFontTx/>
                <a:buNone/>
              </a:pPr>
              <a:t>168</a:t>
            </a:fld>
            <a:endParaRPr lang="en-GB" altLang="en-US" sz="1400" b="0">
              <a:solidFill>
                <a:schemeClr val="tx1"/>
              </a:solidFill>
              <a:latin typeface="Times New Roman" panose="02020603050405020304" pitchFamily="18" charset="0"/>
            </a:endParaRPr>
          </a:p>
        </p:txBody>
      </p:sp>
      <p:sp>
        <p:nvSpPr>
          <p:cNvPr id="361474" name="Rectangle 2">
            <a:extLst>
              <a:ext uri="{FF2B5EF4-FFF2-40B4-BE49-F238E27FC236}">
                <a16:creationId xmlns:a16="http://schemas.microsoft.com/office/drawing/2014/main" id="{05CA9B8B-DAEB-4FFE-9342-0EC9438411DC}"/>
              </a:ext>
            </a:extLst>
          </p:cNvPr>
          <p:cNvSpPr>
            <a:spLocks noGrp="1" noChangeArrowheads="1"/>
          </p:cNvSpPr>
          <p:nvPr>
            <p:ph type="title"/>
          </p:nvPr>
        </p:nvSpPr>
        <p:spPr/>
        <p:txBody>
          <a:bodyPr/>
          <a:lstStyle/>
          <a:p>
            <a:pPr eaLnBrk="1" hangingPunct="1">
              <a:defRPr/>
            </a:pPr>
            <a:r>
              <a:rPr lang="en-GB"/>
              <a:t>SYMBOLISM OF THE GRAPE</a:t>
            </a:r>
          </a:p>
        </p:txBody>
      </p:sp>
      <p:sp>
        <p:nvSpPr>
          <p:cNvPr id="178181" name="Rectangle 3">
            <a:extLst>
              <a:ext uri="{FF2B5EF4-FFF2-40B4-BE49-F238E27FC236}">
                <a16:creationId xmlns:a16="http://schemas.microsoft.com/office/drawing/2014/main" id="{25E1FA31-5508-4727-A1ED-A04C113CDA03}"/>
              </a:ext>
            </a:extLst>
          </p:cNvPr>
          <p:cNvSpPr>
            <a:spLocks noGrp="1" noChangeArrowheads="1"/>
          </p:cNvSpPr>
          <p:nvPr>
            <p:ph type="body" idx="1"/>
          </p:nvPr>
        </p:nvSpPr>
        <p:spPr>
          <a:xfrm>
            <a:off x="395536" y="1147527"/>
            <a:ext cx="7781925" cy="4874096"/>
          </a:xfrm>
        </p:spPr>
        <p:txBody>
          <a:bodyPr/>
          <a:lstStyle/>
          <a:p>
            <a:pPr eaLnBrk="1" hangingPunct="1">
              <a:lnSpc>
                <a:spcPct val="90000"/>
              </a:lnSpc>
            </a:pPr>
            <a:r>
              <a:rPr lang="en-GB" altLang="en-US" dirty="0"/>
              <a:t>The alcohol in wine (and strong drink) dulls the conscience and removes reasoning (as Noah discovered)</a:t>
            </a:r>
          </a:p>
          <a:p>
            <a:pPr eaLnBrk="1" hangingPunct="1">
              <a:lnSpc>
                <a:spcPct val="90000"/>
              </a:lnSpc>
            </a:pPr>
            <a:r>
              <a:rPr lang="en-GB" altLang="en-US" dirty="0"/>
              <a:t>The Woman in Revelation 17 fools the nations with her false teaching:</a:t>
            </a:r>
          </a:p>
          <a:p>
            <a:pPr marL="723900" lvl="2" indent="0" algn="just" eaLnBrk="1" hangingPunct="1">
              <a:lnSpc>
                <a:spcPct val="90000"/>
              </a:lnSpc>
              <a:buFont typeface="Wingdings" panose="05000000000000000000" pitchFamily="2" charset="2"/>
              <a:buNone/>
            </a:pPr>
            <a:r>
              <a:rPr lang="en-GB" altLang="en-US" sz="3200" i="1" dirty="0">
                <a:solidFill>
                  <a:schemeClr val="tx1"/>
                </a:solidFill>
              </a:rPr>
              <a:t>‘Babylon was a golden cup in the LORD's hand, making all the earth drunken; the nations drank of her wine; therefore the nations went mad’</a:t>
            </a:r>
          </a:p>
          <a:p>
            <a:pPr marL="723900" lvl="2" indent="0" algn="just" eaLnBrk="1" hangingPunct="1">
              <a:lnSpc>
                <a:spcPct val="90000"/>
              </a:lnSpc>
              <a:buFont typeface="Wingdings" panose="05000000000000000000" pitchFamily="2" charset="2"/>
              <a:buNone/>
            </a:pPr>
            <a:r>
              <a:rPr lang="en-GB" altLang="en-US" sz="3200" i="1" dirty="0">
                <a:solidFill>
                  <a:schemeClr val="tx1"/>
                </a:solidFill>
              </a:rPr>
              <a:t>(Jeremiah 51:7).</a:t>
            </a:r>
            <a:r>
              <a:rPr lang="en-GB" altLang="en-US" sz="3200" dirty="0">
                <a:solidFill>
                  <a:schemeClr val="tx1"/>
                </a:solidFill>
              </a:rPr>
              <a:t> </a:t>
            </a:r>
          </a:p>
          <a:p>
            <a:pPr eaLnBrk="1" hangingPunct="1">
              <a:lnSpc>
                <a:spcPct val="90000"/>
              </a:lnSpc>
            </a:pPr>
            <a:endParaRPr lang="en-GB" altLang="en-US" sz="2800" dirty="0"/>
          </a:p>
          <a:p>
            <a:pPr eaLnBrk="1" hangingPunct="1">
              <a:lnSpc>
                <a:spcPct val="90000"/>
              </a:lnSpc>
            </a:pPr>
            <a:endParaRPr lang="en-GB"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BBCC7FE-09BA-43B6-B039-C166E3EF8D53}"/>
              </a:ext>
            </a:extLst>
          </p:cNvPr>
          <p:cNvSpPr/>
          <p:nvPr/>
        </p:nvSpPr>
        <p:spPr>
          <a:xfrm>
            <a:off x="323528" y="1988840"/>
            <a:ext cx="8496944" cy="471675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0226" name="Slide Number Placeholder 5">
            <a:extLst>
              <a:ext uri="{FF2B5EF4-FFF2-40B4-BE49-F238E27FC236}">
                <a16:creationId xmlns:a16="http://schemas.microsoft.com/office/drawing/2014/main" id="{5613F8F4-90A7-4891-A469-C4AFFCCBC47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76C949ED-2183-4F19-882E-922B7B07E212}" type="slidenum">
              <a:rPr lang="en-GB" altLang="en-US" sz="1400" b="0" smtClean="0">
                <a:solidFill>
                  <a:schemeClr val="tx1"/>
                </a:solidFill>
                <a:latin typeface="Times New Roman" panose="02020603050405020304" pitchFamily="18" charset="0"/>
              </a:rPr>
              <a:pPr>
                <a:spcBef>
                  <a:spcPct val="0"/>
                </a:spcBef>
                <a:buClrTx/>
                <a:buFontTx/>
                <a:buNone/>
              </a:pPr>
              <a:t>169</a:t>
            </a:fld>
            <a:endParaRPr lang="en-GB" altLang="en-US" sz="1400" b="0">
              <a:solidFill>
                <a:schemeClr val="tx1"/>
              </a:solidFill>
              <a:latin typeface="Times New Roman" panose="02020603050405020304" pitchFamily="18" charset="0"/>
            </a:endParaRPr>
          </a:p>
        </p:txBody>
      </p:sp>
      <p:sp>
        <p:nvSpPr>
          <p:cNvPr id="360450" name="Rectangle 2">
            <a:extLst>
              <a:ext uri="{FF2B5EF4-FFF2-40B4-BE49-F238E27FC236}">
                <a16:creationId xmlns:a16="http://schemas.microsoft.com/office/drawing/2014/main" id="{57A058A0-B791-446F-96AD-3C587FFC9ADB}"/>
              </a:ext>
            </a:extLst>
          </p:cNvPr>
          <p:cNvSpPr>
            <a:spLocks noGrp="1" noChangeArrowheads="1"/>
          </p:cNvSpPr>
          <p:nvPr>
            <p:ph type="title"/>
          </p:nvPr>
        </p:nvSpPr>
        <p:spPr/>
        <p:txBody>
          <a:bodyPr/>
          <a:lstStyle/>
          <a:p>
            <a:pPr eaLnBrk="1" hangingPunct="1">
              <a:defRPr/>
            </a:pPr>
            <a:r>
              <a:rPr lang="en-GB" dirty="0"/>
              <a:t>SYMBOLISM OF THE GRAPE</a:t>
            </a:r>
          </a:p>
        </p:txBody>
      </p:sp>
      <p:sp>
        <p:nvSpPr>
          <p:cNvPr id="173060" name="Rectangle 3">
            <a:extLst>
              <a:ext uri="{FF2B5EF4-FFF2-40B4-BE49-F238E27FC236}">
                <a16:creationId xmlns:a16="http://schemas.microsoft.com/office/drawing/2014/main" id="{5A2F59CE-F060-4A95-91DA-1AA6B2A51BB3}"/>
              </a:ext>
            </a:extLst>
          </p:cNvPr>
          <p:cNvSpPr>
            <a:spLocks noGrp="1" noChangeArrowheads="1"/>
          </p:cNvSpPr>
          <p:nvPr>
            <p:ph type="body" idx="1"/>
          </p:nvPr>
        </p:nvSpPr>
        <p:spPr>
          <a:xfrm>
            <a:off x="457200" y="1143000"/>
            <a:ext cx="8001000" cy="5562600"/>
          </a:xfrm>
        </p:spPr>
        <p:txBody>
          <a:bodyPr/>
          <a:lstStyle/>
          <a:p>
            <a:pPr marL="287338" indent="-287338" eaLnBrk="1" hangingPunct="1">
              <a:lnSpc>
                <a:spcPct val="90000"/>
              </a:lnSpc>
              <a:defRPr/>
            </a:pPr>
            <a:r>
              <a:rPr lang="en-GB" altLang="en-US" dirty="0"/>
              <a:t>Genesis 49:10–12 is a remarkable prophecy of Jesus’ death</a:t>
            </a:r>
          </a:p>
          <a:p>
            <a:pPr algn="just">
              <a:defRPr/>
            </a:pPr>
            <a:r>
              <a:rPr lang="en-GB" altLang="en-US" i="1" dirty="0">
                <a:solidFill>
                  <a:schemeClr val="folHlink"/>
                </a:solidFill>
              </a:rPr>
              <a:t>‘</a:t>
            </a:r>
            <a:r>
              <a:rPr lang="en-GB" altLang="en-US" i="1" dirty="0">
                <a:solidFill>
                  <a:schemeClr val="bg1">
                    <a:lumMod val="10000"/>
                  </a:schemeClr>
                </a:solidFill>
              </a:rPr>
              <a:t>The s</a:t>
            </a:r>
            <a:r>
              <a:rPr lang="en-GB" i="1" dirty="0">
                <a:solidFill>
                  <a:schemeClr val="bg1">
                    <a:lumMod val="10000"/>
                  </a:schemeClr>
                </a:solidFill>
              </a:rPr>
              <a:t>ceptre shall not depart from Judah, nor the ruler's staff from between his feet, until tribute comes to him; and to him shall be the obedience of the peoples. Binding his foal to the vine and his donkey's colt to the choice vine, he has washed his garments in wine and his vesture in the blood of grapes’ (Genesis 49:12)</a:t>
            </a:r>
            <a:endParaRPr lang="en-GB" altLang="en-US" i="1" dirty="0">
              <a:solidFill>
                <a:schemeClr val="bg1">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6" presetClass="emph" presetSubtype="0" fill="hold" nodeType="withEffect">
                                  <p:stCondLst>
                                    <p:cond delay="0"/>
                                  </p:stCondLst>
                                  <p:childTnLst>
                                    <p:animEffect transition="out" filter="fade">
                                      <p:cBhvr>
                                        <p:cTn id="8" dur="500" tmFilter="0, 0; .2, .5; .8, .5; 1, 0"/>
                                        <p:tgtEl>
                                          <p:spTgt spid="173060">
                                            <p:txEl>
                                              <p:pRg st="1" end="1"/>
                                            </p:txEl>
                                          </p:spTgt>
                                        </p:tgtEl>
                                      </p:cBhvr>
                                    </p:animEffect>
                                    <p:animScale>
                                      <p:cBhvr>
                                        <p:cTn id="9" dur="250" autoRev="1" fill="hold"/>
                                        <p:tgtEl>
                                          <p:spTgt spid="173060">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0482" name="Slide Number Placeholder 5">
            <a:extLst>
              <a:ext uri="{FF2B5EF4-FFF2-40B4-BE49-F238E27FC236}">
                <a16:creationId xmlns:a16="http://schemas.microsoft.com/office/drawing/2014/main" id="{597B2062-F943-400F-A7C0-92B48E572D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9AC02ED-C083-466F-9BDD-6ACF37C91D85}" type="slidenum">
              <a:rPr lang="en-GB" altLang="en-US" sz="1400" b="0" smtClean="0">
                <a:solidFill>
                  <a:schemeClr val="tx1"/>
                </a:solidFill>
                <a:latin typeface="Times New Roman" panose="02020603050405020304" pitchFamily="18" charset="0"/>
              </a:rPr>
              <a:pPr>
                <a:spcBef>
                  <a:spcPct val="0"/>
                </a:spcBef>
                <a:buClrTx/>
                <a:buFontTx/>
                <a:buNone/>
              </a:pPr>
              <a:t>17</a:t>
            </a:fld>
            <a:endParaRPr lang="en-GB" altLang="en-US" sz="1400" b="0">
              <a:solidFill>
                <a:schemeClr val="tx1"/>
              </a:solidFill>
              <a:latin typeface="Times New Roman" panose="02020603050405020304" pitchFamily="18" charset="0"/>
            </a:endParaRPr>
          </a:p>
        </p:txBody>
      </p:sp>
      <p:sp>
        <p:nvSpPr>
          <p:cNvPr id="167938" name="Rectangle 2">
            <a:extLst>
              <a:ext uri="{FF2B5EF4-FFF2-40B4-BE49-F238E27FC236}">
                <a16:creationId xmlns:a16="http://schemas.microsoft.com/office/drawing/2014/main" id="{418F78F8-A5D5-4A26-BE91-CE4D705A916D}"/>
              </a:ext>
            </a:extLst>
          </p:cNvPr>
          <p:cNvSpPr>
            <a:spLocks noGrp="1" noChangeArrowheads="1"/>
          </p:cNvSpPr>
          <p:nvPr>
            <p:ph type="title"/>
          </p:nvPr>
        </p:nvSpPr>
        <p:spPr/>
        <p:txBody>
          <a:bodyPr/>
          <a:lstStyle/>
          <a:p>
            <a:pPr eaLnBrk="1" hangingPunct="1">
              <a:defRPr/>
            </a:pPr>
            <a:r>
              <a:rPr lang="en-GB"/>
              <a:t>A  SLAVE’S DREAM</a:t>
            </a:r>
          </a:p>
        </p:txBody>
      </p:sp>
      <p:sp>
        <p:nvSpPr>
          <p:cNvPr id="20484" name="Rectangle 3">
            <a:extLst>
              <a:ext uri="{FF2B5EF4-FFF2-40B4-BE49-F238E27FC236}">
                <a16:creationId xmlns:a16="http://schemas.microsoft.com/office/drawing/2014/main" id="{A0963DB0-25B3-42DA-9487-509DDF3D14E2}"/>
              </a:ext>
            </a:extLst>
          </p:cNvPr>
          <p:cNvSpPr>
            <a:spLocks noGrp="1" noChangeArrowheads="1"/>
          </p:cNvSpPr>
          <p:nvPr>
            <p:ph type="body" idx="1"/>
          </p:nvPr>
        </p:nvSpPr>
        <p:spPr/>
        <p:txBody>
          <a:bodyPr/>
          <a:lstStyle/>
          <a:p>
            <a:pPr eaLnBrk="1" hangingPunct="1"/>
            <a:r>
              <a:rPr lang="en-GB" altLang="en-US" dirty="0"/>
              <a:t>In Egypt the people had no freedom and no property</a:t>
            </a:r>
          </a:p>
          <a:p>
            <a:pPr eaLnBrk="1" hangingPunct="1"/>
            <a:r>
              <a:rPr lang="en-GB" altLang="en-US" dirty="0"/>
              <a:t>The  promise of having their own farms was like a dream</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8F32AFB-138A-48C2-B6EA-81ADE7AD90EF}"/>
              </a:ext>
            </a:extLst>
          </p:cNvPr>
          <p:cNvSpPr/>
          <p:nvPr/>
        </p:nvSpPr>
        <p:spPr>
          <a:xfrm>
            <a:off x="323850" y="2276475"/>
            <a:ext cx="8466138" cy="357187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1251" name="Slide Number Placeholder 5">
            <a:extLst>
              <a:ext uri="{FF2B5EF4-FFF2-40B4-BE49-F238E27FC236}">
                <a16:creationId xmlns:a16="http://schemas.microsoft.com/office/drawing/2014/main" id="{F3CA98A4-D3B3-4031-AF5F-EE8742FB78A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DAD32B7-A5CE-4856-9087-53478118837C}" type="slidenum">
              <a:rPr lang="en-GB" altLang="en-US" sz="1400" b="0" smtClean="0">
                <a:solidFill>
                  <a:schemeClr val="tx1"/>
                </a:solidFill>
                <a:latin typeface="Times New Roman" panose="02020603050405020304" pitchFamily="18" charset="0"/>
              </a:rPr>
              <a:pPr>
                <a:spcBef>
                  <a:spcPct val="0"/>
                </a:spcBef>
                <a:buClrTx/>
                <a:buFontTx/>
                <a:buNone/>
              </a:pPr>
              <a:t>170</a:t>
            </a:fld>
            <a:endParaRPr lang="en-GB" altLang="en-US" sz="1400" b="0">
              <a:solidFill>
                <a:schemeClr val="tx1"/>
              </a:solidFill>
              <a:latin typeface="Times New Roman" panose="02020603050405020304" pitchFamily="18" charset="0"/>
            </a:endParaRPr>
          </a:p>
        </p:txBody>
      </p:sp>
      <p:sp>
        <p:nvSpPr>
          <p:cNvPr id="359426" name="Rectangle 2">
            <a:extLst>
              <a:ext uri="{FF2B5EF4-FFF2-40B4-BE49-F238E27FC236}">
                <a16:creationId xmlns:a16="http://schemas.microsoft.com/office/drawing/2014/main" id="{FB3EFF41-A0D7-426E-9623-F34E570DAEEB}"/>
              </a:ext>
            </a:extLst>
          </p:cNvPr>
          <p:cNvSpPr>
            <a:spLocks noGrp="1" noChangeArrowheads="1"/>
          </p:cNvSpPr>
          <p:nvPr>
            <p:ph type="title"/>
          </p:nvPr>
        </p:nvSpPr>
        <p:spPr/>
        <p:txBody>
          <a:bodyPr/>
          <a:lstStyle/>
          <a:p>
            <a:pPr eaLnBrk="1" hangingPunct="1">
              <a:defRPr/>
            </a:pPr>
            <a:r>
              <a:rPr lang="en-GB"/>
              <a:t>SYMBOLISM OF THE GRAPE</a:t>
            </a:r>
          </a:p>
        </p:txBody>
      </p:sp>
      <p:sp>
        <p:nvSpPr>
          <p:cNvPr id="174084" name="Rectangle 3">
            <a:extLst>
              <a:ext uri="{FF2B5EF4-FFF2-40B4-BE49-F238E27FC236}">
                <a16:creationId xmlns:a16="http://schemas.microsoft.com/office/drawing/2014/main" id="{B652E554-05B0-44AB-9B86-1F8F969706E1}"/>
              </a:ext>
            </a:extLst>
          </p:cNvPr>
          <p:cNvSpPr>
            <a:spLocks noGrp="1" noChangeArrowheads="1"/>
          </p:cNvSpPr>
          <p:nvPr>
            <p:ph type="body" idx="1"/>
          </p:nvPr>
        </p:nvSpPr>
        <p:spPr>
          <a:xfrm>
            <a:off x="685800" y="1276350"/>
            <a:ext cx="7848600" cy="4572000"/>
          </a:xfrm>
        </p:spPr>
        <p:txBody>
          <a:bodyPr/>
          <a:lstStyle/>
          <a:p>
            <a:pPr algn="just" eaLnBrk="1" hangingPunct="1">
              <a:lnSpc>
                <a:spcPct val="90000"/>
              </a:lnSpc>
              <a:defRPr/>
            </a:pPr>
            <a:r>
              <a:rPr lang="en-GB" altLang="en-US" dirty="0"/>
              <a:t>Grape juice and wine resemble the life-giving blood of Jesus</a:t>
            </a:r>
          </a:p>
          <a:p>
            <a:pPr marL="0" indent="0" algn="just">
              <a:buFont typeface="Wingdings" panose="05000000000000000000" pitchFamily="2" charset="2"/>
              <a:buNone/>
              <a:defRPr/>
            </a:pPr>
            <a:r>
              <a:rPr lang="en-GB" altLang="en-US" dirty="0">
                <a:solidFill>
                  <a:schemeClr val="tx1"/>
                </a:solidFill>
              </a:rPr>
              <a:t> </a:t>
            </a:r>
            <a:r>
              <a:rPr lang="en-GB" altLang="en-US" i="1" dirty="0">
                <a:solidFill>
                  <a:schemeClr val="tx1"/>
                </a:solidFill>
              </a:rPr>
              <a:t>‘</a:t>
            </a:r>
            <a:r>
              <a:rPr lang="en-GB" i="1" dirty="0">
                <a:solidFill>
                  <a:schemeClr val="tx1"/>
                </a:solidFill>
              </a:rPr>
              <a:t>Jesus said to them, "Truly, truly, I say to you, unless you eat the flesh of the Son of Man and drink his blood, you have no life in you. Whoever feeds on my flesh and drinks my blood has eternal life, and I will raise him up on the last day’ (John 6:53, 54)</a:t>
            </a:r>
          </a:p>
          <a:p>
            <a:pPr marL="723900" lvl="2" indent="0" eaLnBrk="1" hangingPunct="1">
              <a:lnSpc>
                <a:spcPct val="90000"/>
              </a:lnSpc>
              <a:defRPr/>
            </a:pPr>
            <a:endParaRPr lang="en-GB"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82274" name="Slide Number Placeholder 3">
            <a:extLst>
              <a:ext uri="{FF2B5EF4-FFF2-40B4-BE49-F238E27FC236}">
                <a16:creationId xmlns:a16="http://schemas.microsoft.com/office/drawing/2014/main" id="{AAC96B05-B074-4F11-BA1A-758243B059F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5A2A5DC5-5790-4088-A5CD-8CEEF7C09450}" type="slidenum">
              <a:rPr lang="en-GB" altLang="en-US" sz="1400" b="0" smtClean="0">
                <a:solidFill>
                  <a:schemeClr val="tx1"/>
                </a:solidFill>
                <a:latin typeface="Times New Roman" panose="02020603050405020304" pitchFamily="18" charset="0"/>
              </a:rPr>
              <a:pPr>
                <a:spcBef>
                  <a:spcPct val="0"/>
                </a:spcBef>
                <a:buClrTx/>
                <a:buFontTx/>
                <a:buNone/>
              </a:pPr>
              <a:t>171</a:t>
            </a:fld>
            <a:endParaRPr lang="en-GB" altLang="en-US" sz="1400" b="0">
              <a:solidFill>
                <a:schemeClr val="tx1"/>
              </a:solidFill>
              <a:latin typeface="Times New Roman" panose="02020603050405020304" pitchFamily="18" charset="0"/>
            </a:endParaRPr>
          </a:p>
        </p:txBody>
      </p:sp>
      <p:sp>
        <p:nvSpPr>
          <p:cNvPr id="182275" name="Rectangle 1026">
            <a:extLst>
              <a:ext uri="{FF2B5EF4-FFF2-40B4-BE49-F238E27FC236}">
                <a16:creationId xmlns:a16="http://schemas.microsoft.com/office/drawing/2014/main" id="{985EBF79-4FE7-4D4D-8981-8A59ED8C0110}"/>
              </a:ext>
            </a:extLst>
          </p:cNvPr>
          <p:cNvSpPr>
            <a:spLocks noChangeArrowheads="1"/>
          </p:cNvSpPr>
          <p:nvPr/>
        </p:nvSpPr>
        <p:spPr bwMode="auto">
          <a:xfrm>
            <a:off x="-3175" y="1422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pic>
        <p:nvPicPr>
          <p:cNvPr id="182276" name="Picture 1028" descr="http://www.medad.dk/Wine&amp;Bread100x80cm..B.jpg">
            <a:hlinkClick r:id="rId2"/>
            <a:extLst>
              <a:ext uri="{FF2B5EF4-FFF2-40B4-BE49-F238E27FC236}">
                <a16:creationId xmlns:a16="http://schemas.microsoft.com/office/drawing/2014/main" id="{2578433C-57C4-412A-8D1D-883C4C065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57" t="2519" r="3157" b="2519"/>
          <a:stretch>
            <a:fillRect/>
          </a:stretch>
        </p:blipFill>
        <p:spPr bwMode="auto">
          <a:xfrm>
            <a:off x="1609725" y="425450"/>
            <a:ext cx="4968875"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183298" name="Picture 2">
            <a:extLst>
              <a:ext uri="{FF2B5EF4-FFF2-40B4-BE49-F238E27FC236}">
                <a16:creationId xmlns:a16="http://schemas.microsoft.com/office/drawing/2014/main" id="{A12DA7BC-4EA1-4B52-B7D4-43ED5B77B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21775"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3299" name="Slide Number Placeholder 5">
            <a:extLst>
              <a:ext uri="{FF2B5EF4-FFF2-40B4-BE49-F238E27FC236}">
                <a16:creationId xmlns:a16="http://schemas.microsoft.com/office/drawing/2014/main" id="{8AC0AD51-A3CD-42D6-8531-480CC79897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D4E2D9D0-EE67-4745-A35F-D46CE5D54556}" type="slidenum">
              <a:rPr lang="en-GB" altLang="en-US" sz="1400" b="0" smtClean="0">
                <a:solidFill>
                  <a:schemeClr val="tx1"/>
                </a:solidFill>
                <a:latin typeface="Times New Roman" panose="02020603050405020304" pitchFamily="18" charset="0"/>
              </a:rPr>
              <a:pPr>
                <a:spcBef>
                  <a:spcPct val="0"/>
                </a:spcBef>
                <a:buClrTx/>
                <a:buFontTx/>
                <a:buNone/>
              </a:pPr>
              <a:t>172</a:t>
            </a:fld>
            <a:endParaRPr lang="en-GB" altLang="en-US" sz="1400" b="0">
              <a:solidFill>
                <a:schemeClr val="tx1"/>
              </a:solidFill>
              <a:latin typeface="Times New Roman" panose="02020603050405020304" pitchFamily="18" charset="0"/>
            </a:endParaRPr>
          </a:p>
        </p:txBody>
      </p:sp>
      <p:sp>
        <p:nvSpPr>
          <p:cNvPr id="222210" name="Rectangle 2">
            <a:extLst>
              <a:ext uri="{FF2B5EF4-FFF2-40B4-BE49-F238E27FC236}">
                <a16:creationId xmlns:a16="http://schemas.microsoft.com/office/drawing/2014/main" id="{EA0EE96C-DA0D-462B-95BD-4FE8197E5BC4}"/>
              </a:ext>
            </a:extLst>
          </p:cNvPr>
          <p:cNvSpPr>
            <a:spLocks noGrp="1" noChangeArrowheads="1"/>
          </p:cNvSpPr>
          <p:nvPr>
            <p:ph type="title"/>
          </p:nvPr>
        </p:nvSpPr>
        <p:spPr>
          <a:xfrm>
            <a:off x="685800" y="2362200"/>
            <a:ext cx="7772400" cy="1143000"/>
          </a:xfrm>
        </p:spPr>
        <p:txBody>
          <a:bodyPr/>
          <a:lstStyle/>
          <a:p>
            <a:pPr eaLnBrk="1" hangingPunct="1">
              <a:defRPr/>
            </a:pPr>
            <a:r>
              <a:rPr lang="en-GB" sz="4800" b="0" dirty="0">
                <a:solidFill>
                  <a:schemeClr val="tx1"/>
                </a:solidFill>
              </a:rPr>
              <a:t>END OF PART FOUR</a:t>
            </a:r>
          </a:p>
        </p:txBody>
      </p:sp>
      <p:sp>
        <p:nvSpPr>
          <p:cNvPr id="183301" name="Text Box 3">
            <a:extLst>
              <a:ext uri="{FF2B5EF4-FFF2-40B4-BE49-F238E27FC236}">
                <a16:creationId xmlns:a16="http://schemas.microsoft.com/office/drawing/2014/main" id="{9EEAB5EE-9D12-4B2A-AA19-66C26558F1E9}"/>
              </a:ext>
            </a:extLst>
          </p:cNvPr>
          <p:cNvSpPr txBox="1">
            <a:spLocks noChangeArrowheads="1"/>
          </p:cNvSpPr>
          <p:nvPr/>
        </p:nvSpPr>
        <p:spPr bwMode="auto">
          <a:xfrm>
            <a:off x="3048000" y="3962400"/>
            <a:ext cx="335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US" altLang="en-US" sz="2800" b="0" dirty="0">
                <a:solidFill>
                  <a:srgbClr val="002060"/>
                </a:solidFill>
              </a:rPr>
              <a:t>Hymn no: 226</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3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1" grpId="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187394" name="Picture 1">
            <a:extLst>
              <a:ext uri="{FF2B5EF4-FFF2-40B4-BE49-F238E27FC236}">
                <a16:creationId xmlns:a16="http://schemas.microsoft.com/office/drawing/2014/main" id="{FD0E6A4F-3C9B-4019-B0BF-BDC620F22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33338"/>
            <a:ext cx="91217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Slide Number Placeholder 5">
            <a:extLst>
              <a:ext uri="{FF2B5EF4-FFF2-40B4-BE49-F238E27FC236}">
                <a16:creationId xmlns:a16="http://schemas.microsoft.com/office/drawing/2014/main" id="{9A9C5C06-E7B4-4D4C-BBD6-6C6B8AB832B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C2920E9-DD0A-42EB-9806-482CBF79D9AB}" type="slidenum">
              <a:rPr lang="en-GB" altLang="en-US" sz="1400" b="0" smtClean="0">
                <a:solidFill>
                  <a:schemeClr val="tx1"/>
                </a:solidFill>
                <a:latin typeface="Times New Roman" panose="02020603050405020304" pitchFamily="18" charset="0"/>
              </a:rPr>
              <a:pPr>
                <a:spcBef>
                  <a:spcPct val="0"/>
                </a:spcBef>
                <a:buClrTx/>
                <a:buFontTx/>
                <a:buNone/>
              </a:pPr>
              <a:t>173</a:t>
            </a:fld>
            <a:endParaRPr lang="en-GB" altLang="en-US" sz="1400" b="0">
              <a:solidFill>
                <a:schemeClr val="tx1"/>
              </a:solidFill>
              <a:latin typeface="Times New Roman" panose="02020603050405020304" pitchFamily="18" charset="0"/>
            </a:endParaRPr>
          </a:p>
        </p:txBody>
      </p:sp>
      <p:sp>
        <p:nvSpPr>
          <p:cNvPr id="183298" name="Rectangle 2">
            <a:extLst>
              <a:ext uri="{FF2B5EF4-FFF2-40B4-BE49-F238E27FC236}">
                <a16:creationId xmlns:a16="http://schemas.microsoft.com/office/drawing/2014/main" id="{F5111596-812E-4167-89C7-7CF62DCD4098}"/>
              </a:ext>
            </a:extLst>
          </p:cNvPr>
          <p:cNvSpPr>
            <a:spLocks noGrp="1" noChangeArrowheads="1"/>
          </p:cNvSpPr>
          <p:nvPr>
            <p:ph type="title"/>
          </p:nvPr>
        </p:nvSpPr>
        <p:spPr>
          <a:xfrm>
            <a:off x="762000" y="2133600"/>
            <a:ext cx="7924800" cy="2438400"/>
          </a:xfrm>
        </p:spPr>
        <p:txBody>
          <a:bodyPr/>
          <a:lstStyle/>
          <a:p>
            <a:pPr eaLnBrk="1" hangingPunct="1">
              <a:defRPr/>
            </a:pPr>
            <a:r>
              <a:rPr lang="en-GB" sz="4800" b="0" dirty="0">
                <a:solidFill>
                  <a:srgbClr val="3366CC"/>
                </a:solidFill>
              </a:rPr>
              <a:t>“SHEEP AND OXEN AND FAT CATTLE”</a:t>
            </a:r>
          </a:p>
        </p:txBody>
      </p:sp>
      <p:sp>
        <p:nvSpPr>
          <p:cNvPr id="187397" name="Text Box 3">
            <a:extLst>
              <a:ext uri="{FF2B5EF4-FFF2-40B4-BE49-F238E27FC236}">
                <a16:creationId xmlns:a16="http://schemas.microsoft.com/office/drawing/2014/main" id="{986DA1D6-6FA0-4FE3-BAC1-EB69BF26311C}"/>
              </a:ext>
            </a:extLst>
          </p:cNvPr>
          <p:cNvSpPr txBox="1">
            <a:spLocks noChangeArrowheads="1"/>
          </p:cNvSpPr>
          <p:nvPr/>
        </p:nvSpPr>
        <p:spPr bwMode="auto">
          <a:xfrm>
            <a:off x="114300" y="542925"/>
            <a:ext cx="891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b="0" i="1">
                <a:solidFill>
                  <a:schemeClr val="tx1"/>
                </a:solidFill>
              </a:rPr>
              <a:t>“FLOWING WITH MILK AND HONEY”</a:t>
            </a:r>
          </a:p>
          <a:p>
            <a:pPr algn="ctr" eaLnBrk="1" hangingPunct="1">
              <a:spcBef>
                <a:spcPct val="50000"/>
              </a:spcBef>
              <a:buClrTx/>
              <a:buFontTx/>
              <a:buNone/>
            </a:pPr>
            <a:r>
              <a:rPr lang="en-GB" altLang="en-US" b="0" i="1">
                <a:solidFill>
                  <a:schemeClr val="tx1"/>
                </a:solidFill>
              </a:rPr>
              <a:t> PART FIVE</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3">
            <a:extLst>
              <a:ext uri="{FF2B5EF4-FFF2-40B4-BE49-F238E27FC236}">
                <a16:creationId xmlns:a16="http://schemas.microsoft.com/office/drawing/2014/main" id="{7A66F93E-63F7-4FF0-B564-C27DE501C8A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5C6BB106-16F0-40E7-AE54-A060A67A6049}" type="slidenum">
              <a:rPr lang="en-GB" altLang="en-US" sz="1400" b="0" smtClean="0">
                <a:solidFill>
                  <a:schemeClr val="tx1"/>
                </a:solidFill>
                <a:latin typeface="Times New Roman" panose="02020603050405020304" pitchFamily="18" charset="0"/>
              </a:rPr>
              <a:pPr>
                <a:spcBef>
                  <a:spcPct val="0"/>
                </a:spcBef>
                <a:buClrTx/>
                <a:buFontTx/>
                <a:buNone/>
              </a:pPr>
              <a:t>174</a:t>
            </a:fld>
            <a:endParaRPr lang="en-GB" altLang="en-US" sz="1400" b="0">
              <a:solidFill>
                <a:schemeClr val="tx1"/>
              </a:solidFill>
              <a:latin typeface="Times New Roman" panose="02020603050405020304" pitchFamily="18" charset="0"/>
            </a:endParaRPr>
          </a:p>
        </p:txBody>
      </p:sp>
      <p:pic>
        <p:nvPicPr>
          <p:cNvPr id="189443" name="Picture 1027" descr="http://bertan.gipuzkoakultura.net/img/20/grandes/140.jpg">
            <a:extLst>
              <a:ext uri="{FF2B5EF4-FFF2-40B4-BE49-F238E27FC236}">
                <a16:creationId xmlns:a16="http://schemas.microsoft.com/office/drawing/2014/main" id="{5E9E932D-0573-403A-9E64-BCB7DA7B9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68" r="196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1028">
            <a:extLst>
              <a:ext uri="{FF2B5EF4-FFF2-40B4-BE49-F238E27FC236}">
                <a16:creationId xmlns:a16="http://schemas.microsoft.com/office/drawing/2014/main" id="{49C60344-6333-4A4D-A83B-4954C75A9FB9}"/>
              </a:ext>
            </a:extLst>
          </p:cNvPr>
          <p:cNvSpPr txBox="1">
            <a:spLocks noChangeArrowheads="1"/>
          </p:cNvSpPr>
          <p:nvPr/>
        </p:nvSpPr>
        <p:spPr bwMode="auto">
          <a:xfrm>
            <a:off x="755650" y="620713"/>
            <a:ext cx="26670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4800" b="0">
                <a:solidFill>
                  <a:srgbClr val="FFFF00"/>
                </a:solidFill>
              </a:rPr>
              <a:t>CATTLE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90466" name="Slide Number Placeholder 5">
            <a:extLst>
              <a:ext uri="{FF2B5EF4-FFF2-40B4-BE49-F238E27FC236}">
                <a16:creationId xmlns:a16="http://schemas.microsoft.com/office/drawing/2014/main" id="{938C930A-60B2-4FAD-B625-51EA71041FC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3FD0B36-A1A7-4BDE-B794-E16785C52732}" type="slidenum">
              <a:rPr lang="en-GB" altLang="en-US" sz="1400" b="0" smtClean="0">
                <a:solidFill>
                  <a:schemeClr val="tx1"/>
                </a:solidFill>
                <a:latin typeface="Times New Roman" panose="02020603050405020304" pitchFamily="18" charset="0"/>
              </a:rPr>
              <a:pPr>
                <a:spcBef>
                  <a:spcPct val="0"/>
                </a:spcBef>
                <a:buClrTx/>
                <a:buFontTx/>
                <a:buNone/>
              </a:pPr>
              <a:t>175</a:t>
            </a:fld>
            <a:endParaRPr lang="en-GB" altLang="en-US" sz="1400" b="0">
              <a:solidFill>
                <a:schemeClr val="tx1"/>
              </a:solidFill>
              <a:latin typeface="Times New Roman" panose="02020603050405020304" pitchFamily="18" charset="0"/>
            </a:endParaRPr>
          </a:p>
        </p:txBody>
      </p:sp>
      <p:sp>
        <p:nvSpPr>
          <p:cNvPr id="312322" name="Rectangle 2">
            <a:extLst>
              <a:ext uri="{FF2B5EF4-FFF2-40B4-BE49-F238E27FC236}">
                <a16:creationId xmlns:a16="http://schemas.microsoft.com/office/drawing/2014/main" id="{524784A2-9F38-4C14-9B66-BE5B1B5DD316}"/>
              </a:ext>
            </a:extLst>
          </p:cNvPr>
          <p:cNvSpPr>
            <a:spLocks noGrp="1" noChangeArrowheads="1"/>
          </p:cNvSpPr>
          <p:nvPr>
            <p:ph type="title"/>
          </p:nvPr>
        </p:nvSpPr>
        <p:spPr/>
        <p:txBody>
          <a:bodyPr/>
          <a:lstStyle/>
          <a:p>
            <a:pPr eaLnBrk="1" hangingPunct="1">
              <a:defRPr/>
            </a:pPr>
            <a:r>
              <a:rPr lang="en-GB"/>
              <a:t>CATTLE</a:t>
            </a:r>
          </a:p>
        </p:txBody>
      </p:sp>
      <p:sp>
        <p:nvSpPr>
          <p:cNvPr id="190468" name="Rectangle 3">
            <a:extLst>
              <a:ext uri="{FF2B5EF4-FFF2-40B4-BE49-F238E27FC236}">
                <a16:creationId xmlns:a16="http://schemas.microsoft.com/office/drawing/2014/main" id="{5F638A8D-AE8D-4C34-8F38-208B27CCFED5}"/>
              </a:ext>
            </a:extLst>
          </p:cNvPr>
          <p:cNvSpPr>
            <a:spLocks noGrp="1" noChangeArrowheads="1"/>
          </p:cNvSpPr>
          <p:nvPr>
            <p:ph type="body" idx="1"/>
          </p:nvPr>
        </p:nvSpPr>
        <p:spPr>
          <a:xfrm>
            <a:off x="685800" y="1447800"/>
            <a:ext cx="7924800" cy="4724400"/>
          </a:xfrm>
        </p:spPr>
        <p:txBody>
          <a:bodyPr/>
          <a:lstStyle/>
          <a:p>
            <a:pPr eaLnBrk="1" hangingPunct="1"/>
            <a:r>
              <a:rPr lang="en-GB" altLang="en-US"/>
              <a:t>The agricultural economy included cattle</a:t>
            </a:r>
          </a:p>
          <a:p>
            <a:pPr eaLnBrk="1" hangingPunct="1"/>
            <a:r>
              <a:rPr lang="en-GB" altLang="en-US"/>
              <a:t>Cows yield milk, butter, cheese, leather and meat</a:t>
            </a:r>
          </a:p>
          <a:p>
            <a:pPr eaLnBrk="1" hangingPunct="1"/>
            <a:r>
              <a:rPr lang="en-GB" altLang="en-US"/>
              <a:t>Oxen provide motive power</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91490" name="Slide Number Placeholder 5">
            <a:extLst>
              <a:ext uri="{FF2B5EF4-FFF2-40B4-BE49-F238E27FC236}">
                <a16:creationId xmlns:a16="http://schemas.microsoft.com/office/drawing/2014/main" id="{4C8A1989-D7B8-4A44-8934-A8FADE2386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2880565-24D0-481B-882B-043E46CA3411}" type="slidenum">
              <a:rPr lang="en-GB" altLang="en-US" sz="1400" b="0" smtClean="0">
                <a:solidFill>
                  <a:schemeClr val="tx1"/>
                </a:solidFill>
                <a:latin typeface="Times New Roman" panose="02020603050405020304" pitchFamily="18" charset="0"/>
              </a:rPr>
              <a:pPr>
                <a:spcBef>
                  <a:spcPct val="0"/>
                </a:spcBef>
                <a:buClrTx/>
                <a:buFontTx/>
                <a:buNone/>
              </a:pPr>
              <a:t>176</a:t>
            </a:fld>
            <a:endParaRPr lang="en-GB" altLang="en-US" sz="1400" b="0">
              <a:solidFill>
                <a:schemeClr val="tx1"/>
              </a:solidFill>
              <a:latin typeface="Times New Roman" panose="02020603050405020304" pitchFamily="18" charset="0"/>
            </a:endParaRPr>
          </a:p>
        </p:txBody>
      </p:sp>
      <p:sp>
        <p:nvSpPr>
          <p:cNvPr id="339970" name="Rectangle 2">
            <a:extLst>
              <a:ext uri="{FF2B5EF4-FFF2-40B4-BE49-F238E27FC236}">
                <a16:creationId xmlns:a16="http://schemas.microsoft.com/office/drawing/2014/main" id="{0B369048-7D68-4FB8-8DAA-81B471CF5884}"/>
              </a:ext>
            </a:extLst>
          </p:cNvPr>
          <p:cNvSpPr>
            <a:spLocks noGrp="1" noChangeArrowheads="1"/>
          </p:cNvSpPr>
          <p:nvPr>
            <p:ph type="title"/>
          </p:nvPr>
        </p:nvSpPr>
        <p:spPr/>
        <p:txBody>
          <a:bodyPr/>
          <a:lstStyle/>
          <a:p>
            <a:pPr eaLnBrk="1" hangingPunct="1">
              <a:defRPr/>
            </a:pPr>
            <a:r>
              <a:rPr lang="en-GB"/>
              <a:t>CATTLE</a:t>
            </a:r>
          </a:p>
        </p:txBody>
      </p:sp>
      <p:sp>
        <p:nvSpPr>
          <p:cNvPr id="191492" name="Rectangle 3">
            <a:extLst>
              <a:ext uri="{FF2B5EF4-FFF2-40B4-BE49-F238E27FC236}">
                <a16:creationId xmlns:a16="http://schemas.microsoft.com/office/drawing/2014/main" id="{B719CA53-5FD1-4749-A932-963994A2B152}"/>
              </a:ext>
            </a:extLst>
          </p:cNvPr>
          <p:cNvSpPr>
            <a:spLocks noGrp="1" noChangeArrowheads="1"/>
          </p:cNvSpPr>
          <p:nvPr>
            <p:ph type="body" idx="1"/>
          </p:nvPr>
        </p:nvSpPr>
        <p:spPr>
          <a:xfrm>
            <a:off x="685800" y="1447800"/>
            <a:ext cx="7924800" cy="4724400"/>
          </a:xfrm>
        </p:spPr>
        <p:txBody>
          <a:bodyPr/>
          <a:lstStyle/>
          <a:p>
            <a:pPr eaLnBrk="1" hangingPunct="1"/>
            <a:r>
              <a:rPr lang="en-GB" altLang="en-US"/>
              <a:t>As ruminants, cattle need a lot of grass</a:t>
            </a:r>
          </a:p>
          <a:p>
            <a:pPr eaLnBrk="1" hangingPunct="1"/>
            <a:r>
              <a:rPr lang="en-GB" altLang="en-US"/>
              <a:t>Less sure-footed than sheep, they thrive on level ground </a:t>
            </a:r>
          </a:p>
          <a:p>
            <a:pPr eaLnBrk="1" hangingPunct="1"/>
            <a:r>
              <a:rPr lang="en-GB" altLang="en-US"/>
              <a:t>Hence the choice of the plateau east of Jordan by the two and a half tribes</a:t>
            </a:r>
          </a:p>
          <a:p>
            <a:pPr eaLnBrk="1" hangingPunct="1"/>
            <a:r>
              <a:rPr lang="en-GB" altLang="en-US"/>
              <a:t>See Numbers 32:1,2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92514" name="Slide Number Placeholder 5">
            <a:extLst>
              <a:ext uri="{FF2B5EF4-FFF2-40B4-BE49-F238E27FC236}">
                <a16:creationId xmlns:a16="http://schemas.microsoft.com/office/drawing/2014/main" id="{BAD1C00F-D949-4AE0-A7E8-7F827ECA28C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0939CB4-98D5-476E-8744-F63715BAE614}" type="slidenum">
              <a:rPr lang="en-GB" altLang="en-US" sz="1400" b="0" smtClean="0">
                <a:solidFill>
                  <a:schemeClr val="tx1"/>
                </a:solidFill>
                <a:latin typeface="Times New Roman" panose="02020603050405020304" pitchFamily="18" charset="0"/>
              </a:rPr>
              <a:pPr>
                <a:spcBef>
                  <a:spcPct val="0"/>
                </a:spcBef>
                <a:buClrTx/>
                <a:buFontTx/>
                <a:buNone/>
              </a:pPr>
              <a:t>177</a:t>
            </a:fld>
            <a:endParaRPr lang="en-GB" altLang="en-US" sz="1400" b="0">
              <a:solidFill>
                <a:schemeClr val="tx1"/>
              </a:solidFill>
              <a:latin typeface="Times New Roman" panose="02020603050405020304" pitchFamily="18" charset="0"/>
            </a:endParaRPr>
          </a:p>
        </p:txBody>
      </p:sp>
      <p:sp>
        <p:nvSpPr>
          <p:cNvPr id="313346" name="Rectangle 2">
            <a:extLst>
              <a:ext uri="{FF2B5EF4-FFF2-40B4-BE49-F238E27FC236}">
                <a16:creationId xmlns:a16="http://schemas.microsoft.com/office/drawing/2014/main" id="{CEE5A07B-A5D8-47B2-9B55-A05341BF23FD}"/>
              </a:ext>
            </a:extLst>
          </p:cNvPr>
          <p:cNvSpPr>
            <a:spLocks noGrp="1" noChangeArrowheads="1"/>
          </p:cNvSpPr>
          <p:nvPr>
            <p:ph type="title"/>
          </p:nvPr>
        </p:nvSpPr>
        <p:spPr/>
        <p:txBody>
          <a:bodyPr/>
          <a:lstStyle/>
          <a:p>
            <a:pPr eaLnBrk="1" hangingPunct="1">
              <a:defRPr/>
            </a:pPr>
            <a:r>
              <a:rPr lang="en-GB"/>
              <a:t>OXEN</a:t>
            </a:r>
          </a:p>
        </p:txBody>
      </p:sp>
      <p:sp>
        <p:nvSpPr>
          <p:cNvPr id="192516" name="Rectangle 3">
            <a:extLst>
              <a:ext uri="{FF2B5EF4-FFF2-40B4-BE49-F238E27FC236}">
                <a16:creationId xmlns:a16="http://schemas.microsoft.com/office/drawing/2014/main" id="{B1756C58-D637-4DC6-964A-15687C9A4636}"/>
              </a:ext>
            </a:extLst>
          </p:cNvPr>
          <p:cNvSpPr>
            <a:spLocks noGrp="1" noChangeArrowheads="1"/>
          </p:cNvSpPr>
          <p:nvPr>
            <p:ph type="body" idx="1"/>
          </p:nvPr>
        </p:nvSpPr>
        <p:spPr>
          <a:xfrm>
            <a:off x="685800" y="1447800"/>
            <a:ext cx="7696200" cy="4419600"/>
          </a:xfrm>
        </p:spPr>
        <p:txBody>
          <a:bodyPr/>
          <a:lstStyle/>
          <a:p>
            <a:pPr eaLnBrk="1" hangingPunct="1"/>
            <a:r>
              <a:rPr lang="en-GB" altLang="en-US"/>
              <a:t>The ox has great pulling power</a:t>
            </a:r>
          </a:p>
          <a:p>
            <a:pPr eaLnBrk="1" hangingPunct="1"/>
            <a:r>
              <a:rPr lang="en-GB" altLang="en-US"/>
              <a:t>A yoke is needed to transfer the energy without chafing</a:t>
            </a:r>
          </a:p>
          <a:p>
            <a:pPr eaLnBrk="1" hangingPunct="1"/>
            <a:r>
              <a:rPr lang="en-GB" altLang="en-US"/>
              <a:t>It can be clipped to the horns</a:t>
            </a:r>
          </a:p>
          <a:p>
            <a:pPr eaLnBrk="1" hangingPunct="1"/>
            <a:r>
              <a:rPr lang="en-GB" altLang="en-US"/>
              <a:t>Or around the shoulders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3">
            <a:extLst>
              <a:ext uri="{FF2B5EF4-FFF2-40B4-BE49-F238E27FC236}">
                <a16:creationId xmlns:a16="http://schemas.microsoft.com/office/drawing/2014/main" id="{3020AE09-CC4D-4A34-80A2-E438A13649E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A4B2ADFA-3F48-4556-AD42-7A837D1BCF4F}" type="slidenum">
              <a:rPr lang="en-GB" altLang="en-US" sz="1400" b="0" smtClean="0">
                <a:solidFill>
                  <a:schemeClr val="tx1"/>
                </a:solidFill>
                <a:latin typeface="Times New Roman" panose="02020603050405020304" pitchFamily="18" charset="0"/>
              </a:rPr>
              <a:pPr>
                <a:spcBef>
                  <a:spcPct val="0"/>
                </a:spcBef>
                <a:buClrTx/>
                <a:buFontTx/>
                <a:buNone/>
              </a:pPr>
              <a:t>178</a:t>
            </a:fld>
            <a:endParaRPr lang="en-GB" altLang="en-US" sz="1400" b="0">
              <a:solidFill>
                <a:schemeClr val="tx1"/>
              </a:solidFill>
              <a:latin typeface="Times New Roman" panose="02020603050405020304" pitchFamily="18" charset="0"/>
            </a:endParaRPr>
          </a:p>
        </p:txBody>
      </p:sp>
      <p:pic>
        <p:nvPicPr>
          <p:cNvPr id="193539" name="Picture 4" descr="http://www.channel4.com/4car/media/features/2004/costa-rica/03-large/costa-rica-cattleherder.jpg">
            <a:extLst>
              <a:ext uri="{FF2B5EF4-FFF2-40B4-BE49-F238E27FC236}">
                <a16:creationId xmlns:a16="http://schemas.microsoft.com/office/drawing/2014/main" id="{765693E3-0E21-404B-9751-D34192A29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5">
            <a:extLst>
              <a:ext uri="{FF2B5EF4-FFF2-40B4-BE49-F238E27FC236}">
                <a16:creationId xmlns:a16="http://schemas.microsoft.com/office/drawing/2014/main" id="{B5159BAC-AC7B-4687-A93E-A9FE7EC373AD}"/>
              </a:ext>
            </a:extLst>
          </p:cNvPr>
          <p:cNvSpPr txBox="1">
            <a:spLocks noChangeArrowheads="1"/>
          </p:cNvSpPr>
          <p:nvPr/>
        </p:nvSpPr>
        <p:spPr bwMode="auto">
          <a:xfrm>
            <a:off x="4787900" y="476250"/>
            <a:ext cx="480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solidFill>
                  <a:srgbClr val="FFFF00"/>
                </a:solidFill>
              </a:rPr>
              <a:t>Oxen yoked by the horns</a:t>
            </a: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a:extLst>
              <a:ext uri="{FF2B5EF4-FFF2-40B4-BE49-F238E27FC236}">
                <a16:creationId xmlns:a16="http://schemas.microsoft.com/office/drawing/2014/main" id="{A40582A9-6D61-459A-BC2D-17858A57FD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2740B70C-025E-4791-89FF-9ED1DBD28640}" type="slidenum">
              <a:rPr lang="en-GB" altLang="en-US" sz="1400" b="0" smtClean="0">
                <a:solidFill>
                  <a:schemeClr val="tx1"/>
                </a:solidFill>
                <a:latin typeface="Times New Roman" panose="02020603050405020304" pitchFamily="18" charset="0"/>
              </a:rPr>
              <a:pPr>
                <a:spcBef>
                  <a:spcPct val="0"/>
                </a:spcBef>
                <a:buClrTx/>
                <a:buFontTx/>
                <a:buNone/>
              </a:pPr>
              <a:t>179</a:t>
            </a:fld>
            <a:endParaRPr lang="en-GB" altLang="en-US" sz="1400" b="0">
              <a:solidFill>
                <a:schemeClr val="tx1"/>
              </a:solidFill>
              <a:latin typeface="Times New Roman" panose="02020603050405020304" pitchFamily="18" charset="0"/>
            </a:endParaRPr>
          </a:p>
        </p:txBody>
      </p:sp>
      <p:pic>
        <p:nvPicPr>
          <p:cNvPr id="194563" name="Picture 1027" descr="http://bolsinger.blogs.com/photos/uncategorized/oxenyoked.jpg">
            <a:extLst>
              <a:ext uri="{FF2B5EF4-FFF2-40B4-BE49-F238E27FC236}">
                <a16:creationId xmlns:a16="http://schemas.microsoft.com/office/drawing/2014/main" id="{F88548D7-F944-4FFA-BEB9-72B727586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647"/>
          <a:stretch>
            <a:fillRect/>
          </a:stretch>
        </p:blipFill>
        <p:spPr bwMode="auto">
          <a:xfrm>
            <a:off x="0" y="41275"/>
            <a:ext cx="91440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1028">
            <a:extLst>
              <a:ext uri="{FF2B5EF4-FFF2-40B4-BE49-F238E27FC236}">
                <a16:creationId xmlns:a16="http://schemas.microsoft.com/office/drawing/2014/main" id="{179013EA-1B6F-4580-96B2-02F1E9C72F96}"/>
              </a:ext>
            </a:extLst>
          </p:cNvPr>
          <p:cNvSpPr txBox="1">
            <a:spLocks noChangeArrowheads="1"/>
          </p:cNvSpPr>
          <p:nvPr/>
        </p:nvSpPr>
        <p:spPr bwMode="auto">
          <a:xfrm>
            <a:off x="685800" y="228600"/>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solidFill>
                  <a:srgbClr val="FFFF00"/>
                </a:solidFill>
              </a:rPr>
              <a:t>Shoulder</a:t>
            </a:r>
            <a:r>
              <a:rPr lang="en-GB" altLang="en-US" sz="2800">
                <a:solidFill>
                  <a:srgbClr val="FFFF00"/>
                </a:solidFill>
              </a:rPr>
              <a:t> </a:t>
            </a:r>
            <a:r>
              <a:rPr lang="en-GB" altLang="en-US" sz="2800" b="0">
                <a:solidFill>
                  <a:srgbClr val="FFFF00"/>
                </a:solidFill>
              </a:rPr>
              <a:t>yokes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1506" name="Slide Number Placeholder 5">
            <a:extLst>
              <a:ext uri="{FF2B5EF4-FFF2-40B4-BE49-F238E27FC236}">
                <a16:creationId xmlns:a16="http://schemas.microsoft.com/office/drawing/2014/main" id="{9ED62537-9CBA-45FC-A80C-9AA9BF28990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70D4BC1A-5A65-4A6A-853E-06982BB678DC}" type="slidenum">
              <a:rPr lang="en-GB" altLang="en-US" sz="1400" b="0" smtClean="0">
                <a:solidFill>
                  <a:schemeClr val="tx1"/>
                </a:solidFill>
                <a:latin typeface="Times New Roman" panose="02020603050405020304" pitchFamily="18" charset="0"/>
              </a:rPr>
              <a:pPr>
                <a:spcBef>
                  <a:spcPct val="0"/>
                </a:spcBef>
                <a:buClrTx/>
                <a:buFontTx/>
                <a:buNone/>
              </a:pPr>
              <a:t>18</a:t>
            </a:fld>
            <a:endParaRPr lang="en-GB" altLang="en-US" sz="1400" b="0">
              <a:solidFill>
                <a:schemeClr val="tx1"/>
              </a:solidFill>
              <a:latin typeface="Times New Roman" panose="02020603050405020304" pitchFamily="18" charset="0"/>
            </a:endParaRPr>
          </a:p>
        </p:txBody>
      </p:sp>
      <p:sp>
        <p:nvSpPr>
          <p:cNvPr id="168962" name="Rectangle 2">
            <a:extLst>
              <a:ext uri="{FF2B5EF4-FFF2-40B4-BE49-F238E27FC236}">
                <a16:creationId xmlns:a16="http://schemas.microsoft.com/office/drawing/2014/main" id="{4EAB940E-5FEF-45E3-BFC6-ADCACC6484F2}"/>
              </a:ext>
            </a:extLst>
          </p:cNvPr>
          <p:cNvSpPr>
            <a:spLocks noGrp="1" noChangeArrowheads="1"/>
          </p:cNvSpPr>
          <p:nvPr>
            <p:ph type="title"/>
          </p:nvPr>
        </p:nvSpPr>
        <p:spPr/>
        <p:txBody>
          <a:bodyPr/>
          <a:lstStyle/>
          <a:p>
            <a:pPr eaLnBrk="1" hangingPunct="1">
              <a:defRPr/>
            </a:pPr>
            <a:r>
              <a:rPr lang="en-GB"/>
              <a:t>THE LAND BASIS OF THE LAW</a:t>
            </a:r>
          </a:p>
        </p:txBody>
      </p:sp>
      <p:sp>
        <p:nvSpPr>
          <p:cNvPr id="21508" name="Rectangle 3">
            <a:extLst>
              <a:ext uri="{FF2B5EF4-FFF2-40B4-BE49-F238E27FC236}">
                <a16:creationId xmlns:a16="http://schemas.microsoft.com/office/drawing/2014/main" id="{B1D89C33-9345-46ED-943F-40C92E43EC6B}"/>
              </a:ext>
            </a:extLst>
          </p:cNvPr>
          <p:cNvSpPr>
            <a:spLocks noGrp="1" noChangeArrowheads="1"/>
          </p:cNvSpPr>
          <p:nvPr>
            <p:ph type="body" idx="1"/>
          </p:nvPr>
        </p:nvSpPr>
        <p:spPr>
          <a:xfrm>
            <a:off x="685800" y="1447800"/>
            <a:ext cx="8153400" cy="4648200"/>
          </a:xfrm>
        </p:spPr>
        <p:txBody>
          <a:bodyPr/>
          <a:lstStyle/>
          <a:p>
            <a:pPr eaLnBrk="1" hangingPunct="1"/>
            <a:r>
              <a:rPr lang="en-GB" altLang="en-US"/>
              <a:t>The Law at Sinai ruled that each family would have a small-holding</a:t>
            </a:r>
          </a:p>
          <a:p>
            <a:pPr eaLnBrk="1" hangingPunct="1"/>
            <a:r>
              <a:rPr lang="en-GB" altLang="en-US"/>
              <a:t>The boundaries would be marked</a:t>
            </a:r>
          </a:p>
          <a:p>
            <a:pPr eaLnBrk="1" hangingPunct="1"/>
            <a:r>
              <a:rPr lang="en-GB" altLang="en-US"/>
              <a:t>The plot of land would stay in the family in perpetuity</a:t>
            </a:r>
          </a:p>
          <a:p>
            <a:pPr eaLnBrk="1" hangingPunct="1"/>
            <a:r>
              <a:rPr lang="en-GB" altLang="en-US"/>
              <a:t>It would give them the means to produce food, drink and clothing</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95586" name="Slide Number Placeholder 5">
            <a:extLst>
              <a:ext uri="{FF2B5EF4-FFF2-40B4-BE49-F238E27FC236}">
                <a16:creationId xmlns:a16="http://schemas.microsoft.com/office/drawing/2014/main" id="{5A683356-6A6C-44AE-8A0B-34CC068E40A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0EEB523-BDF0-4745-BB64-5B8989F14362}" type="slidenum">
              <a:rPr lang="en-GB" altLang="en-US" sz="1400" b="0" smtClean="0">
                <a:solidFill>
                  <a:schemeClr val="tx1"/>
                </a:solidFill>
                <a:latin typeface="Times New Roman" panose="02020603050405020304" pitchFamily="18" charset="0"/>
              </a:rPr>
              <a:pPr>
                <a:spcBef>
                  <a:spcPct val="0"/>
                </a:spcBef>
                <a:buClrTx/>
                <a:buFontTx/>
                <a:buNone/>
              </a:pPr>
              <a:t>180</a:t>
            </a:fld>
            <a:endParaRPr lang="en-GB" altLang="en-US" sz="1400" b="0">
              <a:solidFill>
                <a:schemeClr val="tx1"/>
              </a:solidFill>
              <a:latin typeface="Times New Roman" panose="02020603050405020304" pitchFamily="18" charset="0"/>
            </a:endParaRPr>
          </a:p>
        </p:txBody>
      </p:sp>
      <p:sp>
        <p:nvSpPr>
          <p:cNvPr id="314370" name="Rectangle 2">
            <a:extLst>
              <a:ext uri="{FF2B5EF4-FFF2-40B4-BE49-F238E27FC236}">
                <a16:creationId xmlns:a16="http://schemas.microsoft.com/office/drawing/2014/main" id="{E655ABF8-4F0A-462B-95DD-99F460891ECE}"/>
              </a:ext>
            </a:extLst>
          </p:cNvPr>
          <p:cNvSpPr>
            <a:spLocks noGrp="1" noChangeArrowheads="1"/>
          </p:cNvSpPr>
          <p:nvPr>
            <p:ph type="title"/>
          </p:nvPr>
        </p:nvSpPr>
        <p:spPr/>
        <p:txBody>
          <a:bodyPr/>
          <a:lstStyle/>
          <a:p>
            <a:pPr eaLnBrk="1" hangingPunct="1">
              <a:defRPr/>
            </a:pPr>
            <a:r>
              <a:rPr lang="en-GB"/>
              <a:t>OXEN</a:t>
            </a:r>
          </a:p>
        </p:txBody>
      </p:sp>
      <p:sp>
        <p:nvSpPr>
          <p:cNvPr id="195588" name="Rectangle 3">
            <a:extLst>
              <a:ext uri="{FF2B5EF4-FFF2-40B4-BE49-F238E27FC236}">
                <a16:creationId xmlns:a16="http://schemas.microsoft.com/office/drawing/2014/main" id="{1EA49FB0-E062-4DFE-BEAF-5892B7834321}"/>
              </a:ext>
            </a:extLst>
          </p:cNvPr>
          <p:cNvSpPr>
            <a:spLocks noGrp="1" noChangeArrowheads="1"/>
          </p:cNvSpPr>
          <p:nvPr>
            <p:ph type="body" idx="1"/>
          </p:nvPr>
        </p:nvSpPr>
        <p:spPr>
          <a:xfrm>
            <a:off x="685800" y="1295400"/>
            <a:ext cx="7772400" cy="4800600"/>
          </a:xfrm>
        </p:spPr>
        <p:txBody>
          <a:bodyPr/>
          <a:lstStyle/>
          <a:p>
            <a:pPr eaLnBrk="1" hangingPunct="1">
              <a:lnSpc>
                <a:spcPct val="90000"/>
              </a:lnSpc>
            </a:pPr>
            <a:r>
              <a:rPr lang="en-GB" altLang="en-US"/>
              <a:t>Oxen transform the amount of work that can be done</a:t>
            </a:r>
          </a:p>
          <a:p>
            <a:pPr eaLnBrk="1" hangingPunct="1">
              <a:lnSpc>
                <a:spcPct val="90000"/>
              </a:lnSpc>
            </a:pPr>
            <a:r>
              <a:rPr lang="en-GB" altLang="en-US"/>
              <a:t>See Proverbs 14:4 </a:t>
            </a:r>
          </a:p>
          <a:p>
            <a:pPr eaLnBrk="1" hangingPunct="1">
              <a:lnSpc>
                <a:spcPct val="90000"/>
              </a:lnSpc>
            </a:pPr>
            <a:r>
              <a:rPr lang="en-GB" altLang="en-US"/>
              <a:t>Elisha’s family had 12 ox teams (see 1 Kings 19:19)</a:t>
            </a:r>
          </a:p>
          <a:p>
            <a:pPr eaLnBrk="1" hangingPunct="1">
              <a:lnSpc>
                <a:spcPct val="90000"/>
              </a:lnSpc>
            </a:pPr>
            <a:r>
              <a:rPr lang="en-GB" altLang="en-US"/>
              <a:t>An ox could incite envy (see Deuteronomy 5:21)</a:t>
            </a:r>
          </a:p>
          <a:p>
            <a:pPr eaLnBrk="1" hangingPunct="1">
              <a:lnSpc>
                <a:spcPct val="90000"/>
              </a:lnSpc>
            </a:pPr>
            <a:r>
              <a:rPr lang="en-GB" altLang="en-US"/>
              <a:t>The ox was to share in the crop (see 1 Corinthians 9:9)</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96610" name="Slide Number Placeholder 5">
            <a:extLst>
              <a:ext uri="{FF2B5EF4-FFF2-40B4-BE49-F238E27FC236}">
                <a16:creationId xmlns:a16="http://schemas.microsoft.com/office/drawing/2014/main" id="{561D0FBD-DA71-4B2F-9C2B-CDF2339900F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CCD44F8-9700-4B96-A338-DE3651350A88}" type="slidenum">
              <a:rPr lang="en-GB" altLang="en-US" sz="1400" b="0" smtClean="0">
                <a:solidFill>
                  <a:schemeClr val="tx1"/>
                </a:solidFill>
                <a:latin typeface="Times New Roman" panose="02020603050405020304" pitchFamily="18" charset="0"/>
              </a:rPr>
              <a:pPr>
                <a:spcBef>
                  <a:spcPct val="0"/>
                </a:spcBef>
                <a:buClrTx/>
                <a:buFontTx/>
                <a:buNone/>
              </a:pPr>
              <a:t>181</a:t>
            </a:fld>
            <a:endParaRPr lang="en-GB" altLang="en-US" sz="1400" b="0">
              <a:solidFill>
                <a:schemeClr val="tx1"/>
              </a:solidFill>
              <a:latin typeface="Times New Roman" panose="02020603050405020304" pitchFamily="18" charset="0"/>
            </a:endParaRPr>
          </a:p>
        </p:txBody>
      </p:sp>
      <p:sp>
        <p:nvSpPr>
          <p:cNvPr id="318466" name="Rectangle 2">
            <a:extLst>
              <a:ext uri="{FF2B5EF4-FFF2-40B4-BE49-F238E27FC236}">
                <a16:creationId xmlns:a16="http://schemas.microsoft.com/office/drawing/2014/main" id="{0FDDE7A1-0446-4164-A2DB-79665E85F34B}"/>
              </a:ext>
            </a:extLst>
          </p:cNvPr>
          <p:cNvSpPr>
            <a:spLocks noGrp="1" noChangeArrowheads="1"/>
          </p:cNvSpPr>
          <p:nvPr>
            <p:ph type="title"/>
          </p:nvPr>
        </p:nvSpPr>
        <p:spPr/>
        <p:txBody>
          <a:bodyPr/>
          <a:lstStyle/>
          <a:p>
            <a:pPr eaLnBrk="1" hangingPunct="1">
              <a:defRPr/>
            </a:pPr>
            <a:r>
              <a:rPr lang="en-GB"/>
              <a:t>COW FACTS</a:t>
            </a:r>
          </a:p>
        </p:txBody>
      </p:sp>
      <p:sp>
        <p:nvSpPr>
          <p:cNvPr id="196612" name="Rectangle 3">
            <a:extLst>
              <a:ext uri="{FF2B5EF4-FFF2-40B4-BE49-F238E27FC236}">
                <a16:creationId xmlns:a16="http://schemas.microsoft.com/office/drawing/2014/main" id="{962550A3-AF4F-4D43-9CD4-FC667C3BF973}"/>
              </a:ext>
            </a:extLst>
          </p:cNvPr>
          <p:cNvSpPr>
            <a:spLocks noGrp="1" noChangeArrowheads="1"/>
          </p:cNvSpPr>
          <p:nvPr>
            <p:ph type="body" idx="1"/>
          </p:nvPr>
        </p:nvSpPr>
        <p:spPr>
          <a:xfrm>
            <a:off x="762000" y="1219200"/>
            <a:ext cx="7696200" cy="4419600"/>
          </a:xfrm>
        </p:spPr>
        <p:txBody>
          <a:bodyPr/>
          <a:lstStyle/>
          <a:p>
            <a:pPr eaLnBrk="1" hangingPunct="1"/>
            <a:r>
              <a:rPr lang="en-GB" altLang="en-US" dirty="0"/>
              <a:t>Cows bear calves after 9 months</a:t>
            </a:r>
          </a:p>
          <a:p>
            <a:pPr eaLnBrk="1" hangingPunct="1"/>
            <a:r>
              <a:rPr lang="en-GB" altLang="en-US" dirty="0"/>
              <a:t>The calf is separated from the mother so that the milk can be kept for humans (see 1 Samuel 6:7, 12)</a:t>
            </a:r>
          </a:p>
          <a:p>
            <a:pPr eaLnBrk="1" hangingPunct="1"/>
            <a:r>
              <a:rPr lang="en-GB" altLang="en-US" dirty="0"/>
              <a:t>Lactation lasts a two or three years</a:t>
            </a:r>
          </a:p>
          <a:p>
            <a:pPr eaLnBrk="1" hangingPunct="1"/>
            <a:r>
              <a:rPr lang="en-GB" altLang="en-US" dirty="0"/>
              <a:t>After a few months the cow is normally mated to produce another calf</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97634" name="Slide Number Placeholder 5">
            <a:extLst>
              <a:ext uri="{FF2B5EF4-FFF2-40B4-BE49-F238E27FC236}">
                <a16:creationId xmlns:a16="http://schemas.microsoft.com/office/drawing/2014/main" id="{9BFF816F-08FD-47F6-B58F-2E574D25E43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A000954-2DD0-4B0B-8419-62320E707489}" type="slidenum">
              <a:rPr lang="en-GB" altLang="en-US" sz="1400" b="0" smtClean="0">
                <a:solidFill>
                  <a:schemeClr val="tx1"/>
                </a:solidFill>
                <a:latin typeface="Times New Roman" panose="02020603050405020304" pitchFamily="18" charset="0"/>
              </a:rPr>
              <a:pPr>
                <a:spcBef>
                  <a:spcPct val="0"/>
                </a:spcBef>
                <a:buClrTx/>
                <a:buFontTx/>
                <a:buNone/>
              </a:pPr>
              <a:t>182</a:t>
            </a:fld>
            <a:endParaRPr lang="en-GB" altLang="en-US" sz="1400" b="0">
              <a:solidFill>
                <a:schemeClr val="tx1"/>
              </a:solidFill>
              <a:latin typeface="Times New Roman" panose="02020603050405020304" pitchFamily="18" charset="0"/>
            </a:endParaRPr>
          </a:p>
        </p:txBody>
      </p:sp>
      <p:sp>
        <p:nvSpPr>
          <p:cNvPr id="319490" name="Rectangle 2">
            <a:extLst>
              <a:ext uri="{FF2B5EF4-FFF2-40B4-BE49-F238E27FC236}">
                <a16:creationId xmlns:a16="http://schemas.microsoft.com/office/drawing/2014/main" id="{E760871D-81BE-4C91-87BA-D69CCB78614C}"/>
              </a:ext>
            </a:extLst>
          </p:cNvPr>
          <p:cNvSpPr>
            <a:spLocks noGrp="1" noChangeArrowheads="1"/>
          </p:cNvSpPr>
          <p:nvPr>
            <p:ph type="title"/>
          </p:nvPr>
        </p:nvSpPr>
        <p:spPr/>
        <p:txBody>
          <a:bodyPr/>
          <a:lstStyle/>
          <a:p>
            <a:pPr eaLnBrk="1" hangingPunct="1">
              <a:defRPr/>
            </a:pPr>
            <a:r>
              <a:rPr lang="en-GB"/>
              <a:t>MILK</a:t>
            </a:r>
          </a:p>
        </p:txBody>
      </p:sp>
      <p:sp>
        <p:nvSpPr>
          <p:cNvPr id="197636" name="Rectangle 3">
            <a:extLst>
              <a:ext uri="{FF2B5EF4-FFF2-40B4-BE49-F238E27FC236}">
                <a16:creationId xmlns:a16="http://schemas.microsoft.com/office/drawing/2014/main" id="{2DACDC46-12C2-40BB-9C8C-09765DD81AF7}"/>
              </a:ext>
            </a:extLst>
          </p:cNvPr>
          <p:cNvSpPr>
            <a:spLocks noGrp="1" noChangeArrowheads="1"/>
          </p:cNvSpPr>
          <p:nvPr>
            <p:ph type="body" idx="1"/>
          </p:nvPr>
        </p:nvSpPr>
        <p:spPr>
          <a:xfrm>
            <a:off x="323850" y="1196975"/>
            <a:ext cx="4800600" cy="4876800"/>
          </a:xfrm>
        </p:spPr>
        <p:txBody>
          <a:bodyPr/>
          <a:lstStyle/>
          <a:p>
            <a:pPr eaLnBrk="1" hangingPunct="1"/>
            <a:r>
              <a:rPr lang="en-GB" altLang="en-US"/>
              <a:t>Milk soon sours without refrigeration</a:t>
            </a:r>
          </a:p>
          <a:p>
            <a:pPr eaLnBrk="1" hangingPunct="1"/>
            <a:r>
              <a:rPr lang="en-GB" altLang="en-US"/>
              <a:t>Bacteria produce acids which curdle the milk</a:t>
            </a:r>
          </a:p>
          <a:p>
            <a:pPr eaLnBrk="1" hangingPunct="1"/>
            <a:r>
              <a:rPr lang="en-GB" altLang="en-US"/>
              <a:t>The </a:t>
            </a:r>
            <a:r>
              <a:rPr lang="en-GB" altLang="en-US">
                <a:solidFill>
                  <a:srgbClr val="FFFF00"/>
                </a:solidFill>
              </a:rPr>
              <a:t>curds</a:t>
            </a:r>
            <a:r>
              <a:rPr lang="en-GB" altLang="en-US"/>
              <a:t> can be eaten fresh or dried</a:t>
            </a:r>
          </a:p>
          <a:p>
            <a:pPr eaLnBrk="1" hangingPunct="1"/>
            <a:r>
              <a:rPr lang="en-GB" altLang="en-US"/>
              <a:t>See Judges 5:25</a:t>
            </a:r>
          </a:p>
        </p:txBody>
      </p:sp>
      <p:pic>
        <p:nvPicPr>
          <p:cNvPr id="319493" name="Picture 5" descr="http://springbankcheese.ca/catalog/images/Curds-white.jpg">
            <a:extLst>
              <a:ext uri="{FF2B5EF4-FFF2-40B4-BE49-F238E27FC236}">
                <a16:creationId xmlns:a16="http://schemas.microsoft.com/office/drawing/2014/main" id="{67ED1341-74C5-427D-8A3F-6CA1BAB2E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2413" y="1557338"/>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9493"/>
                                        </p:tgtEl>
                                        <p:attrNameLst>
                                          <p:attrName>style.visibility</p:attrName>
                                        </p:attrNameLst>
                                      </p:cBhvr>
                                      <p:to>
                                        <p:strVal val="visible"/>
                                      </p:to>
                                    </p:set>
                                    <p:animEffect transition="in" filter="dissolve">
                                      <p:cBhvr>
                                        <p:cTn id="7" dur="500"/>
                                        <p:tgtEl>
                                          <p:spTgt spid="319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98658" name="Slide Number Placeholder 5">
            <a:extLst>
              <a:ext uri="{FF2B5EF4-FFF2-40B4-BE49-F238E27FC236}">
                <a16:creationId xmlns:a16="http://schemas.microsoft.com/office/drawing/2014/main" id="{564BEBA7-887B-4403-9235-21A8B89DBA8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7C7EFC07-CDAC-4A1F-9BE3-F84A3A397C99}" type="slidenum">
              <a:rPr lang="en-GB" altLang="en-US" sz="1400" b="0" smtClean="0">
                <a:solidFill>
                  <a:schemeClr val="tx1"/>
                </a:solidFill>
                <a:latin typeface="Times New Roman" panose="02020603050405020304" pitchFamily="18" charset="0"/>
              </a:rPr>
              <a:pPr>
                <a:spcBef>
                  <a:spcPct val="0"/>
                </a:spcBef>
                <a:buClrTx/>
                <a:buFontTx/>
                <a:buNone/>
              </a:pPr>
              <a:t>183</a:t>
            </a:fld>
            <a:endParaRPr lang="en-GB" altLang="en-US" sz="1400" b="0">
              <a:solidFill>
                <a:schemeClr val="tx1"/>
              </a:solidFill>
              <a:latin typeface="Times New Roman" panose="02020603050405020304" pitchFamily="18" charset="0"/>
            </a:endParaRPr>
          </a:p>
        </p:txBody>
      </p:sp>
      <p:sp>
        <p:nvSpPr>
          <p:cNvPr id="320514" name="Rectangle 2">
            <a:extLst>
              <a:ext uri="{FF2B5EF4-FFF2-40B4-BE49-F238E27FC236}">
                <a16:creationId xmlns:a16="http://schemas.microsoft.com/office/drawing/2014/main" id="{C5F8D5A8-86B8-4E47-835E-5C350F2AB29A}"/>
              </a:ext>
            </a:extLst>
          </p:cNvPr>
          <p:cNvSpPr>
            <a:spLocks noGrp="1" noChangeArrowheads="1"/>
          </p:cNvSpPr>
          <p:nvPr>
            <p:ph type="title"/>
          </p:nvPr>
        </p:nvSpPr>
        <p:spPr/>
        <p:txBody>
          <a:bodyPr/>
          <a:lstStyle/>
          <a:p>
            <a:pPr eaLnBrk="1" hangingPunct="1">
              <a:defRPr/>
            </a:pPr>
            <a:r>
              <a:rPr lang="en-GB"/>
              <a:t>CHEESE</a:t>
            </a:r>
          </a:p>
        </p:txBody>
      </p:sp>
      <p:sp>
        <p:nvSpPr>
          <p:cNvPr id="198660" name="Rectangle 3">
            <a:extLst>
              <a:ext uri="{FF2B5EF4-FFF2-40B4-BE49-F238E27FC236}">
                <a16:creationId xmlns:a16="http://schemas.microsoft.com/office/drawing/2014/main" id="{C80545A8-F9C8-4A59-AD67-5DE9BBD487CD}"/>
              </a:ext>
            </a:extLst>
          </p:cNvPr>
          <p:cNvSpPr>
            <a:spLocks noGrp="1" noChangeArrowheads="1"/>
          </p:cNvSpPr>
          <p:nvPr>
            <p:ph type="body" idx="1"/>
          </p:nvPr>
        </p:nvSpPr>
        <p:spPr>
          <a:xfrm>
            <a:off x="107950" y="1125538"/>
            <a:ext cx="4724400" cy="4876800"/>
          </a:xfrm>
        </p:spPr>
        <p:txBody>
          <a:bodyPr/>
          <a:lstStyle/>
          <a:p>
            <a:pPr eaLnBrk="1" hangingPunct="1"/>
            <a:r>
              <a:rPr lang="en-GB" altLang="en-US"/>
              <a:t>If rennet (enzyme from a calf’s stomach) is added to milk it produces a strong curd</a:t>
            </a:r>
          </a:p>
          <a:p>
            <a:pPr eaLnBrk="1" hangingPunct="1"/>
            <a:r>
              <a:rPr lang="en-GB" altLang="en-US"/>
              <a:t>This can be strained off and moulded into </a:t>
            </a:r>
            <a:r>
              <a:rPr lang="en-GB" altLang="en-US">
                <a:solidFill>
                  <a:srgbClr val="FFFF00"/>
                </a:solidFill>
              </a:rPr>
              <a:t>cheese</a:t>
            </a:r>
          </a:p>
          <a:p>
            <a:pPr eaLnBrk="1" hangingPunct="1"/>
            <a:r>
              <a:rPr lang="en-GB" altLang="en-US"/>
              <a:t>See Job 10:10,11</a:t>
            </a:r>
          </a:p>
        </p:txBody>
      </p:sp>
      <p:pic>
        <p:nvPicPr>
          <p:cNvPr id="320517" name="Picture 5" descr="http://www.ingoodtastestore.com/images/HO_cheese.jpg">
            <a:extLst>
              <a:ext uri="{FF2B5EF4-FFF2-40B4-BE49-F238E27FC236}">
                <a16:creationId xmlns:a16="http://schemas.microsoft.com/office/drawing/2014/main" id="{B0894E88-BE65-4B6F-94A3-F96F14633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94" t="21091"/>
          <a:stretch>
            <a:fillRect/>
          </a:stretch>
        </p:blipFill>
        <p:spPr bwMode="auto">
          <a:xfrm>
            <a:off x="4986338" y="1844675"/>
            <a:ext cx="4038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0517"/>
                                        </p:tgtEl>
                                        <p:attrNameLst>
                                          <p:attrName>style.visibility</p:attrName>
                                        </p:attrNameLst>
                                      </p:cBhvr>
                                      <p:to>
                                        <p:strVal val="visible"/>
                                      </p:to>
                                    </p:set>
                                    <p:animEffect transition="in" filter="dissolve">
                                      <p:cBhvr>
                                        <p:cTn id="7" dur="500"/>
                                        <p:tgtEl>
                                          <p:spTgt spid="3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99682" name="Slide Number Placeholder 5">
            <a:extLst>
              <a:ext uri="{FF2B5EF4-FFF2-40B4-BE49-F238E27FC236}">
                <a16:creationId xmlns:a16="http://schemas.microsoft.com/office/drawing/2014/main" id="{6C6F9084-48EA-4E78-87AA-F78434AB1DE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CFABE698-46B6-4130-93E7-E7CADBFDF210}" type="slidenum">
              <a:rPr lang="en-GB" altLang="en-US" sz="1400" b="0" smtClean="0">
                <a:solidFill>
                  <a:schemeClr val="tx1"/>
                </a:solidFill>
                <a:latin typeface="Times New Roman" panose="02020603050405020304" pitchFamily="18" charset="0"/>
              </a:rPr>
              <a:pPr>
                <a:spcBef>
                  <a:spcPct val="0"/>
                </a:spcBef>
                <a:buClrTx/>
                <a:buFontTx/>
                <a:buNone/>
              </a:pPr>
              <a:t>184</a:t>
            </a:fld>
            <a:endParaRPr lang="en-GB" altLang="en-US" sz="1400" b="0">
              <a:solidFill>
                <a:schemeClr val="tx1"/>
              </a:solidFill>
              <a:latin typeface="Times New Roman" panose="02020603050405020304" pitchFamily="18" charset="0"/>
            </a:endParaRPr>
          </a:p>
        </p:txBody>
      </p:sp>
      <p:sp>
        <p:nvSpPr>
          <p:cNvPr id="321538" name="Rectangle 2">
            <a:extLst>
              <a:ext uri="{FF2B5EF4-FFF2-40B4-BE49-F238E27FC236}">
                <a16:creationId xmlns:a16="http://schemas.microsoft.com/office/drawing/2014/main" id="{080EC1F8-35C4-4C9B-94A2-19CBA3AD5987}"/>
              </a:ext>
            </a:extLst>
          </p:cNvPr>
          <p:cNvSpPr>
            <a:spLocks noGrp="1" noChangeArrowheads="1"/>
          </p:cNvSpPr>
          <p:nvPr>
            <p:ph type="title"/>
          </p:nvPr>
        </p:nvSpPr>
        <p:spPr/>
        <p:txBody>
          <a:bodyPr/>
          <a:lstStyle/>
          <a:p>
            <a:pPr eaLnBrk="1" hangingPunct="1">
              <a:defRPr/>
            </a:pPr>
            <a:r>
              <a:rPr lang="en-GB"/>
              <a:t>BUTTER</a:t>
            </a:r>
          </a:p>
        </p:txBody>
      </p:sp>
      <p:sp>
        <p:nvSpPr>
          <p:cNvPr id="199684" name="Rectangle 3">
            <a:extLst>
              <a:ext uri="{FF2B5EF4-FFF2-40B4-BE49-F238E27FC236}">
                <a16:creationId xmlns:a16="http://schemas.microsoft.com/office/drawing/2014/main" id="{A522A3AF-F338-405D-88AA-C2624D3DEB6C}"/>
              </a:ext>
            </a:extLst>
          </p:cNvPr>
          <p:cNvSpPr>
            <a:spLocks noGrp="1" noChangeArrowheads="1"/>
          </p:cNvSpPr>
          <p:nvPr>
            <p:ph type="body" idx="1"/>
          </p:nvPr>
        </p:nvSpPr>
        <p:spPr>
          <a:xfrm>
            <a:off x="457200" y="1219200"/>
            <a:ext cx="5257800" cy="4876800"/>
          </a:xfrm>
        </p:spPr>
        <p:txBody>
          <a:bodyPr/>
          <a:lstStyle/>
          <a:p>
            <a:pPr eaLnBrk="1" hangingPunct="1">
              <a:lnSpc>
                <a:spcPct val="90000"/>
              </a:lnSpc>
            </a:pPr>
            <a:r>
              <a:rPr lang="en-GB" altLang="en-US">
                <a:solidFill>
                  <a:srgbClr val="FFFF00"/>
                </a:solidFill>
              </a:rPr>
              <a:t>Butter</a:t>
            </a:r>
            <a:r>
              <a:rPr lang="en-GB" altLang="en-US"/>
              <a:t> is produced by shaking cream for a long time (churning)</a:t>
            </a:r>
          </a:p>
          <a:p>
            <a:pPr eaLnBrk="1" hangingPunct="1">
              <a:lnSpc>
                <a:spcPct val="90000"/>
              </a:lnSpc>
            </a:pPr>
            <a:r>
              <a:rPr lang="en-GB" altLang="en-US"/>
              <a:t>See Proverbs 30:33</a:t>
            </a:r>
          </a:p>
          <a:p>
            <a:pPr eaLnBrk="1" hangingPunct="1">
              <a:lnSpc>
                <a:spcPct val="90000"/>
              </a:lnSpc>
            </a:pPr>
            <a:r>
              <a:rPr lang="en-GB" altLang="en-US"/>
              <a:t>This breaks up the fat globules until they coalesce</a:t>
            </a:r>
          </a:p>
          <a:p>
            <a:pPr eaLnBrk="1" hangingPunct="1">
              <a:lnSpc>
                <a:spcPct val="90000"/>
              </a:lnSpc>
            </a:pPr>
            <a:r>
              <a:rPr lang="en-GB" altLang="en-US"/>
              <a:t>The liquid (buttermilk) is drained off</a:t>
            </a:r>
          </a:p>
          <a:p>
            <a:pPr eaLnBrk="1" hangingPunct="1">
              <a:lnSpc>
                <a:spcPct val="90000"/>
              </a:lnSpc>
            </a:pPr>
            <a:r>
              <a:rPr lang="en-GB" altLang="en-US"/>
              <a:t>Salt is added </a:t>
            </a:r>
          </a:p>
        </p:txBody>
      </p:sp>
      <p:pic>
        <p:nvPicPr>
          <p:cNvPr id="321543" name="Picture 7">
            <a:extLst>
              <a:ext uri="{FF2B5EF4-FFF2-40B4-BE49-F238E27FC236}">
                <a16:creationId xmlns:a16="http://schemas.microsoft.com/office/drawing/2014/main" id="{77419511-F0C0-4D5C-9F84-F310327FA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524000"/>
            <a:ext cx="3124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1543"/>
                                        </p:tgtEl>
                                        <p:attrNameLst>
                                          <p:attrName>style.visibility</p:attrName>
                                        </p:attrNameLst>
                                      </p:cBhvr>
                                      <p:to>
                                        <p:strVal val="visible"/>
                                      </p:to>
                                    </p:set>
                                    <p:animEffect transition="in" filter="dissolve">
                                      <p:cBhvr>
                                        <p:cTn id="7" dur="500"/>
                                        <p:tgtEl>
                                          <p:spTgt spid="321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Slide Number Placeholder 3">
            <a:extLst>
              <a:ext uri="{FF2B5EF4-FFF2-40B4-BE49-F238E27FC236}">
                <a16:creationId xmlns:a16="http://schemas.microsoft.com/office/drawing/2014/main" id="{9ACF986A-8D42-4861-8723-6CBF0ED38D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D575F83-1452-4AF3-83EA-F95BA0DB64FD}" type="slidenum">
              <a:rPr lang="en-GB" altLang="en-US" sz="1400" b="0" smtClean="0">
                <a:solidFill>
                  <a:schemeClr val="tx1"/>
                </a:solidFill>
                <a:latin typeface="Times New Roman" panose="02020603050405020304" pitchFamily="18" charset="0"/>
              </a:rPr>
              <a:pPr>
                <a:spcBef>
                  <a:spcPct val="0"/>
                </a:spcBef>
                <a:buClrTx/>
                <a:buFontTx/>
                <a:buNone/>
              </a:pPr>
              <a:t>185</a:t>
            </a:fld>
            <a:endParaRPr lang="en-GB" altLang="en-US" sz="1400" b="0">
              <a:solidFill>
                <a:schemeClr val="tx1"/>
              </a:solidFill>
              <a:latin typeface="Times New Roman" panose="02020603050405020304" pitchFamily="18" charset="0"/>
            </a:endParaRPr>
          </a:p>
        </p:txBody>
      </p:sp>
      <p:pic>
        <p:nvPicPr>
          <p:cNvPr id="200707" name="Picture 3" descr="http://www.biblepicturegallery.com/free/Pics/Butter.gif">
            <a:extLst>
              <a:ext uri="{FF2B5EF4-FFF2-40B4-BE49-F238E27FC236}">
                <a16:creationId xmlns:a16="http://schemas.microsoft.com/office/drawing/2014/main" id="{D6FDABEF-07B0-4C78-848F-DBCF23D94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9375"/>
            <a:ext cx="731520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6751037E-1460-45E5-B3DE-303225F477D9}"/>
              </a:ext>
            </a:extLst>
          </p:cNvPr>
          <p:cNvSpPr txBox="1">
            <a:spLocks noChangeArrowheads="1"/>
          </p:cNvSpPr>
          <p:nvPr/>
        </p:nvSpPr>
        <p:spPr bwMode="auto">
          <a:xfrm>
            <a:off x="1524000" y="6096000"/>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chemeClr val="tx1"/>
                </a:solidFill>
              </a:rPr>
              <a:t>Churning butter</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01730" name="Slide Number Placeholder 5">
            <a:extLst>
              <a:ext uri="{FF2B5EF4-FFF2-40B4-BE49-F238E27FC236}">
                <a16:creationId xmlns:a16="http://schemas.microsoft.com/office/drawing/2014/main" id="{69330968-8A93-4EDF-9771-DA9A2176989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899CF6F0-4FE3-4A41-ACF5-977015631722}" type="slidenum">
              <a:rPr lang="en-GB" altLang="en-US" sz="1400" b="0" smtClean="0">
                <a:solidFill>
                  <a:schemeClr val="tx1"/>
                </a:solidFill>
                <a:latin typeface="Times New Roman" panose="02020603050405020304" pitchFamily="18" charset="0"/>
              </a:rPr>
              <a:pPr>
                <a:spcBef>
                  <a:spcPct val="0"/>
                </a:spcBef>
                <a:buClrTx/>
                <a:buFontTx/>
                <a:buNone/>
              </a:pPr>
              <a:t>186</a:t>
            </a:fld>
            <a:endParaRPr lang="en-GB" altLang="en-US" sz="1400" b="0">
              <a:solidFill>
                <a:schemeClr val="tx1"/>
              </a:solidFill>
              <a:latin typeface="Times New Roman" panose="02020603050405020304" pitchFamily="18" charset="0"/>
            </a:endParaRPr>
          </a:p>
        </p:txBody>
      </p:sp>
      <p:sp>
        <p:nvSpPr>
          <p:cNvPr id="323586" name="Rectangle 2">
            <a:extLst>
              <a:ext uri="{FF2B5EF4-FFF2-40B4-BE49-F238E27FC236}">
                <a16:creationId xmlns:a16="http://schemas.microsoft.com/office/drawing/2014/main" id="{5D7C402F-2045-4B14-A2ED-98B40F627140}"/>
              </a:ext>
            </a:extLst>
          </p:cNvPr>
          <p:cNvSpPr>
            <a:spLocks noGrp="1" noChangeArrowheads="1"/>
          </p:cNvSpPr>
          <p:nvPr>
            <p:ph type="title"/>
          </p:nvPr>
        </p:nvSpPr>
        <p:spPr/>
        <p:txBody>
          <a:bodyPr/>
          <a:lstStyle/>
          <a:p>
            <a:pPr eaLnBrk="1" hangingPunct="1">
              <a:defRPr/>
            </a:pPr>
            <a:r>
              <a:rPr lang="en-GB"/>
              <a:t>CURDS AND HONEY</a:t>
            </a:r>
          </a:p>
        </p:txBody>
      </p:sp>
      <p:sp>
        <p:nvSpPr>
          <p:cNvPr id="201732" name="Rectangle 5">
            <a:extLst>
              <a:ext uri="{FF2B5EF4-FFF2-40B4-BE49-F238E27FC236}">
                <a16:creationId xmlns:a16="http://schemas.microsoft.com/office/drawing/2014/main" id="{3CD3291F-4A49-4E1E-A98A-ECEB77E5EE93}"/>
              </a:ext>
            </a:extLst>
          </p:cNvPr>
          <p:cNvSpPr>
            <a:spLocks noChangeArrowheads="1"/>
          </p:cNvSpPr>
          <p:nvPr/>
        </p:nvSpPr>
        <p:spPr bwMode="auto">
          <a:xfrm>
            <a:off x="457200" y="1600200"/>
            <a:ext cx="7010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r>
              <a:rPr lang="en-GB" altLang="en-US" b="0"/>
              <a:t>See Isaiah 7:22-25</a:t>
            </a:r>
          </a:p>
          <a:p>
            <a:pPr eaLnBrk="1" hangingPunct="1"/>
            <a:r>
              <a:rPr lang="en-GB" altLang="en-US" b="0">
                <a:solidFill>
                  <a:srgbClr val="FFFF00"/>
                </a:solidFill>
              </a:rPr>
              <a:t>‘Curds </a:t>
            </a:r>
            <a:r>
              <a:rPr lang="en-GB" altLang="en-US" b="0">
                <a:solidFill>
                  <a:srgbClr val="F8F8F8"/>
                </a:solidFill>
              </a:rPr>
              <a:t>(‘Butter’ KJV)</a:t>
            </a:r>
            <a:r>
              <a:rPr lang="en-GB" altLang="en-US" b="0"/>
              <a:t> </a:t>
            </a:r>
            <a:r>
              <a:rPr lang="en-GB" altLang="en-US" b="0">
                <a:solidFill>
                  <a:srgbClr val="FFFF00"/>
                </a:solidFill>
              </a:rPr>
              <a:t>and honey’</a:t>
            </a:r>
            <a:r>
              <a:rPr lang="en-GB" altLang="en-US" b="0"/>
              <a:t> are the diet of a nomadic herder</a:t>
            </a:r>
          </a:p>
          <a:p>
            <a:pPr eaLnBrk="1" hangingPunct="1"/>
            <a:r>
              <a:rPr lang="en-GB" altLang="en-US" b="0"/>
              <a:t>In this prophecy, formal  agriculture would break down with the invasion of the land</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17090" name="Slide Number Placeholder 5">
            <a:extLst>
              <a:ext uri="{FF2B5EF4-FFF2-40B4-BE49-F238E27FC236}">
                <a16:creationId xmlns:a16="http://schemas.microsoft.com/office/drawing/2014/main" id="{17C4BBF9-C52B-4476-9F5E-A7E17B3A870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841523C2-B973-4E6F-BC10-49CC7B47EF8C}" type="slidenum">
              <a:rPr lang="en-GB" altLang="en-US" sz="1400" b="0" smtClean="0">
                <a:solidFill>
                  <a:schemeClr val="tx1"/>
                </a:solidFill>
                <a:latin typeface="Times New Roman" panose="02020603050405020304" pitchFamily="18" charset="0"/>
              </a:rPr>
              <a:pPr>
                <a:spcBef>
                  <a:spcPct val="0"/>
                </a:spcBef>
                <a:buClrTx/>
                <a:buFontTx/>
                <a:buNone/>
              </a:pPr>
              <a:t>187</a:t>
            </a:fld>
            <a:endParaRPr lang="en-GB" altLang="en-US" sz="1400" b="0">
              <a:solidFill>
                <a:schemeClr val="tx1"/>
              </a:solidFill>
              <a:latin typeface="Times New Roman" panose="02020603050405020304" pitchFamily="18" charset="0"/>
            </a:endParaRPr>
          </a:p>
        </p:txBody>
      </p:sp>
      <p:sp>
        <p:nvSpPr>
          <p:cNvPr id="266242" name="Rectangle 2">
            <a:extLst>
              <a:ext uri="{FF2B5EF4-FFF2-40B4-BE49-F238E27FC236}">
                <a16:creationId xmlns:a16="http://schemas.microsoft.com/office/drawing/2014/main" id="{39385CA8-9A0B-4121-B039-EEFC533B48E7}"/>
              </a:ext>
            </a:extLst>
          </p:cNvPr>
          <p:cNvSpPr>
            <a:spLocks noGrp="1" noChangeArrowheads="1"/>
          </p:cNvSpPr>
          <p:nvPr>
            <p:ph type="title"/>
          </p:nvPr>
        </p:nvSpPr>
        <p:spPr>
          <a:xfrm>
            <a:off x="685800" y="2362200"/>
            <a:ext cx="7772400" cy="1571625"/>
          </a:xfrm>
          <a:solidFill>
            <a:srgbClr val="FFC000"/>
          </a:solidFill>
        </p:spPr>
        <p:txBody>
          <a:bodyPr/>
          <a:lstStyle/>
          <a:p>
            <a:pPr eaLnBrk="1" hangingPunct="1">
              <a:defRPr/>
            </a:pPr>
            <a:r>
              <a:rPr lang="en-GB" sz="4800" b="0" dirty="0">
                <a:solidFill>
                  <a:srgbClr val="3366CC"/>
                </a:solidFill>
              </a:rPr>
              <a:t>SYMBOLISM OF CATTLE</a:t>
            </a:r>
          </a:p>
        </p:txBody>
      </p:sp>
      <p:pic>
        <p:nvPicPr>
          <p:cNvPr id="217092" name="Picture 1">
            <a:extLst>
              <a:ext uri="{FF2B5EF4-FFF2-40B4-BE49-F238E27FC236}">
                <a16:creationId xmlns:a16="http://schemas.microsoft.com/office/drawing/2014/main" id="{F71B1672-604D-4037-8132-9ADFF75D6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911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55290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19138" name="Slide Number Placeholder 5">
            <a:extLst>
              <a:ext uri="{FF2B5EF4-FFF2-40B4-BE49-F238E27FC236}">
                <a16:creationId xmlns:a16="http://schemas.microsoft.com/office/drawing/2014/main" id="{0169DDBF-3ED7-48D3-9764-541132AA16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519AF919-31A6-4427-A8D0-3F6FFF74577D}" type="slidenum">
              <a:rPr lang="en-GB" altLang="en-US" sz="1400" b="0" smtClean="0">
                <a:solidFill>
                  <a:schemeClr val="tx1"/>
                </a:solidFill>
                <a:latin typeface="Times New Roman" panose="02020603050405020304" pitchFamily="18" charset="0"/>
              </a:rPr>
              <a:pPr>
                <a:spcBef>
                  <a:spcPct val="0"/>
                </a:spcBef>
                <a:buClrTx/>
                <a:buFontTx/>
                <a:buNone/>
              </a:pPr>
              <a:t>188</a:t>
            </a:fld>
            <a:endParaRPr lang="en-GB" altLang="en-US" sz="1400" b="0">
              <a:solidFill>
                <a:schemeClr val="tx1"/>
              </a:solidFill>
              <a:latin typeface="Times New Roman" panose="02020603050405020304" pitchFamily="18" charset="0"/>
            </a:endParaRPr>
          </a:p>
        </p:txBody>
      </p:sp>
      <p:sp>
        <p:nvSpPr>
          <p:cNvPr id="363522" name="Rectangle 2">
            <a:extLst>
              <a:ext uri="{FF2B5EF4-FFF2-40B4-BE49-F238E27FC236}">
                <a16:creationId xmlns:a16="http://schemas.microsoft.com/office/drawing/2014/main" id="{5073864B-F532-4AB1-BA4F-1D479C959F82}"/>
              </a:ext>
            </a:extLst>
          </p:cNvPr>
          <p:cNvSpPr>
            <a:spLocks noGrp="1" noChangeArrowheads="1"/>
          </p:cNvSpPr>
          <p:nvPr>
            <p:ph type="title"/>
          </p:nvPr>
        </p:nvSpPr>
        <p:spPr>
          <a:xfrm>
            <a:off x="609600" y="258763"/>
            <a:ext cx="7772400" cy="1143000"/>
          </a:xfrm>
        </p:spPr>
        <p:txBody>
          <a:bodyPr/>
          <a:lstStyle/>
          <a:p>
            <a:pPr eaLnBrk="1" hangingPunct="1">
              <a:defRPr/>
            </a:pPr>
            <a:r>
              <a:rPr lang="en-GB" dirty="0"/>
              <a:t>SYMBOLISM OF CATTLE</a:t>
            </a:r>
          </a:p>
        </p:txBody>
      </p:sp>
      <p:sp>
        <p:nvSpPr>
          <p:cNvPr id="219140" name="Rectangle 3">
            <a:extLst>
              <a:ext uri="{FF2B5EF4-FFF2-40B4-BE49-F238E27FC236}">
                <a16:creationId xmlns:a16="http://schemas.microsoft.com/office/drawing/2014/main" id="{BC8501B1-B38B-45E0-AD05-4D8FFCB34867}"/>
              </a:ext>
            </a:extLst>
          </p:cNvPr>
          <p:cNvSpPr>
            <a:spLocks noGrp="1" noChangeArrowheads="1"/>
          </p:cNvSpPr>
          <p:nvPr>
            <p:ph type="body" idx="1"/>
          </p:nvPr>
        </p:nvSpPr>
        <p:spPr>
          <a:xfrm>
            <a:off x="685800" y="1676400"/>
            <a:ext cx="7696200" cy="4953000"/>
          </a:xfrm>
        </p:spPr>
        <p:txBody>
          <a:bodyPr/>
          <a:lstStyle/>
          <a:p>
            <a:pPr eaLnBrk="1" hangingPunct="1"/>
            <a:r>
              <a:rPr lang="en-GB" altLang="en-US" dirty="0"/>
              <a:t>These animals are called ‘clean’ in the time of Noah </a:t>
            </a:r>
          </a:p>
          <a:p>
            <a:pPr eaLnBrk="1" hangingPunct="1"/>
            <a:r>
              <a:rPr lang="en-GB" altLang="en-US" dirty="0"/>
              <a:t>They are herbivores (they do not kill)</a:t>
            </a:r>
          </a:p>
          <a:p>
            <a:pPr eaLnBrk="1" hangingPunct="1"/>
            <a:r>
              <a:rPr lang="en-GB" altLang="en-US" dirty="0"/>
              <a:t>They ruminate </a:t>
            </a:r>
          </a:p>
          <a:p>
            <a:pPr eaLnBrk="1" hangingPunct="1"/>
            <a:r>
              <a:rPr lang="en-GB" altLang="en-US" dirty="0"/>
              <a:t>They serve man</a:t>
            </a:r>
          </a:p>
          <a:p>
            <a:pPr eaLnBrk="1" hangingPunct="1"/>
            <a:r>
              <a:rPr lang="en-GB" altLang="en-US" dirty="0"/>
              <a:t>Thus they can symbolise Jesus, the Servant of the Lord</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Number Placeholder 3">
            <a:extLst>
              <a:ext uri="{FF2B5EF4-FFF2-40B4-BE49-F238E27FC236}">
                <a16:creationId xmlns:a16="http://schemas.microsoft.com/office/drawing/2014/main" id="{2AECD08D-405A-4EDC-81C0-3458A228F35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3C01234-B622-4CD2-8275-2AD1AC94CF9E}" type="slidenum">
              <a:rPr lang="en-GB" altLang="en-US" sz="1400" b="0" smtClean="0">
                <a:solidFill>
                  <a:schemeClr val="tx1"/>
                </a:solidFill>
                <a:latin typeface="Times New Roman" panose="02020603050405020304" pitchFamily="18" charset="0"/>
              </a:rPr>
              <a:pPr>
                <a:spcBef>
                  <a:spcPct val="0"/>
                </a:spcBef>
                <a:buClrTx/>
                <a:buFontTx/>
                <a:buNone/>
              </a:pPr>
              <a:t>189</a:t>
            </a:fld>
            <a:endParaRPr lang="en-GB" altLang="en-US" sz="1400" b="0">
              <a:solidFill>
                <a:schemeClr val="tx1"/>
              </a:solidFill>
              <a:latin typeface="Times New Roman" panose="02020603050405020304" pitchFamily="18" charset="0"/>
            </a:endParaRPr>
          </a:p>
        </p:txBody>
      </p:sp>
      <p:pic>
        <p:nvPicPr>
          <p:cNvPr id="202755" name="Picture 3" descr="http://bible.gen.nz/amos/pics/shephrd.jpg">
            <a:extLst>
              <a:ext uri="{FF2B5EF4-FFF2-40B4-BE49-F238E27FC236}">
                <a16:creationId xmlns:a16="http://schemas.microsoft.com/office/drawing/2014/main" id="{875403D9-F3E7-4711-A6D9-282571E20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0D50CEB5-6414-47A8-AE1B-35BD13885F3B}"/>
              </a:ext>
            </a:extLst>
          </p:cNvPr>
          <p:cNvSpPr txBox="1">
            <a:spLocks noChangeArrowheads="1"/>
          </p:cNvSpPr>
          <p:nvPr/>
        </p:nvSpPr>
        <p:spPr bwMode="auto">
          <a:xfrm>
            <a:off x="1116013" y="620713"/>
            <a:ext cx="28956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4800" b="0">
                <a:solidFill>
                  <a:srgbClr val="FFFF00"/>
                </a:solidFill>
              </a:rPr>
              <a:t>SHEEP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891D114-E890-40ED-AF7F-E99C422E36A3}"/>
              </a:ext>
            </a:extLst>
          </p:cNvPr>
          <p:cNvSpPr/>
          <p:nvPr/>
        </p:nvSpPr>
        <p:spPr>
          <a:xfrm>
            <a:off x="433388" y="1119188"/>
            <a:ext cx="8459787" cy="246221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531" name="Slide Number Placeholder 5">
            <a:extLst>
              <a:ext uri="{FF2B5EF4-FFF2-40B4-BE49-F238E27FC236}">
                <a16:creationId xmlns:a16="http://schemas.microsoft.com/office/drawing/2014/main" id="{B5FFC3FF-8D05-4FDC-87B2-CA103C38B6D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52C0E851-A38C-4BE9-8BF3-151F510FE0F7}" type="slidenum">
              <a:rPr lang="en-GB" altLang="en-US" sz="1400" b="0" smtClean="0">
                <a:solidFill>
                  <a:schemeClr val="tx1"/>
                </a:solidFill>
                <a:latin typeface="Times New Roman" panose="02020603050405020304" pitchFamily="18" charset="0"/>
              </a:rPr>
              <a:pPr>
                <a:spcBef>
                  <a:spcPct val="0"/>
                </a:spcBef>
                <a:buClrTx/>
                <a:buFontTx/>
                <a:buNone/>
              </a:pPr>
              <a:t>19</a:t>
            </a:fld>
            <a:endParaRPr lang="en-GB" altLang="en-US" sz="1400" b="0">
              <a:solidFill>
                <a:schemeClr val="tx1"/>
              </a:solidFill>
              <a:latin typeface="Times New Roman" panose="02020603050405020304" pitchFamily="18" charset="0"/>
            </a:endParaRPr>
          </a:p>
        </p:txBody>
      </p:sp>
      <p:sp>
        <p:nvSpPr>
          <p:cNvPr id="169986" name="Rectangle 2">
            <a:extLst>
              <a:ext uri="{FF2B5EF4-FFF2-40B4-BE49-F238E27FC236}">
                <a16:creationId xmlns:a16="http://schemas.microsoft.com/office/drawing/2014/main" id="{E6387F18-E1CB-4935-9D6F-9CB8A50F110C}"/>
              </a:ext>
            </a:extLst>
          </p:cNvPr>
          <p:cNvSpPr>
            <a:spLocks noGrp="1" noChangeArrowheads="1"/>
          </p:cNvSpPr>
          <p:nvPr>
            <p:ph type="title"/>
          </p:nvPr>
        </p:nvSpPr>
        <p:spPr/>
        <p:txBody>
          <a:bodyPr/>
          <a:lstStyle/>
          <a:p>
            <a:pPr eaLnBrk="1" hangingPunct="1">
              <a:defRPr/>
            </a:pPr>
            <a:r>
              <a:rPr lang="en-GB"/>
              <a:t>THE SPIES’ REPORT</a:t>
            </a:r>
          </a:p>
        </p:txBody>
      </p:sp>
      <p:sp>
        <p:nvSpPr>
          <p:cNvPr id="22533" name="Rectangle 3">
            <a:extLst>
              <a:ext uri="{FF2B5EF4-FFF2-40B4-BE49-F238E27FC236}">
                <a16:creationId xmlns:a16="http://schemas.microsoft.com/office/drawing/2014/main" id="{E3679779-8697-4374-964B-F52D9DEB9F02}"/>
              </a:ext>
            </a:extLst>
          </p:cNvPr>
          <p:cNvSpPr>
            <a:spLocks noGrp="1" noChangeArrowheads="1"/>
          </p:cNvSpPr>
          <p:nvPr>
            <p:ph type="body" idx="1"/>
          </p:nvPr>
        </p:nvSpPr>
        <p:spPr>
          <a:xfrm>
            <a:off x="433388" y="1322388"/>
            <a:ext cx="8353425" cy="2438400"/>
          </a:xfrm>
        </p:spPr>
        <p:txBody>
          <a:bodyPr/>
          <a:lstStyle/>
          <a:p>
            <a:pPr marL="0" indent="0" algn="just" eaLnBrk="1" hangingPunct="1">
              <a:buFont typeface="Wingdings" panose="05000000000000000000" pitchFamily="2" charset="2"/>
              <a:buNone/>
            </a:pPr>
            <a:r>
              <a:rPr lang="en-GB" altLang="en-US">
                <a:solidFill>
                  <a:schemeClr val="tx1"/>
                </a:solidFill>
              </a:rPr>
              <a:t>“</a:t>
            </a:r>
            <a:r>
              <a:rPr lang="en-GB" altLang="en-US" i="1">
                <a:solidFill>
                  <a:schemeClr val="tx1"/>
                </a:solidFill>
              </a:rPr>
              <a:t>We entered the land you sent us to explore, and it is indeed a bountiful country—a land flowing with milk and honey. Here is the kind of fruit it produces” (Numbers 13:27)</a:t>
            </a:r>
          </a:p>
        </p:txBody>
      </p:sp>
      <p:pic>
        <p:nvPicPr>
          <p:cNvPr id="22534" name="Picture 4">
            <a:extLst>
              <a:ext uri="{FF2B5EF4-FFF2-40B4-BE49-F238E27FC236}">
                <a16:creationId xmlns:a16="http://schemas.microsoft.com/office/drawing/2014/main" id="{AB3D156D-BADD-49E7-9E17-4598F83FC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53"/>
          <a:stretch>
            <a:fillRect/>
          </a:stretch>
        </p:blipFill>
        <p:spPr bwMode="auto">
          <a:xfrm>
            <a:off x="2339975" y="3740150"/>
            <a:ext cx="4481513"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03778" name="Slide Number Placeholder 5">
            <a:extLst>
              <a:ext uri="{FF2B5EF4-FFF2-40B4-BE49-F238E27FC236}">
                <a16:creationId xmlns:a16="http://schemas.microsoft.com/office/drawing/2014/main" id="{60ADF748-4998-4EDE-A8C7-5B94BDEBA3C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29E0A7EE-3138-4FE5-AF4D-7A403F4F6DC5}" type="slidenum">
              <a:rPr lang="en-GB" altLang="en-US" sz="1400" b="0" smtClean="0">
                <a:solidFill>
                  <a:schemeClr val="tx1"/>
                </a:solidFill>
                <a:latin typeface="Times New Roman" panose="02020603050405020304" pitchFamily="18" charset="0"/>
              </a:rPr>
              <a:pPr>
                <a:spcBef>
                  <a:spcPct val="0"/>
                </a:spcBef>
                <a:buClrTx/>
                <a:buFontTx/>
                <a:buNone/>
              </a:pPr>
              <a:t>190</a:t>
            </a:fld>
            <a:endParaRPr lang="en-GB" altLang="en-US" sz="1400" b="0">
              <a:solidFill>
                <a:schemeClr val="tx1"/>
              </a:solidFill>
              <a:latin typeface="Times New Roman" panose="02020603050405020304" pitchFamily="18" charset="0"/>
            </a:endParaRPr>
          </a:p>
        </p:txBody>
      </p:sp>
      <p:sp>
        <p:nvSpPr>
          <p:cNvPr id="324610" name="Rectangle 2">
            <a:extLst>
              <a:ext uri="{FF2B5EF4-FFF2-40B4-BE49-F238E27FC236}">
                <a16:creationId xmlns:a16="http://schemas.microsoft.com/office/drawing/2014/main" id="{180655E2-80B3-4BC9-AE35-B5BBC83093EC}"/>
              </a:ext>
            </a:extLst>
          </p:cNvPr>
          <p:cNvSpPr>
            <a:spLocks noGrp="1" noChangeArrowheads="1"/>
          </p:cNvSpPr>
          <p:nvPr>
            <p:ph type="title"/>
          </p:nvPr>
        </p:nvSpPr>
        <p:spPr/>
        <p:txBody>
          <a:bodyPr/>
          <a:lstStyle/>
          <a:p>
            <a:pPr eaLnBrk="1" hangingPunct="1">
              <a:defRPr/>
            </a:pPr>
            <a:r>
              <a:rPr lang="en-GB"/>
              <a:t>SHEPHERDING</a:t>
            </a:r>
          </a:p>
        </p:txBody>
      </p:sp>
      <p:sp>
        <p:nvSpPr>
          <p:cNvPr id="203780" name="Rectangle 3">
            <a:extLst>
              <a:ext uri="{FF2B5EF4-FFF2-40B4-BE49-F238E27FC236}">
                <a16:creationId xmlns:a16="http://schemas.microsoft.com/office/drawing/2014/main" id="{908AF82C-6A27-4FB3-ADC7-DF8DA7D5A64B}"/>
              </a:ext>
            </a:extLst>
          </p:cNvPr>
          <p:cNvSpPr>
            <a:spLocks noGrp="1" noChangeArrowheads="1"/>
          </p:cNvSpPr>
          <p:nvPr>
            <p:ph type="body" idx="1"/>
          </p:nvPr>
        </p:nvSpPr>
        <p:spPr>
          <a:xfrm>
            <a:off x="685800" y="1447800"/>
            <a:ext cx="7696200" cy="3886200"/>
          </a:xfrm>
        </p:spPr>
        <p:txBody>
          <a:bodyPr/>
          <a:lstStyle/>
          <a:p>
            <a:pPr eaLnBrk="1" hangingPunct="1"/>
            <a:r>
              <a:rPr lang="en-GB" altLang="en-US"/>
              <a:t>Sheep provided milk, meat and wool</a:t>
            </a:r>
          </a:p>
          <a:p>
            <a:pPr eaLnBrk="1" hangingPunct="1"/>
            <a:r>
              <a:rPr lang="en-GB" altLang="en-US"/>
              <a:t>Goats yielded milk and hair</a:t>
            </a:r>
          </a:p>
          <a:p>
            <a:pPr eaLnBrk="1" hangingPunct="1"/>
            <a:r>
              <a:rPr lang="en-GB" altLang="en-US"/>
              <a:t>Sheep and goats were often run together</a:t>
            </a:r>
          </a:p>
          <a:p>
            <a:pPr eaLnBrk="1" hangingPunct="1"/>
            <a:r>
              <a:rPr lang="en-GB" altLang="en-US"/>
              <a:t>They are not easy to distinguish</a:t>
            </a:r>
          </a:p>
          <a:p>
            <a:pPr eaLnBrk="1" hangingPunct="1"/>
            <a:r>
              <a:rPr lang="en-GB" altLang="en-US"/>
              <a:t>See Matthew 25:31- 33</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04802" name="Slide Number Placeholder 3">
            <a:extLst>
              <a:ext uri="{FF2B5EF4-FFF2-40B4-BE49-F238E27FC236}">
                <a16:creationId xmlns:a16="http://schemas.microsoft.com/office/drawing/2014/main" id="{35114C58-A09E-4191-BBE3-682D5B0F5B6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EED99511-A3AF-4178-9A2B-3AC778561B4C}" type="slidenum">
              <a:rPr lang="en-GB" altLang="en-US" sz="1400" b="0" smtClean="0">
                <a:solidFill>
                  <a:schemeClr val="tx1"/>
                </a:solidFill>
                <a:latin typeface="Times New Roman" panose="02020603050405020304" pitchFamily="18" charset="0"/>
              </a:rPr>
              <a:pPr>
                <a:spcBef>
                  <a:spcPct val="0"/>
                </a:spcBef>
                <a:buClrTx/>
                <a:buFontTx/>
                <a:buNone/>
              </a:pPr>
              <a:t>191</a:t>
            </a:fld>
            <a:endParaRPr lang="en-GB" altLang="en-US" sz="1400" b="0">
              <a:solidFill>
                <a:schemeClr val="tx1"/>
              </a:solidFill>
              <a:latin typeface="Times New Roman" panose="02020603050405020304" pitchFamily="18" charset="0"/>
            </a:endParaRPr>
          </a:p>
        </p:txBody>
      </p:sp>
      <p:sp>
        <p:nvSpPr>
          <p:cNvPr id="204803" name="Rectangle 1026">
            <a:extLst>
              <a:ext uri="{FF2B5EF4-FFF2-40B4-BE49-F238E27FC236}">
                <a16:creationId xmlns:a16="http://schemas.microsoft.com/office/drawing/2014/main" id="{3EBF8285-8DA0-46E1-9AEA-63083BEFB0AB}"/>
              </a:ext>
            </a:extLst>
          </p:cNvPr>
          <p:cNvSpPr>
            <a:spLocks noChangeArrowheads="1"/>
          </p:cNvSpPr>
          <p:nvPr/>
        </p:nvSpPr>
        <p:spPr bwMode="auto">
          <a:xfrm>
            <a:off x="315913" y="1536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pic>
        <p:nvPicPr>
          <p:cNvPr id="204804" name="Picture 1029">
            <a:extLst>
              <a:ext uri="{FF2B5EF4-FFF2-40B4-BE49-F238E27FC236}">
                <a16:creationId xmlns:a16="http://schemas.microsoft.com/office/drawing/2014/main" id="{F7BD238A-EFB9-438C-A283-97B7BB7D7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6429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5" name="Text Box 1030">
            <a:extLst>
              <a:ext uri="{FF2B5EF4-FFF2-40B4-BE49-F238E27FC236}">
                <a16:creationId xmlns:a16="http://schemas.microsoft.com/office/drawing/2014/main" id="{009214DB-D88B-4462-91DB-36A5566D723D}"/>
              </a:ext>
            </a:extLst>
          </p:cNvPr>
          <p:cNvSpPr txBox="1">
            <a:spLocks noChangeArrowheads="1"/>
          </p:cNvSpPr>
          <p:nvPr/>
        </p:nvSpPr>
        <p:spPr bwMode="auto">
          <a:xfrm>
            <a:off x="6840538" y="1196975"/>
            <a:ext cx="220821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dirty="0"/>
              <a:t>A sheep </a:t>
            </a:r>
          </a:p>
          <a:p>
            <a:pPr eaLnBrk="1" hangingPunct="1">
              <a:spcBef>
                <a:spcPct val="50000"/>
              </a:spcBef>
              <a:buClrTx/>
              <a:buFontTx/>
              <a:buNone/>
            </a:pPr>
            <a:r>
              <a:rPr lang="en-GB" altLang="en-US" sz="2800" b="0" dirty="0"/>
              <a:t>and a goat</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05826" name="Slide Number Placeholder 5">
            <a:extLst>
              <a:ext uri="{FF2B5EF4-FFF2-40B4-BE49-F238E27FC236}">
                <a16:creationId xmlns:a16="http://schemas.microsoft.com/office/drawing/2014/main" id="{57C0F112-458B-4507-A8CF-276DE9BD524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984E15A4-0FFA-42AF-AE83-BBAAE393A2FD}" type="slidenum">
              <a:rPr lang="en-GB" altLang="en-US" sz="1400" b="0" smtClean="0">
                <a:solidFill>
                  <a:schemeClr val="tx1"/>
                </a:solidFill>
                <a:latin typeface="Times New Roman" panose="02020603050405020304" pitchFamily="18" charset="0"/>
              </a:rPr>
              <a:pPr>
                <a:spcBef>
                  <a:spcPct val="0"/>
                </a:spcBef>
                <a:buClrTx/>
                <a:buFontTx/>
                <a:buNone/>
              </a:pPr>
              <a:t>192</a:t>
            </a:fld>
            <a:endParaRPr lang="en-GB" altLang="en-US" sz="1400" b="0">
              <a:solidFill>
                <a:schemeClr val="tx1"/>
              </a:solidFill>
              <a:latin typeface="Times New Roman" panose="02020603050405020304" pitchFamily="18" charset="0"/>
            </a:endParaRPr>
          </a:p>
        </p:txBody>
      </p:sp>
      <p:sp>
        <p:nvSpPr>
          <p:cNvPr id="342018" name="Rectangle 2">
            <a:extLst>
              <a:ext uri="{FF2B5EF4-FFF2-40B4-BE49-F238E27FC236}">
                <a16:creationId xmlns:a16="http://schemas.microsoft.com/office/drawing/2014/main" id="{8B520B42-1FF6-4ED0-BBEA-A163AA74E967}"/>
              </a:ext>
            </a:extLst>
          </p:cNvPr>
          <p:cNvSpPr>
            <a:spLocks noGrp="1" noChangeArrowheads="1"/>
          </p:cNvSpPr>
          <p:nvPr>
            <p:ph type="title"/>
          </p:nvPr>
        </p:nvSpPr>
        <p:spPr/>
        <p:txBody>
          <a:bodyPr/>
          <a:lstStyle/>
          <a:p>
            <a:pPr eaLnBrk="1" hangingPunct="1">
              <a:defRPr/>
            </a:pPr>
            <a:r>
              <a:rPr lang="en-GB"/>
              <a:t>DIFFERENCES</a:t>
            </a:r>
          </a:p>
        </p:txBody>
      </p:sp>
      <p:sp>
        <p:nvSpPr>
          <p:cNvPr id="205828" name="Rectangle 3">
            <a:extLst>
              <a:ext uri="{FF2B5EF4-FFF2-40B4-BE49-F238E27FC236}">
                <a16:creationId xmlns:a16="http://schemas.microsoft.com/office/drawing/2014/main" id="{0527B353-E304-448F-8D53-853AE9F0172C}"/>
              </a:ext>
            </a:extLst>
          </p:cNvPr>
          <p:cNvSpPr>
            <a:spLocks noGrp="1" noChangeArrowheads="1"/>
          </p:cNvSpPr>
          <p:nvPr>
            <p:ph type="body" idx="1"/>
          </p:nvPr>
        </p:nvSpPr>
        <p:spPr/>
        <p:txBody>
          <a:bodyPr/>
          <a:lstStyle/>
          <a:p>
            <a:pPr eaLnBrk="1" hangingPunct="1"/>
            <a:r>
              <a:rPr lang="en-GB" altLang="en-US"/>
              <a:t>Israelite sheep would have spots and streaks</a:t>
            </a:r>
          </a:p>
          <a:p>
            <a:pPr eaLnBrk="1" hangingPunct="1"/>
            <a:r>
              <a:rPr lang="en-GB" altLang="en-US"/>
              <a:t>they had horns</a:t>
            </a:r>
          </a:p>
          <a:p>
            <a:pPr eaLnBrk="1" hangingPunct="1"/>
            <a:r>
              <a:rPr lang="en-GB" altLang="en-US"/>
              <a:t>they kept their tails (a fat store)</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206850" name="Slide Number Placeholder 3">
            <a:extLst>
              <a:ext uri="{FF2B5EF4-FFF2-40B4-BE49-F238E27FC236}">
                <a16:creationId xmlns:a16="http://schemas.microsoft.com/office/drawing/2014/main" id="{85C68733-8761-488C-9385-013F1F4D430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22B4437-9A4E-4B14-8EB5-B03622CA60F7}" type="slidenum">
              <a:rPr lang="en-GB" altLang="en-US" sz="1400" b="0" smtClean="0">
                <a:solidFill>
                  <a:schemeClr val="tx1"/>
                </a:solidFill>
                <a:latin typeface="Times New Roman" panose="02020603050405020304" pitchFamily="18" charset="0"/>
              </a:rPr>
              <a:pPr>
                <a:spcBef>
                  <a:spcPct val="0"/>
                </a:spcBef>
                <a:buClrTx/>
                <a:buFontTx/>
                <a:buNone/>
              </a:pPr>
              <a:t>193</a:t>
            </a:fld>
            <a:endParaRPr lang="en-GB" altLang="en-US" sz="1400" b="0">
              <a:solidFill>
                <a:schemeClr val="tx1"/>
              </a:solidFill>
              <a:latin typeface="Times New Roman" panose="02020603050405020304" pitchFamily="18" charset="0"/>
            </a:endParaRPr>
          </a:p>
        </p:txBody>
      </p:sp>
      <p:pic>
        <p:nvPicPr>
          <p:cNvPr id="206851" name="Picture 3">
            <a:extLst>
              <a:ext uri="{FF2B5EF4-FFF2-40B4-BE49-F238E27FC236}">
                <a16:creationId xmlns:a16="http://schemas.microsoft.com/office/drawing/2014/main" id="{B0790F3A-25F8-46C0-9000-74AF2F32B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50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87B233DD-56A7-4ACC-A1E8-0BF735FAFC83}"/>
              </a:ext>
            </a:extLst>
          </p:cNvPr>
          <p:cNvSpPr txBox="1">
            <a:spLocks noChangeArrowheads="1"/>
          </p:cNvSpPr>
          <p:nvPr/>
        </p:nvSpPr>
        <p:spPr bwMode="auto">
          <a:xfrm>
            <a:off x="6227763" y="5835650"/>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solidFill>
                  <a:srgbClr val="FFFF00"/>
                </a:solidFill>
              </a:rPr>
              <a:t>Traditional sheep</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07874" name="Slide Number Placeholder 5">
            <a:extLst>
              <a:ext uri="{FF2B5EF4-FFF2-40B4-BE49-F238E27FC236}">
                <a16:creationId xmlns:a16="http://schemas.microsoft.com/office/drawing/2014/main" id="{30FD0F06-D1A8-4DD3-8709-78080917327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F02C275D-43A1-4FF6-AA72-8D8A49EE88A6}" type="slidenum">
              <a:rPr lang="en-GB" altLang="en-US" sz="1400" b="0" smtClean="0">
                <a:solidFill>
                  <a:schemeClr val="tx1"/>
                </a:solidFill>
                <a:latin typeface="Times New Roman" panose="02020603050405020304" pitchFamily="18" charset="0"/>
              </a:rPr>
              <a:pPr>
                <a:spcBef>
                  <a:spcPct val="0"/>
                </a:spcBef>
                <a:buClrTx/>
                <a:buFontTx/>
                <a:buNone/>
              </a:pPr>
              <a:t>194</a:t>
            </a:fld>
            <a:endParaRPr lang="en-GB" altLang="en-US" sz="1400" b="0">
              <a:solidFill>
                <a:schemeClr val="tx1"/>
              </a:solidFill>
              <a:latin typeface="Times New Roman" panose="02020603050405020304" pitchFamily="18" charset="0"/>
            </a:endParaRPr>
          </a:p>
        </p:txBody>
      </p:sp>
      <p:sp>
        <p:nvSpPr>
          <p:cNvPr id="326658" name="Rectangle 2">
            <a:extLst>
              <a:ext uri="{FF2B5EF4-FFF2-40B4-BE49-F238E27FC236}">
                <a16:creationId xmlns:a16="http://schemas.microsoft.com/office/drawing/2014/main" id="{08DBC008-19D1-4F32-933B-FD2D1ADF3450}"/>
              </a:ext>
            </a:extLst>
          </p:cNvPr>
          <p:cNvSpPr>
            <a:spLocks noGrp="1" noChangeArrowheads="1"/>
          </p:cNvSpPr>
          <p:nvPr>
            <p:ph type="title"/>
          </p:nvPr>
        </p:nvSpPr>
        <p:spPr/>
        <p:txBody>
          <a:bodyPr/>
          <a:lstStyle/>
          <a:p>
            <a:pPr eaLnBrk="1" hangingPunct="1">
              <a:defRPr/>
            </a:pPr>
            <a:r>
              <a:rPr lang="en-GB"/>
              <a:t>SHEPHERDING</a:t>
            </a:r>
          </a:p>
        </p:txBody>
      </p:sp>
      <p:sp>
        <p:nvSpPr>
          <p:cNvPr id="207876" name="Rectangle 3">
            <a:extLst>
              <a:ext uri="{FF2B5EF4-FFF2-40B4-BE49-F238E27FC236}">
                <a16:creationId xmlns:a16="http://schemas.microsoft.com/office/drawing/2014/main" id="{9C0D993B-33CF-4ADF-AF3F-ECA388F647C4}"/>
              </a:ext>
            </a:extLst>
          </p:cNvPr>
          <p:cNvSpPr>
            <a:spLocks noGrp="1" noChangeArrowheads="1"/>
          </p:cNvSpPr>
          <p:nvPr>
            <p:ph type="body" idx="1"/>
          </p:nvPr>
        </p:nvSpPr>
        <p:spPr>
          <a:xfrm>
            <a:off x="685800" y="1295400"/>
            <a:ext cx="7696200" cy="4267200"/>
          </a:xfrm>
        </p:spPr>
        <p:txBody>
          <a:bodyPr/>
          <a:lstStyle/>
          <a:p>
            <a:pPr eaLnBrk="1" hangingPunct="1"/>
            <a:r>
              <a:rPr lang="en-GB" altLang="en-US" sz="3600"/>
              <a:t>Sheep in Israel thrive on mountains</a:t>
            </a:r>
          </a:p>
          <a:p>
            <a:pPr eaLnBrk="1" hangingPunct="1"/>
            <a:r>
              <a:rPr lang="en-GB" altLang="en-US" sz="3600"/>
              <a:t>They feed on grass and scrub</a:t>
            </a:r>
          </a:p>
          <a:p>
            <a:pPr eaLnBrk="1" hangingPunct="1"/>
            <a:r>
              <a:rPr lang="en-GB" altLang="en-US" sz="3600"/>
              <a:t>They eat on the hoof</a:t>
            </a:r>
          </a:p>
          <a:p>
            <a:pPr eaLnBrk="1" hangingPunct="1"/>
            <a:r>
              <a:rPr lang="en-GB" altLang="en-US" sz="3600"/>
              <a:t>The shepherd leads them to the  pastures</a:t>
            </a:r>
          </a:p>
          <a:p>
            <a:pPr eaLnBrk="1" hangingPunct="1">
              <a:buFont typeface="Wingdings" panose="05000000000000000000" pitchFamily="2" charset="2"/>
              <a:buNone/>
            </a:pPr>
            <a:endParaRPr lang="en-GB" alt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6DBF9D-F651-4BC9-AAF3-B7D0D93348E7}"/>
              </a:ext>
            </a:extLst>
          </p:cNvPr>
          <p:cNvSpPr>
            <a:spLocks noGrp="1"/>
          </p:cNvSpPr>
          <p:nvPr>
            <p:ph type="sldNum" sz="quarter" idx="12"/>
          </p:nvPr>
        </p:nvSpPr>
        <p:spPr/>
        <p:txBody>
          <a:bodyPr/>
          <a:lstStyle/>
          <a:p>
            <a:pPr>
              <a:defRPr/>
            </a:pPr>
            <a:fld id="{4D2FBDF9-7730-468E-866C-3A10A0D71DCA}" type="slidenum">
              <a:rPr lang="en-GB" altLang="en-US" smtClean="0"/>
              <a:pPr>
                <a:defRPr/>
              </a:pPr>
              <a:t>195</a:t>
            </a:fld>
            <a:endParaRPr lang="en-GB" altLang="en-US"/>
          </a:p>
        </p:txBody>
      </p:sp>
      <p:sp>
        <p:nvSpPr>
          <p:cNvPr id="3" name="TextBox 2">
            <a:extLst>
              <a:ext uri="{FF2B5EF4-FFF2-40B4-BE49-F238E27FC236}">
                <a16:creationId xmlns:a16="http://schemas.microsoft.com/office/drawing/2014/main" id="{22F2320F-83F5-48B1-825F-BDA6E3DB9F6F}"/>
              </a:ext>
            </a:extLst>
          </p:cNvPr>
          <p:cNvSpPr txBox="1"/>
          <p:nvPr/>
        </p:nvSpPr>
        <p:spPr>
          <a:xfrm>
            <a:off x="1331640" y="2276872"/>
            <a:ext cx="6984776" cy="584775"/>
          </a:xfrm>
          <a:prstGeom prst="rect">
            <a:avLst/>
          </a:prstGeom>
          <a:noFill/>
        </p:spPr>
        <p:txBody>
          <a:bodyPr wrap="square" rtlCol="0">
            <a:spAutoFit/>
          </a:bodyPr>
          <a:lstStyle/>
          <a:p>
            <a:r>
              <a:rPr lang="en-GB" dirty="0"/>
              <a:t>THE SONG OF DAVID THE LAMB</a:t>
            </a:r>
          </a:p>
        </p:txBody>
      </p:sp>
    </p:spTree>
    <p:extLst>
      <p:ext uri="{BB962C8B-B14F-4D97-AF65-F5344CB8AC3E}">
        <p14:creationId xmlns:p14="http://schemas.microsoft.com/office/powerpoint/2010/main" val="3356190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D8875CC-6149-4C32-82AB-CEBB745FDC79}"/>
              </a:ext>
            </a:extLst>
          </p:cNvPr>
          <p:cNvSpPr/>
          <p:nvPr/>
        </p:nvSpPr>
        <p:spPr>
          <a:xfrm>
            <a:off x="250825" y="836613"/>
            <a:ext cx="8666163" cy="446405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1187" name="Slide Number Placeholder 5">
            <a:extLst>
              <a:ext uri="{FF2B5EF4-FFF2-40B4-BE49-F238E27FC236}">
                <a16:creationId xmlns:a16="http://schemas.microsoft.com/office/drawing/2014/main" id="{BB26C9E7-B91B-42A3-B33E-53A980C6840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6BF09A3-E4D2-4F0B-AC1A-A1EBC048BA97}" type="slidenum">
              <a:rPr lang="en-GB" altLang="en-US" sz="1400" b="0" smtClean="0">
                <a:solidFill>
                  <a:schemeClr val="tx1"/>
                </a:solidFill>
                <a:latin typeface="Times New Roman" panose="02020603050405020304" pitchFamily="18" charset="0"/>
              </a:rPr>
              <a:pPr>
                <a:spcBef>
                  <a:spcPct val="0"/>
                </a:spcBef>
                <a:buClrTx/>
                <a:buFontTx/>
                <a:buNone/>
              </a:pPr>
              <a:t>196</a:t>
            </a:fld>
            <a:endParaRPr lang="en-GB" altLang="en-US" sz="1400" b="0">
              <a:solidFill>
                <a:schemeClr val="tx1"/>
              </a:solidFill>
              <a:latin typeface="Times New Roman" panose="02020603050405020304" pitchFamily="18" charset="0"/>
            </a:endParaRPr>
          </a:p>
        </p:txBody>
      </p:sp>
      <p:sp>
        <p:nvSpPr>
          <p:cNvPr id="221188" name="Rectangle 3">
            <a:extLst>
              <a:ext uri="{FF2B5EF4-FFF2-40B4-BE49-F238E27FC236}">
                <a16:creationId xmlns:a16="http://schemas.microsoft.com/office/drawing/2014/main" id="{D4796689-C658-4F1D-BC02-B34FD0F7310C}"/>
              </a:ext>
            </a:extLst>
          </p:cNvPr>
          <p:cNvSpPr>
            <a:spLocks noGrp="1" noChangeArrowheads="1"/>
          </p:cNvSpPr>
          <p:nvPr>
            <p:ph type="body" idx="1"/>
          </p:nvPr>
        </p:nvSpPr>
        <p:spPr>
          <a:xfrm>
            <a:off x="419100" y="1062038"/>
            <a:ext cx="8305800" cy="5181600"/>
          </a:xfrm>
        </p:spPr>
        <p:txBody>
          <a:bodyPr/>
          <a:lstStyle/>
          <a:p>
            <a:pPr marL="82550" lvl="2" indent="0" algn="just" eaLnBrk="1" hangingPunct="1">
              <a:lnSpc>
                <a:spcPct val="90000"/>
              </a:lnSpc>
              <a:buFont typeface="Wingdings" panose="05000000000000000000" pitchFamily="2" charset="2"/>
              <a:buNone/>
            </a:pPr>
            <a:r>
              <a:rPr lang="en-GB" altLang="en-US" i="1">
                <a:solidFill>
                  <a:schemeClr val="tx1"/>
                </a:solidFill>
              </a:rPr>
              <a:t> ‘</a:t>
            </a:r>
            <a:r>
              <a:rPr lang="en-GB" altLang="en-US" sz="3200" i="1">
                <a:solidFill>
                  <a:schemeClr val="tx1"/>
                </a:solidFill>
              </a:rPr>
              <a:t>The</a:t>
            </a:r>
            <a:r>
              <a:rPr lang="en-GB" altLang="en-US" sz="3200">
                <a:solidFill>
                  <a:schemeClr val="tx1"/>
                </a:solidFill>
              </a:rPr>
              <a:t> </a:t>
            </a:r>
            <a:r>
              <a:rPr lang="en-GB" altLang="en-US" sz="3200" i="1">
                <a:solidFill>
                  <a:schemeClr val="tx1"/>
                </a:solidFill>
              </a:rPr>
              <a:t>LORD is my shepherd; I shall not want. He makes me lie down in green pastures. He leads me beside still waters. He restores my soul. He leads me in paths of righteousness for his name's sake. Even though I walk through the valley of the shadow of death, I will fear no evil, for you are with me; your rod and your staff, they comfort me….’  (Psalm 23:1-4).</a:t>
            </a:r>
          </a:p>
          <a:p>
            <a:pPr eaLnBrk="1" hangingPunct="1">
              <a:lnSpc>
                <a:spcPct val="90000"/>
              </a:lnSpc>
            </a:pPr>
            <a:endParaRPr lang="en-GB" altLang="en-US" i="1">
              <a:solidFill>
                <a:schemeClr val="fo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dirty="0"/>
              <a:t>THE SONG OF THE LAMB</a:t>
            </a:r>
            <a:br>
              <a:rPr lang="en-GB" dirty="0"/>
            </a:br>
            <a:r>
              <a:rPr lang="en-GB" dirty="0"/>
              <a:t>(Psalm 23)</a:t>
            </a:r>
          </a:p>
        </p:txBody>
      </p:sp>
      <p:sp>
        <p:nvSpPr>
          <p:cNvPr id="3" name="Content Placeholder 2"/>
          <p:cNvSpPr>
            <a:spLocks noGrp="1"/>
          </p:cNvSpPr>
          <p:nvPr>
            <p:ph idx="1"/>
          </p:nvPr>
        </p:nvSpPr>
        <p:spPr>
          <a:xfrm>
            <a:off x="428596" y="1357298"/>
            <a:ext cx="8458200" cy="4752996"/>
          </a:xfrm>
        </p:spPr>
        <p:txBody>
          <a:bodyPr/>
          <a:lstStyle/>
          <a:p>
            <a:pPr marL="0" indent="0" algn="ctr">
              <a:buNone/>
            </a:pPr>
            <a:r>
              <a:rPr lang="en-GB" dirty="0"/>
              <a:t> A Psalm of David. </a:t>
            </a:r>
          </a:p>
          <a:p>
            <a:r>
              <a:rPr lang="en-GB" dirty="0"/>
              <a:t>“The LORD is my shepherd; I shall not want.  He makes me lie down in green pastures”. </a:t>
            </a:r>
          </a:p>
          <a:p>
            <a:endParaRPr lang="en-GB" dirty="0"/>
          </a:p>
          <a:p>
            <a:r>
              <a:rPr lang="en-GB" dirty="0"/>
              <a:t>Sheep only lie down when they are well fed</a:t>
            </a:r>
          </a:p>
          <a:p>
            <a:pPr marL="0" indent="0">
              <a:buNone/>
            </a:pPr>
            <a:endParaRPr lang="en-GB" dirty="0"/>
          </a:p>
        </p:txBody>
      </p:sp>
      <p:sp>
        <p:nvSpPr>
          <p:cNvPr id="4" name="Slide Number Placeholder 3"/>
          <p:cNvSpPr>
            <a:spLocks noGrp="1"/>
          </p:cNvSpPr>
          <p:nvPr>
            <p:ph type="sldNum" sz="quarter" idx="12"/>
          </p:nvPr>
        </p:nvSpPr>
        <p:spPr/>
        <p:txBody>
          <a:bodyPr/>
          <a:lstStyle/>
          <a:p>
            <a:pPr>
              <a:defRPr/>
            </a:pPr>
            <a:fld id="{762C87FB-D6DD-4FC7-81BD-2877F0D0D183}" type="slidenum">
              <a:rPr lang="en-GB" smtClean="0"/>
              <a:pPr>
                <a:defRPr/>
              </a:pPr>
              <a:t>197</a:t>
            </a:fld>
            <a:endParaRPr lang="en-GB"/>
          </a:p>
        </p:txBody>
      </p:sp>
    </p:spTree>
    <p:extLst>
      <p:ext uri="{BB962C8B-B14F-4D97-AF65-F5344CB8AC3E}">
        <p14:creationId xmlns:p14="http://schemas.microsoft.com/office/powerpoint/2010/main" val="203593226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C2FD72E-AB9E-4B52-9684-0D094B1CCD53}" type="slidenum">
              <a:rPr lang="en-GB" smtClean="0"/>
              <a:pPr>
                <a:defRPr/>
              </a:pPr>
              <a:t>198</a:t>
            </a:fld>
            <a:endParaRPr lang="en-GB"/>
          </a:p>
        </p:txBody>
      </p:sp>
      <p:pic>
        <p:nvPicPr>
          <p:cNvPr id="3" name="Picture 3" descr="Shepherd with flock near"/>
          <p:cNvPicPr>
            <a:picLocks noChangeAspect="1" noChangeArrowheads="1"/>
          </p:cNvPicPr>
          <p:nvPr/>
        </p:nvPicPr>
        <p:blipFill>
          <a:blip r:embed="rId2" cstate="print"/>
          <a:srcRect t="27354"/>
          <a:stretch>
            <a:fillRect/>
          </a:stretch>
        </p:blipFill>
        <p:spPr bwMode="auto">
          <a:xfrm>
            <a:off x="0" y="11882"/>
            <a:ext cx="9144000" cy="6846118"/>
          </a:xfrm>
          <a:prstGeom prst="rect">
            <a:avLst/>
          </a:prstGeom>
          <a:noFill/>
          <a:ln w="9525">
            <a:noFill/>
            <a:miter lim="800000"/>
            <a:headEnd/>
            <a:tailEnd/>
          </a:ln>
        </p:spPr>
      </p:pic>
      <p:sp>
        <p:nvSpPr>
          <p:cNvPr id="4" name="TextBox 3"/>
          <p:cNvSpPr txBox="1"/>
          <p:nvPr/>
        </p:nvSpPr>
        <p:spPr>
          <a:xfrm>
            <a:off x="5868144" y="785794"/>
            <a:ext cx="2632946" cy="1077218"/>
          </a:xfrm>
          <a:prstGeom prst="rect">
            <a:avLst/>
          </a:prstGeom>
          <a:noFill/>
        </p:spPr>
        <p:txBody>
          <a:bodyPr wrap="square" rtlCol="0">
            <a:spAutoFit/>
          </a:bodyPr>
          <a:lstStyle/>
          <a:p>
            <a:pPr algn="ctr"/>
            <a:r>
              <a:rPr lang="en-GB" b="1" dirty="0">
                <a:solidFill>
                  <a:srgbClr val="FFFFFF"/>
                </a:solidFill>
              </a:rPr>
              <a:t>GREEN</a:t>
            </a:r>
            <a:r>
              <a:rPr lang="en-GB" dirty="0">
                <a:solidFill>
                  <a:srgbClr val="FFFFFF"/>
                </a:solidFill>
              </a:rPr>
              <a:t> </a:t>
            </a:r>
            <a:r>
              <a:rPr lang="en-GB" b="1" dirty="0">
                <a:solidFill>
                  <a:srgbClr val="FFFFFF"/>
                </a:solidFill>
              </a:rPr>
              <a:t>PASTURES</a:t>
            </a:r>
          </a:p>
        </p:txBody>
      </p:sp>
      <p:sp>
        <p:nvSpPr>
          <p:cNvPr id="5" name="Text Box 4">
            <a:extLst>
              <a:ext uri="{FF2B5EF4-FFF2-40B4-BE49-F238E27FC236}">
                <a16:creationId xmlns:a16="http://schemas.microsoft.com/office/drawing/2014/main" id="{2E3C4135-93CB-41A8-8746-DD5EAB1918BC}"/>
              </a:ext>
            </a:extLst>
          </p:cNvPr>
          <p:cNvSpPr txBox="1">
            <a:spLocks noChangeArrowheads="1"/>
          </p:cNvSpPr>
          <p:nvPr/>
        </p:nvSpPr>
        <p:spPr bwMode="auto">
          <a:xfrm>
            <a:off x="660039" y="5939632"/>
            <a:ext cx="3733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dirty="0"/>
              <a:t>Photos taken in 1898</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dirty="0"/>
              <a:t>THE SONG OF THE LAMB</a:t>
            </a:r>
          </a:p>
        </p:txBody>
      </p:sp>
      <p:sp>
        <p:nvSpPr>
          <p:cNvPr id="3" name="Content Placeholder 2"/>
          <p:cNvSpPr>
            <a:spLocks noGrp="1"/>
          </p:cNvSpPr>
          <p:nvPr>
            <p:ph idx="1"/>
          </p:nvPr>
        </p:nvSpPr>
        <p:spPr>
          <a:xfrm>
            <a:off x="428596" y="1357298"/>
            <a:ext cx="8458200" cy="4752996"/>
          </a:xfrm>
        </p:spPr>
        <p:txBody>
          <a:bodyPr/>
          <a:lstStyle/>
          <a:p>
            <a:r>
              <a:rPr lang="en-GB" dirty="0"/>
              <a:t>“He leads me beside still waters!</a:t>
            </a:r>
          </a:p>
          <a:p>
            <a:endParaRPr lang="en-GB" dirty="0"/>
          </a:p>
          <a:p>
            <a:r>
              <a:rPr lang="en-GB" dirty="0"/>
              <a:t>Sheep in Mediterranean countries must have water every day</a:t>
            </a:r>
          </a:p>
          <a:p>
            <a:r>
              <a:rPr lang="en-GB" dirty="0"/>
              <a:t>See Genesis 29:7-10 </a:t>
            </a:r>
          </a:p>
          <a:p>
            <a:pPr marL="0" indent="0">
              <a:buNone/>
            </a:pPr>
            <a:endParaRPr lang="en-GB" dirty="0"/>
          </a:p>
        </p:txBody>
      </p:sp>
      <p:sp>
        <p:nvSpPr>
          <p:cNvPr id="4" name="Slide Number Placeholder 3"/>
          <p:cNvSpPr>
            <a:spLocks noGrp="1"/>
          </p:cNvSpPr>
          <p:nvPr>
            <p:ph type="sldNum" sz="quarter" idx="12"/>
          </p:nvPr>
        </p:nvSpPr>
        <p:spPr/>
        <p:txBody>
          <a:bodyPr/>
          <a:lstStyle/>
          <a:p>
            <a:pPr>
              <a:defRPr/>
            </a:pPr>
            <a:fld id="{762C87FB-D6DD-4FC7-81BD-2877F0D0D183}" type="slidenum">
              <a:rPr lang="en-GB" smtClean="0"/>
              <a:pPr>
                <a:defRPr/>
              </a:pPr>
              <a:t>199</a:t>
            </a:fld>
            <a:endParaRPr lang="en-GB"/>
          </a:p>
        </p:txBody>
      </p:sp>
    </p:spTree>
    <p:extLst>
      <p:ext uri="{BB962C8B-B14F-4D97-AF65-F5344CB8AC3E}">
        <p14:creationId xmlns:p14="http://schemas.microsoft.com/office/powerpoint/2010/main" val="588670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a:extLst>
              <a:ext uri="{FF2B5EF4-FFF2-40B4-BE49-F238E27FC236}">
                <a16:creationId xmlns:a16="http://schemas.microsoft.com/office/drawing/2014/main" id="{397C05B9-DC4F-43B2-A404-FB3D7843DE1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269B138D-3800-480D-A40C-548CACBF645D}" type="slidenum">
              <a:rPr lang="en-GB" altLang="en-US" sz="1400" b="0" smtClean="0">
                <a:solidFill>
                  <a:schemeClr val="tx1"/>
                </a:solidFill>
                <a:latin typeface="Times New Roman" panose="02020603050405020304" pitchFamily="18" charset="0"/>
              </a:rPr>
              <a:pPr>
                <a:spcBef>
                  <a:spcPct val="0"/>
                </a:spcBef>
                <a:buClrTx/>
                <a:buFontTx/>
                <a:buNone/>
              </a:pPr>
              <a:t>2</a:t>
            </a:fld>
            <a:endParaRPr lang="en-GB" altLang="en-US" sz="1400" b="0">
              <a:solidFill>
                <a:schemeClr val="tx1"/>
              </a:solidFill>
              <a:latin typeface="Times New Roman" panose="02020603050405020304" pitchFamily="18" charset="0"/>
            </a:endParaRPr>
          </a:p>
        </p:txBody>
      </p:sp>
      <p:pic>
        <p:nvPicPr>
          <p:cNvPr id="6147" name="Picture 9" descr="C:\Documents and Settings\DAVID\My Documents\My Pictures\ISRAEL\ISRAEL0505BEST\Yarkon river.jpg">
            <a:extLst>
              <a:ext uri="{FF2B5EF4-FFF2-40B4-BE49-F238E27FC236}">
                <a16:creationId xmlns:a16="http://schemas.microsoft.com/office/drawing/2014/main" id="{3D5B2C01-83A8-4801-858A-D93146F43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8A98CF2E-1B10-454D-AF17-8BC0F3B863A6}"/>
              </a:ext>
            </a:extLst>
          </p:cNvPr>
          <p:cNvSpPr txBox="1">
            <a:spLocks noChangeArrowheads="1"/>
          </p:cNvSpPr>
          <p:nvPr/>
        </p:nvSpPr>
        <p:spPr bwMode="auto">
          <a:xfrm>
            <a:off x="533400" y="3124200"/>
            <a:ext cx="8305800" cy="57943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eaLnBrk="1" hangingPunct="1">
              <a:spcBef>
                <a:spcPct val="50000"/>
              </a:spcBef>
              <a:defRPr/>
            </a:pPr>
            <a:r>
              <a:rPr lang="en-GB" dirty="0">
                <a:solidFill>
                  <a:srgbClr val="FFFFFF"/>
                </a:solidFill>
                <a:effectLst>
                  <a:outerShdw blurRad="38100" dist="38100" dir="2700000" algn="tl">
                    <a:srgbClr val="000000"/>
                  </a:outerShdw>
                </a:effectLst>
              </a:rPr>
              <a:t>FARMING IN ISRAEL IN BIBLE TIMES</a:t>
            </a:r>
          </a:p>
        </p:txBody>
      </p:sp>
      <p:sp>
        <p:nvSpPr>
          <p:cNvPr id="6149" name="WordArt 8">
            <a:extLst>
              <a:ext uri="{FF2B5EF4-FFF2-40B4-BE49-F238E27FC236}">
                <a16:creationId xmlns:a16="http://schemas.microsoft.com/office/drawing/2014/main" id="{E428157B-BB36-417C-98F7-F9E5E0989D2F}"/>
              </a:ext>
            </a:extLst>
          </p:cNvPr>
          <p:cNvSpPr>
            <a:spLocks noChangeArrowheads="1" noChangeShapeType="1" noTextEdit="1"/>
          </p:cNvSpPr>
          <p:nvPr/>
        </p:nvSpPr>
        <p:spPr bwMode="auto">
          <a:xfrm>
            <a:off x="304800" y="533400"/>
            <a:ext cx="8305800" cy="1828800"/>
          </a:xfrm>
          <a:prstGeom prst="rect">
            <a:avLst/>
          </a:prstGeom>
        </p:spPr>
        <p:txBody>
          <a:bodyPr wrap="none" fromWordArt="1">
            <a:prstTxWarp prst="textPlain">
              <a:avLst>
                <a:gd name="adj" fmla="val 50000"/>
              </a:avLst>
            </a:prstTxWarp>
          </a:bodyPr>
          <a:lstStyle/>
          <a:p>
            <a:pPr algn="ctr"/>
            <a:r>
              <a:rPr lang="en-GB" sz="3600" kern="10" normalizeH="1">
                <a:ln w="12700">
                  <a:solidFill>
                    <a:schemeClr val="tx1"/>
                  </a:solidFill>
                  <a:round/>
                  <a:headEnd/>
                  <a:tailEnd/>
                </a:ln>
                <a:solidFill>
                  <a:srgbClr val="FFFF00"/>
                </a:solidFill>
                <a:effectLst>
                  <a:outerShdw dist="45791" dir="2021404" algn="ctr" rotWithShape="0">
                    <a:srgbClr val="9999FF"/>
                  </a:outerShdw>
                </a:effectLst>
                <a:latin typeface="Arial Black" panose="020B0A04020102020204" pitchFamily="34" charset="0"/>
              </a:rPr>
              <a:t>A LAND FLOWING</a:t>
            </a:r>
          </a:p>
          <a:p>
            <a:pPr algn="ctr"/>
            <a:r>
              <a:rPr lang="en-GB" sz="3600" kern="10" normalizeH="1">
                <a:ln w="12700">
                  <a:solidFill>
                    <a:schemeClr val="tx1"/>
                  </a:solidFill>
                  <a:round/>
                  <a:headEnd/>
                  <a:tailEnd/>
                </a:ln>
                <a:solidFill>
                  <a:srgbClr val="FFFF00"/>
                </a:solidFill>
                <a:effectLst>
                  <a:outerShdw dist="45791" dir="2021404" algn="ctr" rotWithShape="0">
                    <a:srgbClr val="9999FF"/>
                  </a:outerShdw>
                </a:effectLst>
                <a:latin typeface="Arial Black" panose="020B0A04020102020204" pitchFamily="34" charset="0"/>
              </a:rPr>
              <a:t> WITH MILK AND HONEY</a:t>
            </a:r>
          </a:p>
        </p:txBody>
      </p:sp>
      <p:sp>
        <p:nvSpPr>
          <p:cNvPr id="6150" name="Text Box 10">
            <a:extLst>
              <a:ext uri="{FF2B5EF4-FFF2-40B4-BE49-F238E27FC236}">
                <a16:creationId xmlns:a16="http://schemas.microsoft.com/office/drawing/2014/main" id="{98A87DE1-BBFE-4074-84A4-93FA22C8C22C}"/>
              </a:ext>
            </a:extLst>
          </p:cNvPr>
          <p:cNvSpPr txBox="1">
            <a:spLocks noChangeArrowheads="1"/>
          </p:cNvSpPr>
          <p:nvPr/>
        </p:nvSpPr>
        <p:spPr bwMode="auto">
          <a:xfrm>
            <a:off x="1066800" y="4114800"/>
            <a:ext cx="6818313"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b="0" dirty="0">
                <a:solidFill>
                  <a:srgbClr val="F8F8F8"/>
                </a:solidFill>
              </a:rPr>
              <a:t>Hymn no : 85</a:t>
            </a:r>
          </a:p>
          <a:p>
            <a:pPr eaLnBrk="1" hangingPunct="1">
              <a:spcBef>
                <a:spcPct val="50000"/>
              </a:spcBef>
              <a:buClrTx/>
              <a:buFontTx/>
              <a:buNone/>
            </a:pPr>
            <a:r>
              <a:rPr lang="en-GB" altLang="en-US" b="0" dirty="0">
                <a:solidFill>
                  <a:srgbClr val="F8F8F8"/>
                </a:solidFill>
              </a:rPr>
              <a:t>Reading : Deuteronomy 11: 8 - 21</a:t>
            </a:r>
          </a:p>
          <a:p>
            <a:pPr eaLnBrk="1" hangingPunct="1">
              <a:spcBef>
                <a:spcPct val="50000"/>
              </a:spcBef>
              <a:buClrTx/>
              <a:buFontTx/>
              <a:buNone/>
            </a:pPr>
            <a:endParaRPr lang="en-GB" altLang="en-US" sz="2800" b="0" dirty="0">
              <a:solidFill>
                <a:srgbClr val="F8F8F8"/>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4F83502-8945-404F-83E7-66095CFE40D1}"/>
              </a:ext>
            </a:extLst>
          </p:cNvPr>
          <p:cNvSpPr/>
          <p:nvPr/>
        </p:nvSpPr>
        <p:spPr>
          <a:xfrm>
            <a:off x="123825" y="1066800"/>
            <a:ext cx="5334000" cy="452278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555" name="Slide Number Placeholder 5">
            <a:extLst>
              <a:ext uri="{FF2B5EF4-FFF2-40B4-BE49-F238E27FC236}">
                <a16:creationId xmlns:a16="http://schemas.microsoft.com/office/drawing/2014/main" id="{BFBF0867-D030-4BAF-9758-A33020BF1D5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C0EACA9-325D-45EC-B95E-E7037B9FA29A}" type="slidenum">
              <a:rPr lang="en-GB" altLang="en-US" sz="1400" b="0" smtClean="0">
                <a:solidFill>
                  <a:schemeClr val="tx1"/>
                </a:solidFill>
                <a:latin typeface="Times New Roman" panose="02020603050405020304" pitchFamily="18" charset="0"/>
              </a:rPr>
              <a:pPr>
                <a:spcBef>
                  <a:spcPct val="0"/>
                </a:spcBef>
                <a:buClrTx/>
                <a:buFontTx/>
                <a:buNone/>
              </a:pPr>
              <a:t>20</a:t>
            </a:fld>
            <a:endParaRPr lang="en-GB" altLang="en-US" sz="1400" b="0">
              <a:solidFill>
                <a:schemeClr val="tx1"/>
              </a:solidFill>
              <a:latin typeface="Times New Roman" panose="02020603050405020304" pitchFamily="18" charset="0"/>
            </a:endParaRPr>
          </a:p>
        </p:txBody>
      </p:sp>
      <p:sp>
        <p:nvSpPr>
          <p:cNvPr id="171010" name="Rectangle 2">
            <a:extLst>
              <a:ext uri="{FF2B5EF4-FFF2-40B4-BE49-F238E27FC236}">
                <a16:creationId xmlns:a16="http://schemas.microsoft.com/office/drawing/2014/main" id="{AA66072E-5063-47BB-9DE6-0E15507891D5}"/>
              </a:ext>
            </a:extLst>
          </p:cNvPr>
          <p:cNvSpPr>
            <a:spLocks noGrp="1" noChangeArrowheads="1"/>
          </p:cNvSpPr>
          <p:nvPr>
            <p:ph type="title"/>
          </p:nvPr>
        </p:nvSpPr>
        <p:spPr/>
        <p:txBody>
          <a:bodyPr/>
          <a:lstStyle/>
          <a:p>
            <a:pPr eaLnBrk="1" hangingPunct="1">
              <a:defRPr/>
            </a:pPr>
            <a:r>
              <a:rPr lang="en-GB"/>
              <a:t>GOD KEPT HIS WORD</a:t>
            </a:r>
          </a:p>
        </p:txBody>
      </p:sp>
      <p:sp>
        <p:nvSpPr>
          <p:cNvPr id="23557" name="Rectangle 3">
            <a:extLst>
              <a:ext uri="{FF2B5EF4-FFF2-40B4-BE49-F238E27FC236}">
                <a16:creationId xmlns:a16="http://schemas.microsoft.com/office/drawing/2014/main" id="{97A53132-2072-4089-B372-D60D8233B2E6}"/>
              </a:ext>
            </a:extLst>
          </p:cNvPr>
          <p:cNvSpPr>
            <a:spLocks noGrp="1" noChangeArrowheads="1"/>
          </p:cNvSpPr>
          <p:nvPr>
            <p:ph type="body" idx="1"/>
          </p:nvPr>
        </p:nvSpPr>
        <p:spPr>
          <a:xfrm>
            <a:off x="0" y="1066800"/>
            <a:ext cx="5334000" cy="5486400"/>
          </a:xfrm>
        </p:spPr>
        <p:txBody>
          <a:bodyPr/>
          <a:lstStyle/>
          <a:p>
            <a:r>
              <a:rPr lang="en-GB" altLang="en-US" i="1">
                <a:solidFill>
                  <a:schemeClr val="tx1"/>
                </a:solidFill>
              </a:rPr>
              <a:t>‘He brought us to this place and gave us this land flowing with milk and honey! And now, O LORD, I have brought you the first portion of the harvest you have given me from the ground’ (Deuteronomy 26: 9,10) </a:t>
            </a:r>
          </a:p>
        </p:txBody>
      </p:sp>
      <p:pic>
        <p:nvPicPr>
          <p:cNvPr id="23558" name="Picture 5" descr="http://tbn0.google.com/images?q=tbn:UxYzR1GpS0x5tM:http://endtimepilgrim.org/firstfruits.jpg">
            <a:hlinkClick r:id="rId2"/>
            <a:extLst>
              <a:ext uri="{FF2B5EF4-FFF2-40B4-BE49-F238E27FC236}">
                <a16:creationId xmlns:a16="http://schemas.microsoft.com/office/drawing/2014/main" id="{AF17DD6D-960A-42A4-8628-FBA1A731F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425575"/>
            <a:ext cx="320675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C2FD72E-AB9E-4B52-9684-0D094B1CCD53}" type="slidenum">
              <a:rPr lang="en-GB" smtClean="0"/>
              <a:pPr>
                <a:defRPr/>
              </a:pPr>
              <a:t>200</a:t>
            </a:fld>
            <a:endParaRPr lang="en-GB"/>
          </a:p>
        </p:txBody>
      </p:sp>
      <p:pic>
        <p:nvPicPr>
          <p:cNvPr id="3" name="Picture 3" descr="The Lord is My Shepherd"/>
          <p:cNvPicPr>
            <a:picLocks noChangeAspect="1" noChangeArrowheads="1"/>
          </p:cNvPicPr>
          <p:nvPr/>
        </p:nvPicPr>
        <p:blipFill>
          <a:blip r:embed="rId2" cstate="print"/>
          <a:srcRect l="8722" r="2325"/>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285720" y="5143512"/>
            <a:ext cx="2357454" cy="954107"/>
          </a:xfrm>
          <a:prstGeom prst="rect">
            <a:avLst/>
          </a:prstGeom>
          <a:noFill/>
        </p:spPr>
        <p:txBody>
          <a:bodyPr wrap="square" rtlCol="0">
            <a:spAutoFit/>
          </a:bodyPr>
          <a:lstStyle/>
          <a:p>
            <a:pPr algn="ctr"/>
            <a:r>
              <a:rPr lang="en-GB" b="1" dirty="0">
                <a:solidFill>
                  <a:srgbClr val="FFFFFF"/>
                </a:solidFill>
              </a:rPr>
              <a:t>STILL WATERS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dirty="0"/>
              <a:t>THE SONG OF THE LAMB</a:t>
            </a:r>
          </a:p>
        </p:txBody>
      </p:sp>
      <p:sp>
        <p:nvSpPr>
          <p:cNvPr id="3" name="Content Placeholder 2"/>
          <p:cNvSpPr>
            <a:spLocks noGrp="1"/>
          </p:cNvSpPr>
          <p:nvPr>
            <p:ph idx="1"/>
          </p:nvPr>
        </p:nvSpPr>
        <p:spPr>
          <a:xfrm>
            <a:off x="428596" y="1357298"/>
            <a:ext cx="8458200" cy="4752996"/>
          </a:xfrm>
        </p:spPr>
        <p:txBody>
          <a:bodyPr/>
          <a:lstStyle/>
          <a:p>
            <a:r>
              <a:rPr lang="en-GB" dirty="0"/>
              <a:t>“He restores my soul”. </a:t>
            </a:r>
          </a:p>
          <a:p>
            <a:pPr marL="0" indent="0">
              <a:buNone/>
            </a:pPr>
            <a:endParaRPr lang="en-GB" dirty="0"/>
          </a:p>
        </p:txBody>
      </p:sp>
      <p:sp>
        <p:nvSpPr>
          <p:cNvPr id="4" name="Slide Number Placeholder 3"/>
          <p:cNvSpPr>
            <a:spLocks noGrp="1"/>
          </p:cNvSpPr>
          <p:nvPr>
            <p:ph type="sldNum" sz="quarter" idx="12"/>
          </p:nvPr>
        </p:nvSpPr>
        <p:spPr/>
        <p:txBody>
          <a:bodyPr/>
          <a:lstStyle/>
          <a:p>
            <a:pPr>
              <a:defRPr/>
            </a:pPr>
            <a:fld id="{762C87FB-D6DD-4FC7-81BD-2877F0D0D183}" type="slidenum">
              <a:rPr lang="en-GB" smtClean="0"/>
              <a:pPr>
                <a:defRPr/>
              </a:pPr>
              <a:t>201</a:t>
            </a:fld>
            <a:endParaRPr lang="en-GB"/>
          </a:p>
        </p:txBody>
      </p:sp>
    </p:spTree>
    <p:extLst>
      <p:ext uri="{BB962C8B-B14F-4D97-AF65-F5344CB8AC3E}">
        <p14:creationId xmlns:p14="http://schemas.microsoft.com/office/powerpoint/2010/main" val="362812471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dirty="0"/>
              <a:t>THE SONG OF THE LAMB</a:t>
            </a:r>
          </a:p>
        </p:txBody>
      </p:sp>
      <p:sp>
        <p:nvSpPr>
          <p:cNvPr id="3" name="Content Placeholder 2"/>
          <p:cNvSpPr>
            <a:spLocks noGrp="1"/>
          </p:cNvSpPr>
          <p:nvPr>
            <p:ph idx="1"/>
          </p:nvPr>
        </p:nvSpPr>
        <p:spPr>
          <a:xfrm>
            <a:off x="428596" y="1357298"/>
            <a:ext cx="8458200" cy="4752996"/>
          </a:xfrm>
        </p:spPr>
        <p:txBody>
          <a:bodyPr/>
          <a:lstStyle/>
          <a:p>
            <a:r>
              <a:rPr lang="en-GB" dirty="0"/>
              <a:t>“He restores my soul”. </a:t>
            </a:r>
          </a:p>
          <a:p>
            <a:pPr marL="0" indent="0">
              <a:buNone/>
            </a:pPr>
            <a:endParaRPr lang="en-GB" dirty="0"/>
          </a:p>
          <a:p>
            <a:pPr marL="0" indent="0">
              <a:buNone/>
            </a:pPr>
            <a:r>
              <a:rPr lang="en-GB" dirty="0"/>
              <a:t>The shepherd brings back the erring sheep</a:t>
            </a:r>
          </a:p>
        </p:txBody>
      </p:sp>
      <p:sp>
        <p:nvSpPr>
          <p:cNvPr id="4" name="Slide Number Placeholder 3"/>
          <p:cNvSpPr>
            <a:spLocks noGrp="1"/>
          </p:cNvSpPr>
          <p:nvPr>
            <p:ph type="sldNum" sz="quarter" idx="12"/>
          </p:nvPr>
        </p:nvSpPr>
        <p:spPr/>
        <p:txBody>
          <a:bodyPr/>
          <a:lstStyle/>
          <a:p>
            <a:pPr>
              <a:defRPr/>
            </a:pPr>
            <a:fld id="{762C87FB-D6DD-4FC7-81BD-2877F0D0D183}" type="slidenum">
              <a:rPr lang="en-GB" smtClean="0"/>
              <a:pPr>
                <a:defRPr/>
              </a:pPr>
              <a:t>202</a:t>
            </a:fld>
            <a:endParaRPr lang="en-GB"/>
          </a:p>
        </p:txBody>
      </p:sp>
    </p:spTree>
    <p:extLst>
      <p:ext uri="{BB962C8B-B14F-4D97-AF65-F5344CB8AC3E}">
        <p14:creationId xmlns:p14="http://schemas.microsoft.com/office/powerpoint/2010/main" val="167866981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3">
            <a:extLst>
              <a:ext uri="{FF2B5EF4-FFF2-40B4-BE49-F238E27FC236}">
                <a16:creationId xmlns:a16="http://schemas.microsoft.com/office/drawing/2014/main" id="{9D93B0EA-1A7D-4904-AA58-C93038EB3BE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93DA7EA-9EEF-430C-8007-E802DA971ADE}" type="slidenum">
              <a:rPr lang="en-GB" altLang="en-US" sz="1400" b="0" smtClean="0">
                <a:solidFill>
                  <a:schemeClr val="tx1"/>
                </a:solidFill>
                <a:latin typeface="Times New Roman" panose="02020603050405020304" pitchFamily="18" charset="0"/>
              </a:rPr>
              <a:pPr>
                <a:spcBef>
                  <a:spcPct val="0"/>
                </a:spcBef>
                <a:buClrTx/>
                <a:buFontTx/>
                <a:buNone/>
              </a:pPr>
              <a:t>203</a:t>
            </a:fld>
            <a:endParaRPr lang="en-GB" altLang="en-US" sz="1400" b="0">
              <a:solidFill>
                <a:schemeClr val="tx1"/>
              </a:solidFill>
              <a:latin typeface="Times New Roman" panose="02020603050405020304" pitchFamily="18" charset="0"/>
            </a:endParaRPr>
          </a:p>
        </p:txBody>
      </p:sp>
      <p:pic>
        <p:nvPicPr>
          <p:cNvPr id="208899" name="Picture 3" descr="Bedouin Shepherd">
            <a:extLst>
              <a:ext uri="{FF2B5EF4-FFF2-40B4-BE49-F238E27FC236}">
                <a16:creationId xmlns:a16="http://schemas.microsoft.com/office/drawing/2014/main" id="{FE441260-728E-4B6C-958E-7A7ACD521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4106B11-3F9A-41D5-81EA-D236C6B31C16}"/>
              </a:ext>
            </a:extLst>
          </p:cNvPr>
          <p:cNvSpPr txBox="1"/>
          <p:nvPr/>
        </p:nvSpPr>
        <p:spPr>
          <a:xfrm>
            <a:off x="539552" y="260648"/>
            <a:ext cx="8604448" cy="584775"/>
          </a:xfrm>
          <a:prstGeom prst="rect">
            <a:avLst/>
          </a:prstGeom>
          <a:noFill/>
        </p:spPr>
        <p:txBody>
          <a:bodyPr wrap="square" rtlCol="0">
            <a:spAutoFit/>
          </a:bodyPr>
          <a:lstStyle/>
          <a:p>
            <a:r>
              <a:rPr lang="en-GB" dirty="0"/>
              <a:t>The shepherd brings back a wandering sheep</a:t>
            </a:r>
          </a:p>
        </p:txBody>
      </p:sp>
    </p:spTree>
    <p:extLst>
      <p:ext uri="{BB962C8B-B14F-4D97-AF65-F5344CB8AC3E}">
        <p14:creationId xmlns:p14="http://schemas.microsoft.com/office/powerpoint/2010/main" val="163387737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dirty="0"/>
              <a:t>THE SONG OF THE LAMB</a:t>
            </a:r>
          </a:p>
        </p:txBody>
      </p:sp>
      <p:sp>
        <p:nvSpPr>
          <p:cNvPr id="3" name="Content Placeholder 2"/>
          <p:cNvSpPr>
            <a:spLocks noGrp="1"/>
          </p:cNvSpPr>
          <p:nvPr>
            <p:ph idx="1"/>
          </p:nvPr>
        </p:nvSpPr>
        <p:spPr>
          <a:xfrm>
            <a:off x="428596" y="1357298"/>
            <a:ext cx="8458200" cy="4752996"/>
          </a:xfrm>
        </p:spPr>
        <p:txBody>
          <a:bodyPr/>
          <a:lstStyle/>
          <a:p>
            <a:r>
              <a:rPr lang="en-GB" dirty="0"/>
              <a:t>“He leads me in paths of righteousness for his name’s sake”.</a:t>
            </a:r>
          </a:p>
          <a:p>
            <a:endParaRPr lang="en-GB" dirty="0"/>
          </a:p>
          <a:p>
            <a:r>
              <a:rPr lang="en-GB" dirty="0"/>
              <a:t>The shepherd must have a mental map of pastures and water points for days ahead. It is a point of honour that he can do this.</a:t>
            </a:r>
          </a:p>
          <a:p>
            <a:pPr marL="0" indent="0">
              <a:buNone/>
            </a:pPr>
            <a:endParaRPr lang="en-GB" dirty="0"/>
          </a:p>
        </p:txBody>
      </p:sp>
      <p:sp>
        <p:nvSpPr>
          <p:cNvPr id="4" name="Slide Number Placeholder 3"/>
          <p:cNvSpPr>
            <a:spLocks noGrp="1"/>
          </p:cNvSpPr>
          <p:nvPr>
            <p:ph type="sldNum" sz="quarter" idx="12"/>
          </p:nvPr>
        </p:nvSpPr>
        <p:spPr/>
        <p:txBody>
          <a:bodyPr/>
          <a:lstStyle/>
          <a:p>
            <a:pPr>
              <a:defRPr/>
            </a:pPr>
            <a:fld id="{762C87FB-D6DD-4FC7-81BD-2877F0D0D183}" type="slidenum">
              <a:rPr lang="en-GB" smtClean="0"/>
              <a:pPr>
                <a:defRPr/>
              </a:pPr>
              <a:t>204</a:t>
            </a:fld>
            <a:endParaRPr lang="en-GB"/>
          </a:p>
        </p:txBody>
      </p:sp>
    </p:spTree>
    <p:extLst>
      <p:ext uri="{BB962C8B-B14F-4D97-AF65-F5344CB8AC3E}">
        <p14:creationId xmlns:p14="http://schemas.microsoft.com/office/powerpoint/2010/main" val="372870630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12994" name="Slide Number Placeholder 3">
            <a:extLst>
              <a:ext uri="{FF2B5EF4-FFF2-40B4-BE49-F238E27FC236}">
                <a16:creationId xmlns:a16="http://schemas.microsoft.com/office/drawing/2014/main" id="{BDEDF334-3363-44EA-B3E3-EF62FCF4B95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5A1FABC3-FDF8-46AF-8FAA-01613AE864AA}" type="slidenum">
              <a:rPr lang="en-GB" altLang="en-US" sz="1400" b="0" smtClean="0">
                <a:solidFill>
                  <a:schemeClr val="tx1"/>
                </a:solidFill>
                <a:latin typeface="Times New Roman" panose="02020603050405020304" pitchFamily="18" charset="0"/>
              </a:rPr>
              <a:pPr>
                <a:spcBef>
                  <a:spcPct val="0"/>
                </a:spcBef>
                <a:buClrTx/>
                <a:buFontTx/>
                <a:buNone/>
              </a:pPr>
              <a:t>205</a:t>
            </a:fld>
            <a:endParaRPr lang="en-GB" altLang="en-US" sz="1400" b="0">
              <a:solidFill>
                <a:schemeClr val="tx1"/>
              </a:solidFill>
              <a:latin typeface="Times New Roman" panose="02020603050405020304" pitchFamily="18" charset="0"/>
            </a:endParaRPr>
          </a:p>
        </p:txBody>
      </p:sp>
      <p:pic>
        <p:nvPicPr>
          <p:cNvPr id="212995" name="Picture 3" descr="Shepherd with flock near">
            <a:extLst>
              <a:ext uri="{FF2B5EF4-FFF2-40B4-BE49-F238E27FC236}">
                <a16:creationId xmlns:a16="http://schemas.microsoft.com/office/drawing/2014/main" id="{69C63DCF-FA24-4DEA-8EE9-EB55EE7C6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78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6" name="Rectangle 4">
            <a:extLst>
              <a:ext uri="{FF2B5EF4-FFF2-40B4-BE49-F238E27FC236}">
                <a16:creationId xmlns:a16="http://schemas.microsoft.com/office/drawing/2014/main" id="{FCB16EA5-6194-4472-973E-6C1FDBC70BC6}"/>
              </a:ext>
            </a:extLst>
          </p:cNvPr>
          <p:cNvSpPr>
            <a:spLocks noChangeArrowheads="1"/>
          </p:cNvSpPr>
          <p:nvPr/>
        </p:nvSpPr>
        <p:spPr bwMode="auto">
          <a:xfrm>
            <a:off x="6156325" y="1052513"/>
            <a:ext cx="32670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buClr>
                <a:schemeClr val="hlink"/>
              </a:buClr>
              <a:buFont typeface="Wingdings" panose="05000000000000000000" pitchFamily="2" charset="2"/>
              <a:buNone/>
            </a:pPr>
            <a:r>
              <a:rPr lang="en-GB" altLang="en-US" b="0" dirty="0"/>
              <a:t>The shepherd knows the pastures off by heart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5876">
                                            <p:txEl>
                                              <p:pRg st="0" end="0"/>
                                            </p:txEl>
                                          </p:spTgt>
                                        </p:tgtEl>
                                        <p:attrNameLst>
                                          <p:attrName>style.visibility</p:attrName>
                                        </p:attrNameLst>
                                      </p:cBhvr>
                                      <p:to>
                                        <p:strVal val="visible"/>
                                      </p:to>
                                    </p:set>
                                    <p:animEffect transition="in" filter="dissolve">
                                      <p:cBhvr>
                                        <p:cTn id="7" dur="500"/>
                                        <p:tgtEl>
                                          <p:spTgt spid="3358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6"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dirty="0"/>
              <a:t>THE SONG OF THE LAMB</a:t>
            </a:r>
          </a:p>
        </p:txBody>
      </p:sp>
      <p:sp>
        <p:nvSpPr>
          <p:cNvPr id="3" name="Content Placeholder 2"/>
          <p:cNvSpPr>
            <a:spLocks noGrp="1"/>
          </p:cNvSpPr>
          <p:nvPr>
            <p:ph idx="1"/>
          </p:nvPr>
        </p:nvSpPr>
        <p:spPr>
          <a:xfrm>
            <a:off x="266700" y="1052502"/>
            <a:ext cx="8458200" cy="5653098"/>
          </a:xfrm>
        </p:spPr>
        <p:txBody>
          <a:bodyPr/>
          <a:lstStyle/>
          <a:p>
            <a:r>
              <a:rPr lang="en-GB" dirty="0"/>
              <a:t>“Even though I walk through the valley of the shadow of death, I will fear no evil, for you are with me; your rod and your staff, they comfort me”. </a:t>
            </a:r>
          </a:p>
          <a:p>
            <a:pPr marL="0" indent="0">
              <a:buNone/>
            </a:pPr>
            <a:endParaRPr lang="en-GB" dirty="0"/>
          </a:p>
          <a:p>
            <a:pPr marL="0" indent="0">
              <a:buNone/>
            </a:pPr>
            <a:r>
              <a:rPr lang="en-GB" dirty="0"/>
              <a:t>Sometimes the next pasture is on the other side of the mountain</a:t>
            </a:r>
          </a:p>
          <a:p>
            <a:pPr marL="0" indent="0">
              <a:buNone/>
            </a:pPr>
            <a:r>
              <a:rPr lang="en-GB" dirty="0"/>
              <a:t>Lions could be hiding behind the rocks in the dark valley</a:t>
            </a:r>
          </a:p>
          <a:p>
            <a:pPr marL="0" indent="0">
              <a:buNone/>
            </a:pPr>
            <a:r>
              <a:rPr lang="en-GB" dirty="0"/>
              <a:t>But the lamb has confidence in his shepherd</a:t>
            </a:r>
          </a:p>
          <a:p>
            <a:endParaRPr lang="en-US" dirty="0"/>
          </a:p>
          <a:p>
            <a:pPr marL="0" indent="0">
              <a:buNone/>
            </a:pPr>
            <a:endParaRPr lang="en-GB" dirty="0"/>
          </a:p>
        </p:txBody>
      </p:sp>
      <p:sp>
        <p:nvSpPr>
          <p:cNvPr id="4" name="Slide Number Placeholder 3"/>
          <p:cNvSpPr>
            <a:spLocks noGrp="1"/>
          </p:cNvSpPr>
          <p:nvPr>
            <p:ph type="sldNum" sz="quarter" idx="12"/>
          </p:nvPr>
        </p:nvSpPr>
        <p:spPr/>
        <p:txBody>
          <a:bodyPr/>
          <a:lstStyle/>
          <a:p>
            <a:pPr>
              <a:defRPr/>
            </a:pPr>
            <a:fld id="{762C87FB-D6DD-4FC7-81BD-2877F0D0D183}" type="slidenum">
              <a:rPr lang="en-GB" smtClean="0"/>
              <a:pPr>
                <a:defRPr/>
              </a:pPr>
              <a:t>206</a:t>
            </a:fld>
            <a:endParaRPr lang="en-GB"/>
          </a:p>
        </p:txBody>
      </p:sp>
    </p:spTree>
    <p:extLst>
      <p:ext uri="{BB962C8B-B14F-4D97-AF65-F5344CB8AC3E}">
        <p14:creationId xmlns:p14="http://schemas.microsoft.com/office/powerpoint/2010/main" val="340863896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09922" name="Slide Number Placeholder 3">
            <a:extLst>
              <a:ext uri="{FF2B5EF4-FFF2-40B4-BE49-F238E27FC236}">
                <a16:creationId xmlns:a16="http://schemas.microsoft.com/office/drawing/2014/main" id="{91CC95DB-318B-4D16-B8A5-E233DA1656F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7051741-98BD-4A34-9A53-AD4C0F6CA83E}" type="slidenum">
              <a:rPr lang="en-GB" altLang="en-US" sz="1400" b="0" smtClean="0">
                <a:solidFill>
                  <a:schemeClr val="tx1"/>
                </a:solidFill>
                <a:latin typeface="Times New Roman" panose="02020603050405020304" pitchFamily="18" charset="0"/>
              </a:rPr>
              <a:pPr>
                <a:spcBef>
                  <a:spcPct val="0"/>
                </a:spcBef>
                <a:buClrTx/>
                <a:buFontTx/>
                <a:buNone/>
              </a:pPr>
              <a:t>207</a:t>
            </a:fld>
            <a:endParaRPr lang="en-GB" altLang="en-US" sz="1400" b="0">
              <a:solidFill>
                <a:schemeClr val="tx1"/>
              </a:solidFill>
              <a:latin typeface="Times New Roman" panose="02020603050405020304" pitchFamily="18" charset="0"/>
            </a:endParaRPr>
          </a:p>
        </p:txBody>
      </p:sp>
      <p:pic>
        <p:nvPicPr>
          <p:cNvPr id="209923" name="Picture 3" descr="Shepherd with Sling">
            <a:hlinkClick r:id="rId2"/>
            <a:extLst>
              <a:ext uri="{FF2B5EF4-FFF2-40B4-BE49-F238E27FC236}">
                <a16:creationId xmlns:a16="http://schemas.microsoft.com/office/drawing/2014/main" id="{FDB6A2E4-386E-4367-9B9C-B1BEF20A9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3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4" name="Rectangle 4">
            <a:extLst>
              <a:ext uri="{FF2B5EF4-FFF2-40B4-BE49-F238E27FC236}">
                <a16:creationId xmlns:a16="http://schemas.microsoft.com/office/drawing/2014/main" id="{775413BC-5B02-4E40-BAA2-5ACB3225E4E3}"/>
              </a:ext>
            </a:extLst>
          </p:cNvPr>
          <p:cNvSpPr>
            <a:spLocks noChangeArrowheads="1"/>
          </p:cNvSpPr>
          <p:nvPr/>
        </p:nvSpPr>
        <p:spPr bwMode="auto">
          <a:xfrm>
            <a:off x="4191000" y="457200"/>
            <a:ext cx="4724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marL="0" indent="0" eaLnBrk="1" hangingPunct="1">
              <a:buClrTx/>
              <a:buNone/>
            </a:pPr>
            <a:r>
              <a:rPr lang="en-GB" altLang="en-US" b="0" dirty="0"/>
              <a:t>Enemies of sheep </a:t>
            </a:r>
          </a:p>
          <a:p>
            <a:pPr lvl="1" eaLnBrk="1" hangingPunct="1">
              <a:buClrTx/>
            </a:pPr>
            <a:r>
              <a:rPr lang="en-GB" altLang="en-US" b="0" dirty="0"/>
              <a:t>bears</a:t>
            </a:r>
          </a:p>
          <a:p>
            <a:pPr lvl="1" eaLnBrk="1" hangingPunct="1">
              <a:buClrTx/>
            </a:pPr>
            <a:r>
              <a:rPr lang="en-GB" altLang="en-US" b="0" dirty="0"/>
              <a:t>lions</a:t>
            </a:r>
          </a:p>
          <a:p>
            <a:pPr lvl="1" eaLnBrk="1" hangingPunct="1">
              <a:buClrTx/>
            </a:pPr>
            <a:r>
              <a:rPr lang="en-GB" altLang="en-US" b="0" dirty="0"/>
              <a:t>wolves</a:t>
            </a:r>
          </a:p>
          <a:p>
            <a:pPr eaLnBrk="1" hangingPunct="1">
              <a:buClrTx/>
            </a:pPr>
            <a:r>
              <a:rPr lang="en-GB" altLang="en-US" b="0" dirty="0"/>
              <a:t>the sling was used as a long distance weapon</a:t>
            </a:r>
          </a:p>
          <a:p>
            <a:pPr eaLnBrk="1" hangingPunct="1">
              <a:buClrTx/>
            </a:pPr>
            <a:r>
              <a:rPr lang="en-GB" altLang="en-US" b="0" dirty="0"/>
              <a:t>It threw a stone at 160 km/h</a:t>
            </a:r>
          </a:p>
          <a:p>
            <a:pPr eaLnBrk="1" hangingPunct="1">
              <a:buClrTx/>
            </a:pPr>
            <a:r>
              <a:rPr lang="en-GB" altLang="en-US" b="0" dirty="0"/>
              <a:t>see Judges 20:16</a:t>
            </a:r>
          </a:p>
        </p:txBody>
      </p:sp>
    </p:spTree>
    <p:extLst>
      <p:ext uri="{BB962C8B-B14F-4D97-AF65-F5344CB8AC3E}">
        <p14:creationId xmlns:p14="http://schemas.microsoft.com/office/powerpoint/2010/main" val="637842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2804">
                                            <p:txEl>
                                              <p:pRg st="0" end="0"/>
                                            </p:txEl>
                                          </p:spTgt>
                                        </p:tgtEl>
                                        <p:attrNameLst>
                                          <p:attrName>style.visibility</p:attrName>
                                        </p:attrNameLst>
                                      </p:cBhvr>
                                      <p:to>
                                        <p:strVal val="visible"/>
                                      </p:to>
                                    </p:set>
                                    <p:animEffect transition="in" filter="dissolve">
                                      <p:cBhvr>
                                        <p:cTn id="7" dur="500"/>
                                        <p:tgtEl>
                                          <p:spTgt spid="3328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2804">
                                            <p:txEl>
                                              <p:pRg st="1" end="1"/>
                                            </p:txEl>
                                          </p:spTgt>
                                        </p:tgtEl>
                                        <p:attrNameLst>
                                          <p:attrName>style.visibility</p:attrName>
                                        </p:attrNameLst>
                                      </p:cBhvr>
                                      <p:to>
                                        <p:strVal val="visible"/>
                                      </p:to>
                                    </p:set>
                                    <p:animEffect transition="in" filter="dissolve">
                                      <p:cBhvr>
                                        <p:cTn id="12" dur="500"/>
                                        <p:tgtEl>
                                          <p:spTgt spid="33280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2804">
                                            <p:txEl>
                                              <p:pRg st="2" end="2"/>
                                            </p:txEl>
                                          </p:spTgt>
                                        </p:tgtEl>
                                        <p:attrNameLst>
                                          <p:attrName>style.visibility</p:attrName>
                                        </p:attrNameLst>
                                      </p:cBhvr>
                                      <p:to>
                                        <p:strVal val="visible"/>
                                      </p:to>
                                    </p:set>
                                    <p:animEffect transition="in" filter="dissolve">
                                      <p:cBhvr>
                                        <p:cTn id="17" dur="500"/>
                                        <p:tgtEl>
                                          <p:spTgt spid="33280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2804">
                                            <p:txEl>
                                              <p:pRg st="3" end="3"/>
                                            </p:txEl>
                                          </p:spTgt>
                                        </p:tgtEl>
                                        <p:attrNameLst>
                                          <p:attrName>style.visibility</p:attrName>
                                        </p:attrNameLst>
                                      </p:cBhvr>
                                      <p:to>
                                        <p:strVal val="visible"/>
                                      </p:to>
                                    </p:set>
                                    <p:animEffect transition="in" filter="dissolve">
                                      <p:cBhvr>
                                        <p:cTn id="22" dur="500"/>
                                        <p:tgtEl>
                                          <p:spTgt spid="33280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2804">
                                            <p:txEl>
                                              <p:pRg st="4" end="4"/>
                                            </p:txEl>
                                          </p:spTgt>
                                        </p:tgtEl>
                                        <p:attrNameLst>
                                          <p:attrName>style.visibility</p:attrName>
                                        </p:attrNameLst>
                                      </p:cBhvr>
                                      <p:to>
                                        <p:strVal val="visible"/>
                                      </p:to>
                                    </p:set>
                                    <p:animEffect transition="in" filter="dissolve">
                                      <p:cBhvr>
                                        <p:cTn id="27" dur="500"/>
                                        <p:tgtEl>
                                          <p:spTgt spid="33280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2804">
                                            <p:txEl>
                                              <p:pRg st="5" end="5"/>
                                            </p:txEl>
                                          </p:spTgt>
                                        </p:tgtEl>
                                        <p:attrNameLst>
                                          <p:attrName>style.visibility</p:attrName>
                                        </p:attrNameLst>
                                      </p:cBhvr>
                                      <p:to>
                                        <p:strVal val="visible"/>
                                      </p:to>
                                    </p:set>
                                    <p:animEffect transition="in" filter="dissolve">
                                      <p:cBhvr>
                                        <p:cTn id="32" dur="500"/>
                                        <p:tgtEl>
                                          <p:spTgt spid="33280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2804">
                                            <p:txEl>
                                              <p:pRg st="6" end="6"/>
                                            </p:txEl>
                                          </p:spTgt>
                                        </p:tgtEl>
                                        <p:attrNameLst>
                                          <p:attrName>style.visibility</p:attrName>
                                        </p:attrNameLst>
                                      </p:cBhvr>
                                      <p:to>
                                        <p:strVal val="visible"/>
                                      </p:to>
                                    </p:set>
                                    <p:animEffect transition="in" filter="dissolve">
                                      <p:cBhvr>
                                        <p:cTn id="37" dur="500"/>
                                        <p:tgtEl>
                                          <p:spTgt spid="3328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4" grpId="0" build="p" bldLvl="2"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C2FD72E-AB9E-4B52-9684-0D094B1CCD53}" type="slidenum">
              <a:rPr lang="en-GB" smtClean="0"/>
              <a:pPr>
                <a:defRPr/>
              </a:pPr>
              <a:t>208</a:t>
            </a:fld>
            <a:endParaRPr lang="en-GB"/>
          </a:p>
        </p:txBody>
      </p:sp>
      <p:pic>
        <p:nvPicPr>
          <p:cNvPr id="5" name="Picture 7" descr="http://parentalwisdom.files.wordpress.com/2007/10/david-and-goliath.png">
            <a:extLst>
              <a:ext uri="{FF2B5EF4-FFF2-40B4-BE49-F238E27FC236}">
                <a16:creationId xmlns:a16="http://schemas.microsoft.com/office/drawing/2014/main" id="{D028C743-DD10-48A2-8059-15138F36BC7B}"/>
              </a:ext>
            </a:extLst>
          </p:cNvPr>
          <p:cNvPicPr>
            <a:picLocks noChangeAspect="1" noChangeArrowheads="1"/>
          </p:cNvPicPr>
          <p:nvPr/>
        </p:nvPicPr>
        <p:blipFill>
          <a:blip r:embed="rId2" cstate="print"/>
          <a:srcRect t="5081" b="15681"/>
          <a:stretch>
            <a:fillRect/>
          </a:stretch>
        </p:blipFill>
        <p:spPr bwMode="auto">
          <a:xfrm>
            <a:off x="0" y="34925"/>
            <a:ext cx="9144000" cy="6823075"/>
          </a:xfrm>
          <a:prstGeom prst="rect">
            <a:avLst/>
          </a:prstGeom>
          <a:noFill/>
          <a:ln w="9525">
            <a:noFill/>
            <a:miter lim="800000"/>
            <a:headEnd/>
            <a:tailEnd/>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09922" name="Slide Number Placeholder 3">
            <a:extLst>
              <a:ext uri="{FF2B5EF4-FFF2-40B4-BE49-F238E27FC236}">
                <a16:creationId xmlns:a16="http://schemas.microsoft.com/office/drawing/2014/main" id="{91CC95DB-318B-4D16-B8A5-E233DA1656F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7051741-98BD-4A34-9A53-AD4C0F6CA83E}" type="slidenum">
              <a:rPr lang="en-GB" altLang="en-US" sz="1400" b="0" smtClean="0">
                <a:solidFill>
                  <a:schemeClr val="tx1"/>
                </a:solidFill>
                <a:latin typeface="Times New Roman" panose="02020603050405020304" pitchFamily="18" charset="0"/>
              </a:rPr>
              <a:pPr>
                <a:spcBef>
                  <a:spcPct val="0"/>
                </a:spcBef>
                <a:buClrTx/>
                <a:buFontTx/>
                <a:buNone/>
              </a:pPr>
              <a:t>209</a:t>
            </a:fld>
            <a:endParaRPr lang="en-GB" altLang="en-US" sz="1400" b="0">
              <a:solidFill>
                <a:schemeClr val="tx1"/>
              </a:solidFill>
              <a:latin typeface="Times New Roman" panose="02020603050405020304" pitchFamily="18" charset="0"/>
            </a:endParaRPr>
          </a:p>
        </p:txBody>
      </p:sp>
      <p:pic>
        <p:nvPicPr>
          <p:cNvPr id="209923" name="Picture 3" descr="Shepherd with Sling">
            <a:hlinkClick r:id="rId2"/>
            <a:extLst>
              <a:ext uri="{FF2B5EF4-FFF2-40B4-BE49-F238E27FC236}">
                <a16:creationId xmlns:a16="http://schemas.microsoft.com/office/drawing/2014/main" id="{FDB6A2E4-386E-4367-9B9C-B1BEF20A9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3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4" name="Rectangle 4">
            <a:extLst>
              <a:ext uri="{FF2B5EF4-FFF2-40B4-BE49-F238E27FC236}">
                <a16:creationId xmlns:a16="http://schemas.microsoft.com/office/drawing/2014/main" id="{775413BC-5B02-4E40-BAA2-5ACB3225E4E3}"/>
              </a:ext>
            </a:extLst>
          </p:cNvPr>
          <p:cNvSpPr>
            <a:spLocks noChangeArrowheads="1"/>
          </p:cNvSpPr>
          <p:nvPr/>
        </p:nvSpPr>
        <p:spPr bwMode="auto">
          <a:xfrm>
            <a:off x="4191000" y="457200"/>
            <a:ext cx="4724400" cy="5943600"/>
          </a:xfrm>
          <a:prstGeom prst="rect">
            <a:avLst/>
          </a:prstGeom>
          <a:solidFill>
            <a:srgbClr val="0070C0"/>
          </a:solidFill>
          <a:ln>
            <a:noFill/>
          </a:ln>
          <a:extLst/>
        </p:spPr>
        <p:txBody>
          <a:bodyPr/>
          <a:lstStyle>
            <a:lvl1pPr marL="342900" indent="-34290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buClrTx/>
            </a:pPr>
            <a:r>
              <a:rPr lang="en-GB" altLang="en-US" b="0" dirty="0"/>
              <a:t>The rod was a club</a:t>
            </a:r>
          </a:p>
          <a:p>
            <a:pPr eaLnBrk="1" hangingPunct="1">
              <a:buClrTx/>
            </a:pPr>
            <a:r>
              <a:rPr lang="en-GB" altLang="en-US" b="0" dirty="0"/>
              <a:t>It was used for close combat</a:t>
            </a:r>
          </a:p>
        </p:txBody>
      </p:sp>
    </p:spTree>
    <p:extLst>
      <p:ext uri="{BB962C8B-B14F-4D97-AF65-F5344CB8AC3E}">
        <p14:creationId xmlns:p14="http://schemas.microsoft.com/office/powerpoint/2010/main" val="1688216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2804">
                                            <p:txEl>
                                              <p:pRg st="0" end="0"/>
                                            </p:txEl>
                                          </p:spTgt>
                                        </p:tgtEl>
                                        <p:attrNameLst>
                                          <p:attrName>style.visibility</p:attrName>
                                        </p:attrNameLst>
                                      </p:cBhvr>
                                      <p:to>
                                        <p:strVal val="visible"/>
                                      </p:to>
                                    </p:set>
                                    <p:animEffect transition="in" filter="dissolve">
                                      <p:cBhvr>
                                        <p:cTn id="7" dur="500"/>
                                        <p:tgtEl>
                                          <p:spTgt spid="3328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2804">
                                            <p:txEl>
                                              <p:pRg st="1" end="1"/>
                                            </p:txEl>
                                          </p:spTgt>
                                        </p:tgtEl>
                                        <p:attrNameLst>
                                          <p:attrName>style.visibility</p:attrName>
                                        </p:attrNameLst>
                                      </p:cBhvr>
                                      <p:to>
                                        <p:strVal val="visible"/>
                                      </p:to>
                                    </p:set>
                                    <p:animEffect transition="in" filter="dissolve">
                                      <p:cBhvr>
                                        <p:cTn id="12" dur="500"/>
                                        <p:tgtEl>
                                          <p:spTgt spid="33280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4" grpId="0" build="p" bldLvl="2"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4578" name="Slide Number Placeholder 5">
            <a:extLst>
              <a:ext uri="{FF2B5EF4-FFF2-40B4-BE49-F238E27FC236}">
                <a16:creationId xmlns:a16="http://schemas.microsoft.com/office/drawing/2014/main" id="{9D92A9D8-CCE9-445E-A318-829D672DF1A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89A74F97-947F-4BA8-B4DD-E70FCFE6515D}" type="slidenum">
              <a:rPr lang="en-GB" altLang="en-US" sz="1400" b="0" smtClean="0">
                <a:solidFill>
                  <a:schemeClr val="tx1"/>
                </a:solidFill>
                <a:latin typeface="Times New Roman" panose="02020603050405020304" pitchFamily="18" charset="0"/>
              </a:rPr>
              <a:pPr>
                <a:spcBef>
                  <a:spcPct val="0"/>
                </a:spcBef>
                <a:buClrTx/>
                <a:buFontTx/>
                <a:buNone/>
              </a:pPr>
              <a:t>21</a:t>
            </a:fld>
            <a:endParaRPr lang="en-GB" altLang="en-US" sz="1400" b="0">
              <a:solidFill>
                <a:schemeClr val="tx1"/>
              </a:solidFill>
              <a:latin typeface="Times New Roman" panose="02020603050405020304" pitchFamily="18" charset="0"/>
            </a:endParaRPr>
          </a:p>
        </p:txBody>
      </p:sp>
      <p:sp>
        <p:nvSpPr>
          <p:cNvPr id="172034" name="Rectangle 2">
            <a:extLst>
              <a:ext uri="{FF2B5EF4-FFF2-40B4-BE49-F238E27FC236}">
                <a16:creationId xmlns:a16="http://schemas.microsoft.com/office/drawing/2014/main" id="{1794F062-1809-4561-A850-8DF70859A84A}"/>
              </a:ext>
            </a:extLst>
          </p:cNvPr>
          <p:cNvSpPr>
            <a:spLocks noGrp="1" noChangeArrowheads="1"/>
          </p:cNvSpPr>
          <p:nvPr>
            <p:ph type="title"/>
          </p:nvPr>
        </p:nvSpPr>
        <p:spPr/>
        <p:txBody>
          <a:bodyPr/>
          <a:lstStyle/>
          <a:p>
            <a:pPr eaLnBrk="1" hangingPunct="1">
              <a:defRPr/>
            </a:pPr>
            <a:r>
              <a:rPr lang="en-GB"/>
              <a:t>A LAND OF CONTRASTS</a:t>
            </a:r>
          </a:p>
        </p:txBody>
      </p:sp>
      <p:sp>
        <p:nvSpPr>
          <p:cNvPr id="24580" name="Rectangle 3">
            <a:extLst>
              <a:ext uri="{FF2B5EF4-FFF2-40B4-BE49-F238E27FC236}">
                <a16:creationId xmlns:a16="http://schemas.microsoft.com/office/drawing/2014/main" id="{44C65523-7639-423B-99FE-BD03C599020A}"/>
              </a:ext>
            </a:extLst>
          </p:cNvPr>
          <p:cNvSpPr>
            <a:spLocks noGrp="1" noChangeArrowheads="1"/>
          </p:cNvSpPr>
          <p:nvPr>
            <p:ph type="body" idx="1"/>
          </p:nvPr>
        </p:nvSpPr>
        <p:spPr>
          <a:xfrm>
            <a:off x="762000" y="1219200"/>
            <a:ext cx="7848600" cy="5029200"/>
          </a:xfrm>
        </p:spPr>
        <p:txBody>
          <a:bodyPr/>
          <a:lstStyle/>
          <a:p>
            <a:pPr eaLnBrk="1" hangingPunct="1"/>
            <a:r>
              <a:rPr lang="en-GB" altLang="en-US"/>
              <a:t>Israel had a great variety of landscapes</a:t>
            </a:r>
          </a:p>
          <a:p>
            <a:pPr lvl="1" eaLnBrk="1" hangingPunct="1"/>
            <a:r>
              <a:rPr lang="en-GB" altLang="en-US"/>
              <a:t>The </a:t>
            </a:r>
            <a:r>
              <a:rPr lang="en-GB" altLang="en-US">
                <a:solidFill>
                  <a:srgbClr val="FFFF00"/>
                </a:solidFill>
              </a:rPr>
              <a:t>coastal plain</a:t>
            </a:r>
            <a:r>
              <a:rPr lang="en-GB" altLang="en-US"/>
              <a:t> was fertile and good for wheat</a:t>
            </a:r>
          </a:p>
          <a:p>
            <a:pPr lvl="1" eaLnBrk="1" hangingPunct="1"/>
            <a:r>
              <a:rPr lang="en-GB" altLang="en-US"/>
              <a:t>The </a:t>
            </a:r>
            <a:r>
              <a:rPr lang="en-GB" altLang="en-US">
                <a:solidFill>
                  <a:srgbClr val="FFFF00"/>
                </a:solidFill>
              </a:rPr>
              <a:t>Shephelah</a:t>
            </a:r>
            <a:r>
              <a:rPr lang="en-GB" altLang="en-US"/>
              <a:t> foothills were ideal for grazing</a:t>
            </a:r>
          </a:p>
          <a:p>
            <a:pPr lvl="1" eaLnBrk="1" hangingPunct="1"/>
            <a:r>
              <a:rPr lang="en-GB" altLang="en-US"/>
              <a:t>The central </a:t>
            </a:r>
            <a:r>
              <a:rPr lang="en-GB" altLang="en-US">
                <a:solidFill>
                  <a:srgbClr val="FFFF00"/>
                </a:solidFill>
              </a:rPr>
              <a:t>mountains</a:t>
            </a:r>
            <a:r>
              <a:rPr lang="en-GB" altLang="en-US"/>
              <a:t> were forested</a:t>
            </a:r>
          </a:p>
          <a:p>
            <a:pPr lvl="1" eaLnBrk="1" hangingPunct="1"/>
            <a:r>
              <a:rPr lang="en-GB" altLang="en-US"/>
              <a:t>The </a:t>
            </a:r>
            <a:r>
              <a:rPr lang="en-GB" altLang="en-US">
                <a:solidFill>
                  <a:srgbClr val="FFFF00"/>
                </a:solidFill>
              </a:rPr>
              <a:t>Jordan valley</a:t>
            </a:r>
            <a:r>
              <a:rPr lang="en-GB" altLang="en-US"/>
              <a:t> was tropical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SONG OF THE LAMB</a:t>
            </a:r>
          </a:p>
        </p:txBody>
      </p:sp>
      <p:sp>
        <p:nvSpPr>
          <p:cNvPr id="3" name="Content Placeholder 2"/>
          <p:cNvSpPr>
            <a:spLocks noGrp="1"/>
          </p:cNvSpPr>
          <p:nvPr>
            <p:ph idx="1"/>
          </p:nvPr>
        </p:nvSpPr>
        <p:spPr>
          <a:xfrm>
            <a:off x="428596" y="1357298"/>
            <a:ext cx="8458200" cy="4752996"/>
          </a:xfrm>
        </p:spPr>
        <p:txBody>
          <a:bodyPr/>
          <a:lstStyle/>
          <a:p>
            <a:r>
              <a:rPr lang="en-GB" dirty="0"/>
              <a:t>The shepherd also had a long staff with a hooked end</a:t>
            </a:r>
          </a:p>
        </p:txBody>
      </p:sp>
      <p:sp>
        <p:nvSpPr>
          <p:cNvPr id="4" name="Slide Number Placeholder 3"/>
          <p:cNvSpPr>
            <a:spLocks noGrp="1"/>
          </p:cNvSpPr>
          <p:nvPr>
            <p:ph type="sldNum" sz="quarter" idx="12"/>
          </p:nvPr>
        </p:nvSpPr>
        <p:spPr/>
        <p:txBody>
          <a:bodyPr/>
          <a:lstStyle/>
          <a:p>
            <a:pPr>
              <a:defRPr/>
            </a:pPr>
            <a:fld id="{762C87FB-D6DD-4FC7-81BD-2877F0D0D183}" type="slidenum">
              <a:rPr lang="en-GB" smtClean="0"/>
              <a:pPr>
                <a:defRPr/>
              </a:pPr>
              <a:t>210</a:t>
            </a:fld>
            <a:endParaRPr lang="en-GB"/>
          </a:p>
        </p:txBody>
      </p:sp>
    </p:spTree>
    <p:extLst>
      <p:ext uri="{BB962C8B-B14F-4D97-AF65-F5344CB8AC3E}">
        <p14:creationId xmlns:p14="http://schemas.microsoft.com/office/powerpoint/2010/main" val="257862008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10946" name="Slide Number Placeholder 3">
            <a:extLst>
              <a:ext uri="{FF2B5EF4-FFF2-40B4-BE49-F238E27FC236}">
                <a16:creationId xmlns:a16="http://schemas.microsoft.com/office/drawing/2014/main" id="{76006F85-EBBB-4BC3-AC07-833DEAC344A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6A521A1-EDE0-4B11-8A4C-4C6475286B23}" type="slidenum">
              <a:rPr lang="en-GB" altLang="en-US" sz="1400" b="0" smtClean="0">
                <a:solidFill>
                  <a:schemeClr val="tx1"/>
                </a:solidFill>
                <a:latin typeface="Times New Roman" panose="02020603050405020304" pitchFamily="18" charset="0"/>
              </a:rPr>
              <a:pPr>
                <a:spcBef>
                  <a:spcPct val="0"/>
                </a:spcBef>
                <a:buClrTx/>
                <a:buFontTx/>
                <a:buNone/>
              </a:pPr>
              <a:t>211</a:t>
            </a:fld>
            <a:endParaRPr lang="en-GB" altLang="en-US" sz="1400" b="0">
              <a:solidFill>
                <a:schemeClr val="tx1"/>
              </a:solidFill>
              <a:latin typeface="Times New Roman" panose="02020603050405020304" pitchFamily="18" charset="0"/>
            </a:endParaRPr>
          </a:p>
        </p:txBody>
      </p:sp>
      <p:pic>
        <p:nvPicPr>
          <p:cNvPr id="210947" name="Picture 3" descr="Shepherd with Staff">
            <a:extLst>
              <a:ext uri="{FF2B5EF4-FFF2-40B4-BE49-F238E27FC236}">
                <a16:creationId xmlns:a16="http://schemas.microsoft.com/office/drawing/2014/main" id="{3CBE545C-A766-4CE2-9827-2A9A1F98B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086"/>
            <a:ext cx="6092825" cy="6858000"/>
          </a:xfrm>
          <a:prstGeom prst="rect">
            <a:avLst/>
          </a:prstGeom>
          <a:solidFill>
            <a:srgbClr val="0070C0"/>
          </a:solidFill>
          <a:ln>
            <a:noFill/>
          </a:ln>
          <a:extLst/>
        </p:spPr>
      </p:pic>
      <p:sp>
        <p:nvSpPr>
          <p:cNvPr id="333829" name="Rectangle 5">
            <a:extLst>
              <a:ext uri="{FF2B5EF4-FFF2-40B4-BE49-F238E27FC236}">
                <a16:creationId xmlns:a16="http://schemas.microsoft.com/office/drawing/2014/main" id="{10BB49A6-EF38-478C-9F32-9321DAD7885B}"/>
              </a:ext>
            </a:extLst>
          </p:cNvPr>
          <p:cNvSpPr>
            <a:spLocks noChangeArrowheads="1"/>
          </p:cNvSpPr>
          <p:nvPr/>
        </p:nvSpPr>
        <p:spPr bwMode="auto">
          <a:xfrm>
            <a:off x="6128526" y="-87086"/>
            <a:ext cx="3015474" cy="6945086"/>
          </a:xfrm>
          <a:prstGeom prst="rect">
            <a:avLst/>
          </a:prstGeom>
          <a:solidFill>
            <a:srgbClr val="0070C0"/>
          </a:solidFill>
          <a:ln>
            <a:noFill/>
          </a:ln>
          <a:extLst/>
        </p:spPr>
        <p:txBody>
          <a:bodyPr/>
          <a:lstStyle>
            <a:lvl1pPr marL="342900" indent="-34290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buClr>
                <a:schemeClr val="accent3"/>
              </a:buClr>
            </a:pPr>
            <a:r>
              <a:rPr lang="en-GB" altLang="en-US" b="0" dirty="0"/>
              <a:t>The staff was to guide and to count the sheep</a:t>
            </a:r>
          </a:p>
          <a:p>
            <a:pPr eaLnBrk="1" hangingPunct="1">
              <a:buClr>
                <a:schemeClr val="accent3"/>
              </a:buClr>
            </a:pPr>
            <a:r>
              <a:rPr lang="en-GB" altLang="en-US" b="0" dirty="0"/>
              <a:t>see Leviticus 27:32</a:t>
            </a:r>
          </a:p>
          <a:p>
            <a:pPr eaLnBrk="1" hangingPunct="1">
              <a:buClr>
                <a:schemeClr val="accent3"/>
              </a:buClr>
            </a:pPr>
            <a:r>
              <a:rPr lang="en-GB" altLang="en-US" b="0" dirty="0"/>
              <a:t>The hooked end is used to rescue a sheep that is caught in briars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3829">
                                            <p:txEl>
                                              <p:pRg st="0" end="0"/>
                                            </p:txEl>
                                          </p:spTgt>
                                        </p:tgtEl>
                                        <p:attrNameLst>
                                          <p:attrName>style.visibility</p:attrName>
                                        </p:attrNameLst>
                                      </p:cBhvr>
                                      <p:to>
                                        <p:strVal val="visible"/>
                                      </p:to>
                                    </p:set>
                                    <p:animEffect transition="in" filter="dissolve">
                                      <p:cBhvr>
                                        <p:cTn id="7" dur="500"/>
                                        <p:tgtEl>
                                          <p:spTgt spid="3338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3829">
                                            <p:txEl>
                                              <p:pRg st="1" end="1"/>
                                            </p:txEl>
                                          </p:spTgt>
                                        </p:tgtEl>
                                        <p:attrNameLst>
                                          <p:attrName>style.visibility</p:attrName>
                                        </p:attrNameLst>
                                      </p:cBhvr>
                                      <p:to>
                                        <p:strVal val="visible"/>
                                      </p:to>
                                    </p:set>
                                    <p:animEffect transition="in" filter="dissolve">
                                      <p:cBhvr>
                                        <p:cTn id="12" dur="500"/>
                                        <p:tgtEl>
                                          <p:spTgt spid="3338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3829">
                                            <p:txEl>
                                              <p:pRg st="2" end="2"/>
                                            </p:txEl>
                                          </p:spTgt>
                                        </p:tgtEl>
                                        <p:attrNameLst>
                                          <p:attrName>style.visibility</p:attrName>
                                        </p:attrNameLst>
                                      </p:cBhvr>
                                      <p:to>
                                        <p:strVal val="visible"/>
                                      </p:to>
                                    </p:set>
                                    <p:animEffect transition="in" filter="dissolve">
                                      <p:cBhvr>
                                        <p:cTn id="17" dur="500"/>
                                        <p:tgtEl>
                                          <p:spTgt spid="3338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9" grpId="0" build="p"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77196" cy="1143000"/>
          </a:xfrm>
          <a:noFill/>
        </p:spPr>
        <p:txBody>
          <a:bodyPr/>
          <a:lstStyle/>
          <a:p>
            <a:r>
              <a:rPr lang="en-GB" dirty="0"/>
              <a:t>THE SONG OF THE LAMB</a:t>
            </a:r>
          </a:p>
        </p:txBody>
      </p:sp>
      <p:sp>
        <p:nvSpPr>
          <p:cNvPr id="3" name="Content Placeholder 2"/>
          <p:cNvSpPr>
            <a:spLocks noGrp="1"/>
          </p:cNvSpPr>
          <p:nvPr>
            <p:ph idx="1"/>
          </p:nvPr>
        </p:nvSpPr>
        <p:spPr>
          <a:xfrm>
            <a:off x="428596" y="1357298"/>
            <a:ext cx="8458200" cy="4752996"/>
          </a:xfrm>
        </p:spPr>
        <p:txBody>
          <a:bodyPr/>
          <a:lstStyle/>
          <a:p>
            <a:r>
              <a:rPr lang="en-GB" dirty="0"/>
              <a:t>“You prepare a table before me in the presence of my enemies”</a:t>
            </a:r>
          </a:p>
          <a:p>
            <a:endParaRPr lang="en-GB" dirty="0"/>
          </a:p>
          <a:p>
            <a:r>
              <a:rPr lang="en-GB" dirty="0"/>
              <a:t>The shepherd clears snakes and poisonous weeds from the grass </a:t>
            </a:r>
          </a:p>
          <a:p>
            <a:endParaRPr lang="en-US" dirty="0"/>
          </a:p>
          <a:p>
            <a:pPr marL="0" indent="0">
              <a:buNone/>
            </a:pPr>
            <a:endParaRPr lang="en-GB" dirty="0"/>
          </a:p>
        </p:txBody>
      </p:sp>
      <p:sp>
        <p:nvSpPr>
          <p:cNvPr id="4" name="Slide Number Placeholder 3"/>
          <p:cNvSpPr>
            <a:spLocks noGrp="1"/>
          </p:cNvSpPr>
          <p:nvPr>
            <p:ph type="sldNum" sz="quarter" idx="12"/>
          </p:nvPr>
        </p:nvSpPr>
        <p:spPr/>
        <p:txBody>
          <a:bodyPr/>
          <a:lstStyle/>
          <a:p>
            <a:pPr>
              <a:defRPr/>
            </a:pPr>
            <a:fld id="{762C87FB-D6DD-4FC7-81BD-2877F0D0D183}" type="slidenum">
              <a:rPr lang="en-GB" smtClean="0"/>
              <a:pPr>
                <a:defRPr/>
              </a:pPr>
              <a:t>212</a:t>
            </a:fld>
            <a:endParaRPr lang="en-GB"/>
          </a:p>
        </p:txBody>
      </p:sp>
    </p:spTree>
    <p:extLst>
      <p:ext uri="{BB962C8B-B14F-4D97-AF65-F5344CB8AC3E}">
        <p14:creationId xmlns:p14="http://schemas.microsoft.com/office/powerpoint/2010/main" val="127312702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77196" cy="1143000"/>
          </a:xfrm>
          <a:noFill/>
        </p:spPr>
        <p:txBody>
          <a:bodyPr/>
          <a:lstStyle/>
          <a:p>
            <a:r>
              <a:rPr lang="en-GB" dirty="0"/>
              <a:t>THE SONG OF THE LAMB</a:t>
            </a:r>
          </a:p>
        </p:txBody>
      </p:sp>
      <p:sp>
        <p:nvSpPr>
          <p:cNvPr id="3" name="Content Placeholder 2"/>
          <p:cNvSpPr>
            <a:spLocks noGrp="1"/>
          </p:cNvSpPr>
          <p:nvPr>
            <p:ph idx="1"/>
          </p:nvPr>
        </p:nvSpPr>
        <p:spPr>
          <a:xfrm>
            <a:off x="428596" y="1357298"/>
            <a:ext cx="8458200" cy="4752996"/>
          </a:xfrm>
        </p:spPr>
        <p:txBody>
          <a:bodyPr/>
          <a:lstStyle/>
          <a:p>
            <a:r>
              <a:rPr lang="en-GB" dirty="0"/>
              <a:t>“You anoint my head with oil; my cup overflows”</a:t>
            </a:r>
          </a:p>
          <a:p>
            <a:endParaRPr lang="en-GB" dirty="0"/>
          </a:p>
          <a:p>
            <a:r>
              <a:rPr lang="en-GB" dirty="0"/>
              <a:t>The shepherd treats cuts and wounds with oil</a:t>
            </a:r>
          </a:p>
          <a:p>
            <a:r>
              <a:rPr lang="en-GB" dirty="0"/>
              <a:t>He brings water in a cup to a weary sheep</a:t>
            </a:r>
          </a:p>
        </p:txBody>
      </p:sp>
      <p:sp>
        <p:nvSpPr>
          <p:cNvPr id="4" name="Slide Number Placeholder 3"/>
          <p:cNvSpPr>
            <a:spLocks noGrp="1"/>
          </p:cNvSpPr>
          <p:nvPr>
            <p:ph type="sldNum" sz="quarter" idx="12"/>
          </p:nvPr>
        </p:nvSpPr>
        <p:spPr/>
        <p:txBody>
          <a:bodyPr/>
          <a:lstStyle/>
          <a:p>
            <a:pPr>
              <a:defRPr/>
            </a:pPr>
            <a:fld id="{762C87FB-D6DD-4FC7-81BD-2877F0D0D183}" type="slidenum">
              <a:rPr lang="en-GB" smtClean="0"/>
              <a:pPr>
                <a:defRPr/>
              </a:pPr>
              <a:t>213</a:t>
            </a:fld>
            <a:endParaRPr lang="en-GB"/>
          </a:p>
        </p:txBody>
      </p:sp>
    </p:spTree>
    <p:extLst>
      <p:ext uri="{BB962C8B-B14F-4D97-AF65-F5344CB8AC3E}">
        <p14:creationId xmlns:p14="http://schemas.microsoft.com/office/powerpoint/2010/main" val="157041779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77196" cy="1143000"/>
          </a:xfrm>
          <a:noFill/>
        </p:spPr>
        <p:txBody>
          <a:bodyPr/>
          <a:lstStyle/>
          <a:p>
            <a:r>
              <a:rPr lang="en-GB" dirty="0"/>
              <a:t>THE SONG OF THE LAMB</a:t>
            </a:r>
          </a:p>
        </p:txBody>
      </p:sp>
      <p:sp>
        <p:nvSpPr>
          <p:cNvPr id="3" name="Content Placeholder 2"/>
          <p:cNvSpPr>
            <a:spLocks noGrp="1"/>
          </p:cNvSpPr>
          <p:nvPr>
            <p:ph idx="1"/>
          </p:nvPr>
        </p:nvSpPr>
        <p:spPr>
          <a:xfrm>
            <a:off x="428596" y="1357298"/>
            <a:ext cx="8458200" cy="4752996"/>
          </a:xfrm>
        </p:spPr>
        <p:txBody>
          <a:bodyPr/>
          <a:lstStyle/>
          <a:p>
            <a:r>
              <a:rPr lang="en-GB" dirty="0"/>
              <a:t>“Surely goodness and mercy shall follow me all the days of my life”. </a:t>
            </a:r>
          </a:p>
          <a:p>
            <a:endParaRPr lang="en-US" dirty="0"/>
          </a:p>
          <a:p>
            <a:r>
              <a:rPr lang="en-US" dirty="0"/>
              <a:t>Perhaps goodness and mercy were the two sheep dogs</a:t>
            </a:r>
          </a:p>
        </p:txBody>
      </p:sp>
      <p:sp>
        <p:nvSpPr>
          <p:cNvPr id="4" name="Slide Number Placeholder 3"/>
          <p:cNvSpPr>
            <a:spLocks noGrp="1"/>
          </p:cNvSpPr>
          <p:nvPr>
            <p:ph type="sldNum" sz="quarter" idx="12"/>
          </p:nvPr>
        </p:nvSpPr>
        <p:spPr/>
        <p:txBody>
          <a:bodyPr/>
          <a:lstStyle/>
          <a:p>
            <a:pPr>
              <a:defRPr/>
            </a:pPr>
            <a:fld id="{762C87FB-D6DD-4FC7-81BD-2877F0D0D183}" type="slidenum">
              <a:rPr lang="en-GB" smtClean="0"/>
              <a:pPr>
                <a:defRPr/>
              </a:pPr>
              <a:t>214</a:t>
            </a:fld>
            <a:endParaRPr lang="en-GB"/>
          </a:p>
        </p:txBody>
      </p:sp>
    </p:spTree>
    <p:extLst>
      <p:ext uri="{BB962C8B-B14F-4D97-AF65-F5344CB8AC3E}">
        <p14:creationId xmlns:p14="http://schemas.microsoft.com/office/powerpoint/2010/main" val="94125029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77196" cy="1143000"/>
          </a:xfrm>
          <a:noFill/>
        </p:spPr>
        <p:txBody>
          <a:bodyPr/>
          <a:lstStyle/>
          <a:p>
            <a:r>
              <a:rPr lang="en-GB" dirty="0"/>
              <a:t>THE SONG OF THE LAMB</a:t>
            </a:r>
          </a:p>
        </p:txBody>
      </p:sp>
      <p:sp>
        <p:nvSpPr>
          <p:cNvPr id="3" name="Content Placeholder 2"/>
          <p:cNvSpPr>
            <a:spLocks noGrp="1"/>
          </p:cNvSpPr>
          <p:nvPr>
            <p:ph idx="1"/>
          </p:nvPr>
        </p:nvSpPr>
        <p:spPr>
          <a:xfrm>
            <a:off x="428596" y="1357298"/>
            <a:ext cx="8458200" cy="4752996"/>
          </a:xfrm>
        </p:spPr>
        <p:txBody>
          <a:bodyPr/>
          <a:lstStyle/>
          <a:p>
            <a:r>
              <a:rPr lang="en-GB" dirty="0"/>
              <a:t>“and I shall dwell in the house of the LORD forever”. </a:t>
            </a:r>
          </a:p>
          <a:p>
            <a:endParaRPr lang="en-US" dirty="0"/>
          </a:p>
          <a:p>
            <a:r>
              <a:rPr lang="en-US" dirty="0"/>
              <a:t>The house of the Lord is the sheep fold of the Kingdom</a:t>
            </a:r>
          </a:p>
          <a:p>
            <a:pPr marL="0" indent="0">
              <a:buNone/>
            </a:pPr>
            <a:endParaRPr lang="en-GB" dirty="0"/>
          </a:p>
        </p:txBody>
      </p:sp>
      <p:sp>
        <p:nvSpPr>
          <p:cNvPr id="4" name="Slide Number Placeholder 3"/>
          <p:cNvSpPr>
            <a:spLocks noGrp="1"/>
          </p:cNvSpPr>
          <p:nvPr>
            <p:ph type="sldNum" sz="quarter" idx="12"/>
          </p:nvPr>
        </p:nvSpPr>
        <p:spPr/>
        <p:txBody>
          <a:bodyPr/>
          <a:lstStyle/>
          <a:p>
            <a:pPr>
              <a:defRPr/>
            </a:pPr>
            <a:fld id="{762C87FB-D6DD-4FC7-81BD-2877F0D0D183}" type="slidenum">
              <a:rPr lang="en-GB" smtClean="0"/>
              <a:pPr>
                <a:defRPr/>
              </a:pPr>
              <a:t>215</a:t>
            </a:fld>
            <a:endParaRPr lang="en-GB"/>
          </a:p>
        </p:txBody>
      </p:sp>
    </p:spTree>
    <p:extLst>
      <p:ext uri="{BB962C8B-B14F-4D97-AF65-F5344CB8AC3E}">
        <p14:creationId xmlns:p14="http://schemas.microsoft.com/office/powerpoint/2010/main" val="19894098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6DBF9D-F651-4BC9-AAF3-B7D0D93348E7}"/>
              </a:ext>
            </a:extLst>
          </p:cNvPr>
          <p:cNvSpPr>
            <a:spLocks noGrp="1"/>
          </p:cNvSpPr>
          <p:nvPr>
            <p:ph type="sldNum" sz="quarter" idx="12"/>
          </p:nvPr>
        </p:nvSpPr>
        <p:spPr/>
        <p:txBody>
          <a:bodyPr/>
          <a:lstStyle/>
          <a:p>
            <a:pPr>
              <a:defRPr/>
            </a:pPr>
            <a:fld id="{4D2FBDF9-7730-468E-866C-3A10A0D71DCA}" type="slidenum">
              <a:rPr lang="en-GB" altLang="en-US" smtClean="0"/>
              <a:pPr>
                <a:defRPr/>
              </a:pPr>
              <a:t>216</a:t>
            </a:fld>
            <a:endParaRPr lang="en-GB" altLang="en-US"/>
          </a:p>
        </p:txBody>
      </p:sp>
      <p:sp>
        <p:nvSpPr>
          <p:cNvPr id="3" name="TextBox 2">
            <a:extLst>
              <a:ext uri="{FF2B5EF4-FFF2-40B4-BE49-F238E27FC236}">
                <a16:creationId xmlns:a16="http://schemas.microsoft.com/office/drawing/2014/main" id="{22F2320F-83F5-48B1-825F-BDA6E3DB9F6F}"/>
              </a:ext>
            </a:extLst>
          </p:cNvPr>
          <p:cNvSpPr txBox="1"/>
          <p:nvPr/>
        </p:nvSpPr>
        <p:spPr>
          <a:xfrm>
            <a:off x="1331640" y="2276872"/>
            <a:ext cx="6984776" cy="584775"/>
          </a:xfrm>
          <a:prstGeom prst="rect">
            <a:avLst/>
          </a:prstGeom>
          <a:noFill/>
        </p:spPr>
        <p:txBody>
          <a:bodyPr wrap="square" rtlCol="0">
            <a:spAutoFit/>
          </a:bodyPr>
          <a:lstStyle/>
          <a:p>
            <a:r>
              <a:rPr lang="en-GB" dirty="0"/>
              <a:t>JESUS, THE GOOD SHEPHERD</a:t>
            </a:r>
          </a:p>
        </p:txBody>
      </p:sp>
    </p:spTree>
    <p:extLst>
      <p:ext uri="{BB962C8B-B14F-4D97-AF65-F5344CB8AC3E}">
        <p14:creationId xmlns:p14="http://schemas.microsoft.com/office/powerpoint/2010/main" val="100192359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77196" cy="1143000"/>
          </a:xfrm>
          <a:noFill/>
        </p:spPr>
        <p:txBody>
          <a:bodyPr/>
          <a:lstStyle/>
          <a:p>
            <a:r>
              <a:rPr lang="en-GB" dirty="0"/>
              <a:t>THE SONG OF THE SHEPHERD</a:t>
            </a:r>
            <a:br>
              <a:rPr lang="en-GB" dirty="0"/>
            </a:br>
            <a:r>
              <a:rPr lang="en-GB" dirty="0"/>
              <a:t>(John 10)</a:t>
            </a:r>
          </a:p>
        </p:txBody>
      </p:sp>
      <p:sp>
        <p:nvSpPr>
          <p:cNvPr id="3" name="Content Placeholder 2"/>
          <p:cNvSpPr>
            <a:spLocks noGrp="1"/>
          </p:cNvSpPr>
          <p:nvPr>
            <p:ph idx="1"/>
          </p:nvPr>
        </p:nvSpPr>
        <p:spPr>
          <a:xfrm>
            <a:off x="428596" y="1357298"/>
            <a:ext cx="8458200" cy="4752996"/>
          </a:xfrm>
        </p:spPr>
        <p:txBody>
          <a:bodyPr/>
          <a:lstStyle/>
          <a:p>
            <a:r>
              <a:rPr lang="en-GB" dirty="0"/>
              <a:t> “He who enters by the door is the shepherd of the sheep. </a:t>
            </a:r>
          </a:p>
          <a:p>
            <a:r>
              <a:rPr lang="en-GB" dirty="0"/>
              <a:t>To him the gatekeeper opens. The sheep hear his voice, and he calls his own sheep by name and leads them out. </a:t>
            </a:r>
          </a:p>
          <a:p>
            <a:r>
              <a:rPr lang="en-GB" dirty="0"/>
              <a:t>When he has brought out all his own, he goes before them, and the sheep follow him, for they know his voice” (John 10:2-5)</a:t>
            </a:r>
          </a:p>
          <a:p>
            <a:endParaRPr lang="en-US" dirty="0"/>
          </a:p>
          <a:p>
            <a:pPr marL="0" indent="0">
              <a:buNone/>
            </a:pPr>
            <a:endParaRPr lang="en-GB" dirty="0"/>
          </a:p>
        </p:txBody>
      </p:sp>
      <p:sp>
        <p:nvSpPr>
          <p:cNvPr id="4" name="Slide Number Placeholder 3"/>
          <p:cNvSpPr>
            <a:spLocks noGrp="1"/>
          </p:cNvSpPr>
          <p:nvPr>
            <p:ph type="sldNum" sz="quarter" idx="12"/>
          </p:nvPr>
        </p:nvSpPr>
        <p:spPr/>
        <p:txBody>
          <a:bodyPr/>
          <a:lstStyle/>
          <a:p>
            <a:pPr>
              <a:defRPr/>
            </a:pPr>
            <a:fld id="{762C87FB-D6DD-4FC7-81BD-2877F0D0D183}" type="slidenum">
              <a:rPr lang="en-GB" smtClean="0"/>
              <a:pPr>
                <a:defRPr/>
              </a:pPr>
              <a:t>217</a:t>
            </a:fld>
            <a:endParaRPr lang="en-GB"/>
          </a:p>
        </p:txBody>
      </p:sp>
    </p:spTree>
    <p:extLst>
      <p:ext uri="{BB962C8B-B14F-4D97-AF65-F5344CB8AC3E}">
        <p14:creationId xmlns:p14="http://schemas.microsoft.com/office/powerpoint/2010/main" val="78579543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86525" y="6165304"/>
            <a:ext cx="1905000" cy="457200"/>
          </a:xfrm>
        </p:spPr>
        <p:txBody>
          <a:bodyPr/>
          <a:lstStyle/>
          <a:p>
            <a:pPr>
              <a:defRPr/>
            </a:pPr>
            <a:fld id="{DD37EBF0-308E-4EF6-832A-F0D6CD729B7E}" type="slidenum">
              <a:rPr lang="en-GB" smtClean="0"/>
              <a:pPr>
                <a:defRPr/>
              </a:pPr>
              <a:t>218</a:t>
            </a:fld>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052736"/>
            <a:ext cx="8136904" cy="328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31840" y="4945512"/>
            <a:ext cx="3744416" cy="584775"/>
          </a:xfrm>
          <a:prstGeom prst="rect">
            <a:avLst/>
          </a:prstGeom>
          <a:solidFill>
            <a:srgbClr val="FFFFFF"/>
          </a:solidFill>
        </p:spPr>
        <p:txBody>
          <a:bodyPr wrap="square" rtlCol="0">
            <a:spAutoFit/>
          </a:bodyPr>
          <a:lstStyle/>
          <a:p>
            <a:r>
              <a:rPr lang="en-GB" dirty="0"/>
              <a:t>A SHEEP FOLD</a:t>
            </a:r>
          </a:p>
        </p:txBody>
      </p:sp>
    </p:spTree>
    <p:extLst>
      <p:ext uri="{BB962C8B-B14F-4D97-AF65-F5344CB8AC3E}">
        <p14:creationId xmlns:p14="http://schemas.microsoft.com/office/powerpoint/2010/main" val="355771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14018" name="Slide Number Placeholder 3">
            <a:extLst>
              <a:ext uri="{FF2B5EF4-FFF2-40B4-BE49-F238E27FC236}">
                <a16:creationId xmlns:a16="http://schemas.microsoft.com/office/drawing/2014/main" id="{CFB88DFC-601B-48DB-9C46-53BCFFF2691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D7988EC-56E0-46D7-96D9-02C81CDFFFEC}" type="slidenum">
              <a:rPr lang="en-GB" altLang="en-US" sz="1400" b="0" smtClean="0">
                <a:solidFill>
                  <a:schemeClr val="tx1"/>
                </a:solidFill>
                <a:latin typeface="Times New Roman" panose="02020603050405020304" pitchFamily="18" charset="0"/>
              </a:rPr>
              <a:pPr>
                <a:spcBef>
                  <a:spcPct val="0"/>
                </a:spcBef>
                <a:buClrTx/>
                <a:buFontTx/>
                <a:buNone/>
              </a:pPr>
              <a:t>219</a:t>
            </a:fld>
            <a:endParaRPr lang="en-GB" altLang="en-US" sz="1400" b="0">
              <a:solidFill>
                <a:schemeClr val="tx1"/>
              </a:solidFill>
              <a:latin typeface="Times New Roman" panose="02020603050405020304" pitchFamily="18" charset="0"/>
            </a:endParaRPr>
          </a:p>
        </p:txBody>
      </p:sp>
      <p:pic>
        <p:nvPicPr>
          <p:cNvPr id="214019" name="Picture 3" descr="Sheep fold cave. Entrance,">
            <a:extLst>
              <a:ext uri="{FF2B5EF4-FFF2-40B4-BE49-F238E27FC236}">
                <a16:creationId xmlns:a16="http://schemas.microsoft.com/office/drawing/2014/main" id="{0A6B8A47-750F-461D-A015-72C744A53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57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0" name="Rectangle 4">
            <a:extLst>
              <a:ext uri="{FF2B5EF4-FFF2-40B4-BE49-F238E27FC236}">
                <a16:creationId xmlns:a16="http://schemas.microsoft.com/office/drawing/2014/main" id="{C88B570F-DF1C-426E-8F2D-FC287D307F8C}"/>
              </a:ext>
            </a:extLst>
          </p:cNvPr>
          <p:cNvSpPr>
            <a:spLocks noChangeArrowheads="1"/>
          </p:cNvSpPr>
          <p:nvPr/>
        </p:nvSpPr>
        <p:spPr bwMode="auto">
          <a:xfrm>
            <a:off x="4876800" y="533400"/>
            <a:ext cx="4114800" cy="5487988"/>
          </a:xfrm>
          <a:prstGeom prst="rect">
            <a:avLst/>
          </a:prstGeom>
          <a:solidFill>
            <a:srgbClr val="0070C0"/>
          </a:solidFill>
          <a:ln>
            <a:noFill/>
          </a:ln>
          <a:extLst/>
        </p:spPr>
        <p:txBody>
          <a:bodyPr/>
          <a:lstStyle>
            <a:lvl1pPr marL="342900" indent="-34290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r>
              <a:rPr lang="en-GB" altLang="en-US" b="0" dirty="0"/>
              <a:t>The fold holds the sheep at night</a:t>
            </a:r>
          </a:p>
          <a:p>
            <a:pPr eaLnBrk="1" hangingPunct="1"/>
            <a:r>
              <a:rPr lang="en-GB" altLang="en-US" b="0" dirty="0"/>
              <a:t>at dawn, each shepherd In turn calls out his own sheep by name</a:t>
            </a:r>
          </a:p>
          <a:p>
            <a:pPr eaLnBrk="1" hangingPunct="1"/>
            <a:r>
              <a:rPr lang="en-GB" altLang="en-US" b="0" dirty="0"/>
              <a:t>they know his voice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6900">
                                            <p:txEl>
                                              <p:pRg st="0" end="0"/>
                                            </p:txEl>
                                          </p:spTgt>
                                        </p:tgtEl>
                                        <p:attrNameLst>
                                          <p:attrName>style.visibility</p:attrName>
                                        </p:attrNameLst>
                                      </p:cBhvr>
                                      <p:to>
                                        <p:strVal val="visible"/>
                                      </p:to>
                                    </p:set>
                                    <p:animEffect transition="in" filter="dissolve">
                                      <p:cBhvr>
                                        <p:cTn id="7" dur="500"/>
                                        <p:tgtEl>
                                          <p:spTgt spid="3369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6900">
                                            <p:txEl>
                                              <p:pRg st="1" end="1"/>
                                            </p:txEl>
                                          </p:spTgt>
                                        </p:tgtEl>
                                        <p:attrNameLst>
                                          <p:attrName>style.visibility</p:attrName>
                                        </p:attrNameLst>
                                      </p:cBhvr>
                                      <p:to>
                                        <p:strVal val="visible"/>
                                      </p:to>
                                    </p:set>
                                    <p:animEffect transition="in" filter="dissolve">
                                      <p:cBhvr>
                                        <p:cTn id="12" dur="500"/>
                                        <p:tgtEl>
                                          <p:spTgt spid="33690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6900">
                                            <p:txEl>
                                              <p:pRg st="2" end="2"/>
                                            </p:txEl>
                                          </p:spTgt>
                                        </p:tgtEl>
                                        <p:attrNameLst>
                                          <p:attrName>style.visibility</p:attrName>
                                        </p:attrNameLst>
                                      </p:cBhvr>
                                      <p:to>
                                        <p:strVal val="visible"/>
                                      </p:to>
                                    </p:set>
                                    <p:animEffect transition="in" filter="dissolve">
                                      <p:cBhvr>
                                        <p:cTn id="17" dur="500"/>
                                        <p:tgtEl>
                                          <p:spTgt spid="3369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Slide Number Placeholder 3">
            <a:extLst>
              <a:ext uri="{FF2B5EF4-FFF2-40B4-BE49-F238E27FC236}">
                <a16:creationId xmlns:a16="http://schemas.microsoft.com/office/drawing/2014/main" id="{7A3C1592-62EA-4B83-B76E-44F7834A55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FA3C636-8044-437F-B658-7B0CDB8A834D}" type="slidenum">
              <a:rPr lang="en-GB" altLang="en-US" sz="1400" b="0" smtClean="0">
                <a:solidFill>
                  <a:schemeClr val="tx1"/>
                </a:solidFill>
                <a:latin typeface="Times New Roman" panose="02020603050405020304" pitchFamily="18" charset="0"/>
              </a:rPr>
              <a:pPr>
                <a:spcBef>
                  <a:spcPct val="0"/>
                </a:spcBef>
                <a:buClrTx/>
                <a:buFontTx/>
                <a:buNone/>
              </a:pPr>
              <a:t>22</a:t>
            </a:fld>
            <a:endParaRPr lang="en-GB" altLang="en-US" sz="1400" b="0">
              <a:solidFill>
                <a:schemeClr val="tx1"/>
              </a:solidFill>
              <a:latin typeface="Times New Roman" panose="02020603050405020304" pitchFamily="18" charset="0"/>
            </a:endParaRPr>
          </a:p>
        </p:txBody>
      </p:sp>
      <p:pic>
        <p:nvPicPr>
          <p:cNvPr id="25603" name="Picture 3" descr="C:\Documents and Settings\DAVID\My Documents\MAPS\israel physical.jpg">
            <a:extLst>
              <a:ext uri="{FF2B5EF4-FFF2-40B4-BE49-F238E27FC236}">
                <a16:creationId xmlns:a16="http://schemas.microsoft.com/office/drawing/2014/main" id="{19E748A6-B078-453C-A526-EA8ACCEF8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38" r="3638" b="2145"/>
          <a:stretch>
            <a:fillRect/>
          </a:stretch>
        </p:blipFill>
        <p:spPr bwMode="auto">
          <a:xfrm>
            <a:off x="2590800" y="152400"/>
            <a:ext cx="434975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826A2ED0-3571-46B6-AD73-8365EF8FEB22}"/>
              </a:ext>
            </a:extLst>
          </p:cNvPr>
          <p:cNvGrpSpPr>
            <a:grpSpLocks/>
          </p:cNvGrpSpPr>
          <p:nvPr/>
        </p:nvGrpSpPr>
        <p:grpSpPr bwMode="auto">
          <a:xfrm>
            <a:off x="5029200" y="1752600"/>
            <a:ext cx="1600200" cy="4114800"/>
            <a:chOff x="1248" y="1488"/>
            <a:chExt cx="1008" cy="1488"/>
          </a:xfrm>
        </p:grpSpPr>
        <p:sp>
          <p:nvSpPr>
            <p:cNvPr id="25609" name="Line 5">
              <a:extLst>
                <a:ext uri="{FF2B5EF4-FFF2-40B4-BE49-F238E27FC236}">
                  <a16:creationId xmlns:a16="http://schemas.microsoft.com/office/drawing/2014/main" id="{74A93CD5-3AA7-455F-B1C5-38363844A2B5}"/>
                </a:ext>
              </a:extLst>
            </p:cNvPr>
            <p:cNvSpPr>
              <a:spLocks noChangeShapeType="1"/>
            </p:cNvSpPr>
            <p:nvPr/>
          </p:nvSpPr>
          <p:spPr bwMode="auto">
            <a:xfrm>
              <a:off x="1248" y="1488"/>
              <a:ext cx="0" cy="148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5610" name="Text Box 6">
              <a:extLst>
                <a:ext uri="{FF2B5EF4-FFF2-40B4-BE49-F238E27FC236}">
                  <a16:creationId xmlns:a16="http://schemas.microsoft.com/office/drawing/2014/main" id="{69C2093C-53AA-408B-9BFF-22C4AC8CA30F}"/>
                </a:ext>
              </a:extLst>
            </p:cNvPr>
            <p:cNvSpPr txBox="1">
              <a:spLocks noChangeArrowheads="1"/>
            </p:cNvSpPr>
            <p:nvPr/>
          </p:nvSpPr>
          <p:spPr bwMode="auto">
            <a:xfrm>
              <a:off x="1296" y="2448"/>
              <a:ext cx="960"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400" b="0">
                  <a:solidFill>
                    <a:schemeClr val="tx1"/>
                  </a:solidFill>
                </a:rPr>
                <a:t>250 km</a:t>
              </a:r>
            </a:p>
          </p:txBody>
        </p:sp>
      </p:grpSp>
      <p:grpSp>
        <p:nvGrpSpPr>
          <p:cNvPr id="3" name="Group 7">
            <a:extLst>
              <a:ext uri="{FF2B5EF4-FFF2-40B4-BE49-F238E27FC236}">
                <a16:creationId xmlns:a16="http://schemas.microsoft.com/office/drawing/2014/main" id="{CCA0F31D-C528-4504-8C86-BFA4E39436B3}"/>
              </a:ext>
            </a:extLst>
          </p:cNvPr>
          <p:cNvGrpSpPr>
            <a:grpSpLocks/>
          </p:cNvGrpSpPr>
          <p:nvPr/>
        </p:nvGrpSpPr>
        <p:grpSpPr bwMode="auto">
          <a:xfrm>
            <a:off x="3886200" y="3200400"/>
            <a:ext cx="1828800" cy="609600"/>
            <a:chOff x="576" y="1920"/>
            <a:chExt cx="1152" cy="384"/>
          </a:xfrm>
        </p:grpSpPr>
        <p:sp>
          <p:nvSpPr>
            <p:cNvPr id="25607" name="Line 8">
              <a:extLst>
                <a:ext uri="{FF2B5EF4-FFF2-40B4-BE49-F238E27FC236}">
                  <a16:creationId xmlns:a16="http://schemas.microsoft.com/office/drawing/2014/main" id="{BBE2B894-D873-4ECE-9C57-18253B0BA1C8}"/>
                </a:ext>
              </a:extLst>
            </p:cNvPr>
            <p:cNvSpPr>
              <a:spLocks noChangeShapeType="1"/>
            </p:cNvSpPr>
            <p:nvPr/>
          </p:nvSpPr>
          <p:spPr bwMode="auto">
            <a:xfrm>
              <a:off x="576" y="2304"/>
              <a:ext cx="1152"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5608" name="Text Box 9">
              <a:extLst>
                <a:ext uri="{FF2B5EF4-FFF2-40B4-BE49-F238E27FC236}">
                  <a16:creationId xmlns:a16="http://schemas.microsoft.com/office/drawing/2014/main" id="{C417173F-0FB3-40A8-9744-D5FACDC1BB5F}"/>
                </a:ext>
              </a:extLst>
            </p:cNvPr>
            <p:cNvSpPr txBox="1">
              <a:spLocks noChangeArrowheads="1"/>
            </p:cNvSpPr>
            <p:nvPr/>
          </p:nvSpPr>
          <p:spPr bwMode="auto">
            <a:xfrm>
              <a:off x="624" y="1920"/>
              <a:ext cx="96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400" b="0">
                  <a:solidFill>
                    <a:schemeClr val="tx1"/>
                  </a:solidFill>
                </a:rPr>
                <a:t>70 km</a:t>
              </a:r>
            </a:p>
          </p:txBody>
        </p:sp>
      </p:grpSp>
      <p:sp>
        <p:nvSpPr>
          <p:cNvPr id="25606" name="Text Box 10">
            <a:extLst>
              <a:ext uri="{FF2B5EF4-FFF2-40B4-BE49-F238E27FC236}">
                <a16:creationId xmlns:a16="http://schemas.microsoft.com/office/drawing/2014/main" id="{7F02757E-0FEF-4A53-A959-BF83D222D948}"/>
              </a:ext>
            </a:extLst>
          </p:cNvPr>
          <p:cNvSpPr txBox="1">
            <a:spLocks noChangeArrowheads="1"/>
          </p:cNvSpPr>
          <p:nvPr/>
        </p:nvSpPr>
        <p:spPr bwMode="auto">
          <a:xfrm>
            <a:off x="609600" y="685800"/>
            <a:ext cx="403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chemeClr val="tx1"/>
                </a:solidFill>
              </a:rPr>
              <a:t>A SMALL COUNTRY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567E-B055-4F38-ADDD-850C57EBC8FB}"/>
              </a:ext>
            </a:extLst>
          </p:cNvPr>
          <p:cNvSpPr>
            <a:spLocks noGrp="1"/>
          </p:cNvSpPr>
          <p:nvPr>
            <p:ph type="title"/>
          </p:nvPr>
        </p:nvSpPr>
        <p:spPr/>
        <p:txBody>
          <a:bodyPr/>
          <a:lstStyle/>
          <a:p>
            <a:r>
              <a:rPr lang="en-GB" dirty="0"/>
              <a:t>THE GOOD SHEPHERD</a:t>
            </a:r>
          </a:p>
        </p:txBody>
      </p:sp>
      <p:sp>
        <p:nvSpPr>
          <p:cNvPr id="3" name="Content Placeholder 2">
            <a:extLst>
              <a:ext uri="{FF2B5EF4-FFF2-40B4-BE49-F238E27FC236}">
                <a16:creationId xmlns:a16="http://schemas.microsoft.com/office/drawing/2014/main" id="{BCF69982-0762-457C-8586-208EE4E2F326}"/>
              </a:ext>
            </a:extLst>
          </p:cNvPr>
          <p:cNvSpPr>
            <a:spLocks noGrp="1"/>
          </p:cNvSpPr>
          <p:nvPr>
            <p:ph idx="1"/>
          </p:nvPr>
        </p:nvSpPr>
        <p:spPr>
          <a:xfrm>
            <a:off x="657505" y="1143000"/>
            <a:ext cx="7696200" cy="5257800"/>
          </a:xfrm>
        </p:spPr>
        <p:txBody>
          <a:bodyPr/>
          <a:lstStyle/>
          <a:p>
            <a:r>
              <a:rPr lang="en-GB" dirty="0"/>
              <a:t>“I am the good shepherd. The good shepherd lays down his life for the sheep. </a:t>
            </a:r>
          </a:p>
          <a:p>
            <a:r>
              <a:rPr lang="en-GB" dirty="0"/>
              <a:t>He who is a hired hand and not a shepherd, who does not own the sheep, sees the wolf coming and leaves the sheep and flees” (John 10:11,12)</a:t>
            </a:r>
          </a:p>
          <a:p>
            <a:r>
              <a:rPr lang="en-GB" dirty="0"/>
              <a:t>To Jesus, his sheep are individuals he loves and knows by name</a:t>
            </a:r>
          </a:p>
        </p:txBody>
      </p:sp>
      <p:sp>
        <p:nvSpPr>
          <p:cNvPr id="4" name="Slide Number Placeholder 3">
            <a:extLst>
              <a:ext uri="{FF2B5EF4-FFF2-40B4-BE49-F238E27FC236}">
                <a16:creationId xmlns:a16="http://schemas.microsoft.com/office/drawing/2014/main" id="{BC9118AB-AFC9-45EF-A272-2210B60155B6}"/>
              </a:ext>
            </a:extLst>
          </p:cNvPr>
          <p:cNvSpPr>
            <a:spLocks noGrp="1"/>
          </p:cNvSpPr>
          <p:nvPr>
            <p:ph type="sldNum" sz="quarter" idx="12"/>
          </p:nvPr>
        </p:nvSpPr>
        <p:spPr/>
        <p:txBody>
          <a:bodyPr/>
          <a:lstStyle/>
          <a:p>
            <a:pPr>
              <a:defRPr/>
            </a:pPr>
            <a:fld id="{F4FA6A06-04F3-48C2-8C74-8EE462C9F9F6}" type="slidenum">
              <a:rPr lang="en-GB" altLang="en-US" smtClean="0"/>
              <a:pPr>
                <a:defRPr/>
              </a:pPr>
              <a:t>220</a:t>
            </a:fld>
            <a:endParaRPr lang="en-GB" altLang="en-US"/>
          </a:p>
        </p:txBody>
      </p:sp>
    </p:spTree>
    <p:extLst>
      <p:ext uri="{BB962C8B-B14F-4D97-AF65-F5344CB8AC3E}">
        <p14:creationId xmlns:p14="http://schemas.microsoft.com/office/powerpoint/2010/main" val="112957413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567E-B055-4F38-ADDD-850C57EBC8FB}"/>
              </a:ext>
            </a:extLst>
          </p:cNvPr>
          <p:cNvSpPr>
            <a:spLocks noGrp="1"/>
          </p:cNvSpPr>
          <p:nvPr>
            <p:ph type="title"/>
          </p:nvPr>
        </p:nvSpPr>
        <p:spPr/>
        <p:txBody>
          <a:bodyPr/>
          <a:lstStyle/>
          <a:p>
            <a:r>
              <a:rPr lang="en-GB" dirty="0"/>
              <a:t>THE GOOD SHEPHERD</a:t>
            </a:r>
          </a:p>
        </p:txBody>
      </p:sp>
      <p:sp>
        <p:nvSpPr>
          <p:cNvPr id="3" name="Content Placeholder 2">
            <a:extLst>
              <a:ext uri="{FF2B5EF4-FFF2-40B4-BE49-F238E27FC236}">
                <a16:creationId xmlns:a16="http://schemas.microsoft.com/office/drawing/2014/main" id="{BCF69982-0762-457C-8586-208EE4E2F326}"/>
              </a:ext>
            </a:extLst>
          </p:cNvPr>
          <p:cNvSpPr>
            <a:spLocks noGrp="1"/>
          </p:cNvSpPr>
          <p:nvPr>
            <p:ph idx="1"/>
          </p:nvPr>
        </p:nvSpPr>
        <p:spPr>
          <a:xfrm>
            <a:off x="609600" y="1143000"/>
            <a:ext cx="7696200" cy="5257800"/>
          </a:xfrm>
        </p:spPr>
        <p:txBody>
          <a:bodyPr/>
          <a:lstStyle/>
          <a:p>
            <a:r>
              <a:rPr lang="en-GB" dirty="0"/>
              <a:t>“So he told them this parable: </a:t>
            </a:r>
          </a:p>
          <a:p>
            <a:pPr marL="441325" indent="-441325">
              <a:buNone/>
            </a:pPr>
            <a:r>
              <a:rPr lang="en-GB" dirty="0"/>
              <a:t> 	"What man of you, having a hundred sheep, if he has lost one of them, does not leave the ninety-nine in the open country, and go after the one that is lost, until he finds it? And when he has found it, he lays it on his shoulders, rejoicing” (Luke 15:4,5)</a:t>
            </a:r>
          </a:p>
          <a:p>
            <a:r>
              <a:rPr lang="en-GB" dirty="0"/>
              <a:t>To Jesus, his sheep are not units of profit, but precious individuals </a:t>
            </a:r>
          </a:p>
        </p:txBody>
      </p:sp>
      <p:sp>
        <p:nvSpPr>
          <p:cNvPr id="4" name="Slide Number Placeholder 3">
            <a:extLst>
              <a:ext uri="{FF2B5EF4-FFF2-40B4-BE49-F238E27FC236}">
                <a16:creationId xmlns:a16="http://schemas.microsoft.com/office/drawing/2014/main" id="{BC9118AB-AFC9-45EF-A272-2210B60155B6}"/>
              </a:ext>
            </a:extLst>
          </p:cNvPr>
          <p:cNvSpPr>
            <a:spLocks noGrp="1"/>
          </p:cNvSpPr>
          <p:nvPr>
            <p:ph type="sldNum" sz="quarter" idx="12"/>
          </p:nvPr>
        </p:nvSpPr>
        <p:spPr/>
        <p:txBody>
          <a:bodyPr/>
          <a:lstStyle/>
          <a:p>
            <a:pPr>
              <a:defRPr/>
            </a:pPr>
            <a:fld id="{F4FA6A06-04F3-48C2-8C74-8EE462C9F9F6}" type="slidenum">
              <a:rPr lang="en-GB" altLang="en-US" smtClean="0"/>
              <a:pPr>
                <a:defRPr/>
              </a:pPr>
              <a:t>221</a:t>
            </a:fld>
            <a:endParaRPr lang="en-GB" altLang="en-US"/>
          </a:p>
        </p:txBody>
      </p:sp>
    </p:spTree>
    <p:extLst>
      <p:ext uri="{BB962C8B-B14F-4D97-AF65-F5344CB8AC3E}">
        <p14:creationId xmlns:p14="http://schemas.microsoft.com/office/powerpoint/2010/main" val="301829095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16066" name="Slide Number Placeholder 5">
            <a:extLst>
              <a:ext uri="{FF2B5EF4-FFF2-40B4-BE49-F238E27FC236}">
                <a16:creationId xmlns:a16="http://schemas.microsoft.com/office/drawing/2014/main" id="{0281725C-96A7-45C8-A825-262C0F60C56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6B9CFF69-D17B-4950-8435-13B593090D66}" type="slidenum">
              <a:rPr lang="en-GB" altLang="en-US" sz="1400" b="0" smtClean="0">
                <a:solidFill>
                  <a:schemeClr val="tx1"/>
                </a:solidFill>
                <a:latin typeface="Times New Roman" panose="02020603050405020304" pitchFamily="18" charset="0"/>
              </a:rPr>
              <a:pPr>
                <a:spcBef>
                  <a:spcPct val="0"/>
                </a:spcBef>
                <a:buClrTx/>
                <a:buFontTx/>
                <a:buNone/>
              </a:pPr>
              <a:t>222</a:t>
            </a:fld>
            <a:endParaRPr lang="en-GB" altLang="en-US" sz="1400" b="0">
              <a:solidFill>
                <a:schemeClr val="tx1"/>
              </a:solidFill>
              <a:latin typeface="Times New Roman" panose="02020603050405020304" pitchFamily="18" charset="0"/>
            </a:endParaRPr>
          </a:p>
        </p:txBody>
      </p:sp>
      <p:sp>
        <p:nvSpPr>
          <p:cNvPr id="216067" name="Rectangle 3">
            <a:extLst>
              <a:ext uri="{FF2B5EF4-FFF2-40B4-BE49-F238E27FC236}">
                <a16:creationId xmlns:a16="http://schemas.microsoft.com/office/drawing/2014/main" id="{2D6D52C6-EA86-4336-846B-29570CDAA0B4}"/>
              </a:ext>
            </a:extLst>
          </p:cNvPr>
          <p:cNvSpPr>
            <a:spLocks noGrp="1" noChangeArrowheads="1"/>
          </p:cNvSpPr>
          <p:nvPr>
            <p:ph type="body" idx="1"/>
          </p:nvPr>
        </p:nvSpPr>
        <p:spPr>
          <a:xfrm>
            <a:off x="-22225" y="1143000"/>
            <a:ext cx="4267200" cy="5334000"/>
          </a:xfrm>
        </p:spPr>
        <p:txBody>
          <a:bodyPr/>
          <a:lstStyle/>
          <a:p>
            <a:pPr eaLnBrk="1" hangingPunct="1"/>
            <a:r>
              <a:rPr lang="en-GB" altLang="en-US" dirty="0"/>
              <a:t>Shepherds live with the sheep ‘24/7’</a:t>
            </a:r>
          </a:p>
          <a:p>
            <a:pPr eaLnBrk="1" hangingPunct="1"/>
            <a:r>
              <a:rPr lang="en-GB" altLang="en-US" dirty="0"/>
              <a:t>They have to be teacher, midwife, doctor and armed guard</a:t>
            </a:r>
          </a:p>
        </p:txBody>
      </p:sp>
      <p:pic>
        <p:nvPicPr>
          <p:cNvPr id="216068" name="Picture 4" descr="http://www.natashatynes.com/photos/uncategorized/shepherd.jpg">
            <a:extLst>
              <a:ext uri="{FF2B5EF4-FFF2-40B4-BE49-F238E27FC236}">
                <a16:creationId xmlns:a16="http://schemas.microsoft.com/office/drawing/2014/main" id="{1C4002FA-8D2A-4966-98B1-A75C5F783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82" r="3873"/>
          <a:stretch>
            <a:fillRect/>
          </a:stretch>
        </p:blipFill>
        <p:spPr bwMode="auto">
          <a:xfrm>
            <a:off x="4327525" y="0"/>
            <a:ext cx="4816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20162" name="Slide Number Placeholder 5">
            <a:extLst>
              <a:ext uri="{FF2B5EF4-FFF2-40B4-BE49-F238E27FC236}">
                <a16:creationId xmlns:a16="http://schemas.microsoft.com/office/drawing/2014/main" id="{582AD5C0-1C79-47FF-9122-DB97756CC7A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AC1EB46-82B8-4BC7-896F-FF182C36188E}" type="slidenum">
              <a:rPr lang="en-GB" altLang="en-US" sz="1400" b="0" smtClean="0">
                <a:solidFill>
                  <a:schemeClr val="tx1"/>
                </a:solidFill>
                <a:latin typeface="Times New Roman" panose="02020603050405020304" pitchFamily="18" charset="0"/>
              </a:rPr>
              <a:pPr>
                <a:spcBef>
                  <a:spcPct val="0"/>
                </a:spcBef>
                <a:buClrTx/>
                <a:buFontTx/>
                <a:buNone/>
              </a:pPr>
              <a:t>223</a:t>
            </a:fld>
            <a:endParaRPr lang="en-GB" altLang="en-US" sz="1400" b="0">
              <a:solidFill>
                <a:schemeClr val="tx1"/>
              </a:solidFill>
              <a:latin typeface="Times New Roman" panose="02020603050405020304" pitchFamily="18" charset="0"/>
            </a:endParaRPr>
          </a:p>
        </p:txBody>
      </p:sp>
      <p:sp>
        <p:nvSpPr>
          <p:cNvPr id="364546" name="Rectangle 2">
            <a:extLst>
              <a:ext uri="{FF2B5EF4-FFF2-40B4-BE49-F238E27FC236}">
                <a16:creationId xmlns:a16="http://schemas.microsoft.com/office/drawing/2014/main" id="{234599A5-D3E2-4663-8A2D-98692EEC3542}"/>
              </a:ext>
            </a:extLst>
          </p:cNvPr>
          <p:cNvSpPr>
            <a:spLocks noGrp="1" noChangeArrowheads="1"/>
          </p:cNvSpPr>
          <p:nvPr>
            <p:ph type="title"/>
          </p:nvPr>
        </p:nvSpPr>
        <p:spPr>
          <a:xfrm>
            <a:off x="609600" y="228600"/>
            <a:ext cx="7772400" cy="1143000"/>
          </a:xfrm>
        </p:spPr>
        <p:txBody>
          <a:bodyPr/>
          <a:lstStyle/>
          <a:p>
            <a:pPr eaLnBrk="1" hangingPunct="1">
              <a:defRPr/>
            </a:pPr>
            <a:r>
              <a:rPr lang="en-GB" dirty="0"/>
              <a:t>JESUS IS OUR SHEPHERD</a:t>
            </a:r>
          </a:p>
        </p:txBody>
      </p:sp>
      <p:sp>
        <p:nvSpPr>
          <p:cNvPr id="220164" name="Rectangle 3">
            <a:extLst>
              <a:ext uri="{FF2B5EF4-FFF2-40B4-BE49-F238E27FC236}">
                <a16:creationId xmlns:a16="http://schemas.microsoft.com/office/drawing/2014/main" id="{6EB10978-185F-4316-88A1-497FB239BEE8}"/>
              </a:ext>
            </a:extLst>
          </p:cNvPr>
          <p:cNvSpPr>
            <a:spLocks noGrp="1" noChangeArrowheads="1"/>
          </p:cNvSpPr>
          <p:nvPr>
            <p:ph type="body" idx="1"/>
          </p:nvPr>
        </p:nvSpPr>
        <p:spPr>
          <a:xfrm>
            <a:off x="685800" y="1676400"/>
            <a:ext cx="7696200" cy="4953000"/>
          </a:xfrm>
        </p:spPr>
        <p:txBody>
          <a:bodyPr/>
          <a:lstStyle/>
          <a:p>
            <a:pPr eaLnBrk="1" hangingPunct="1"/>
            <a:r>
              <a:rPr lang="en-GB" altLang="en-US" dirty="0"/>
              <a:t>Jesus is our shepherd</a:t>
            </a:r>
          </a:p>
          <a:p>
            <a:pPr eaLnBrk="1" hangingPunct="1"/>
            <a:r>
              <a:rPr lang="en-GB" altLang="en-US" dirty="0"/>
              <a:t>He maps out our life</a:t>
            </a:r>
          </a:p>
          <a:p>
            <a:pPr eaLnBrk="1" hangingPunct="1"/>
            <a:r>
              <a:rPr lang="en-GB" altLang="en-US" dirty="0"/>
              <a:t>He feeds us</a:t>
            </a:r>
          </a:p>
          <a:p>
            <a:pPr eaLnBrk="1" hangingPunct="1"/>
            <a:r>
              <a:rPr lang="en-GB" altLang="en-US" dirty="0"/>
              <a:t>He rescues us</a:t>
            </a:r>
          </a:p>
          <a:p>
            <a:pPr eaLnBrk="1" hangingPunct="1"/>
            <a:r>
              <a:rPr lang="en-GB" altLang="en-US" dirty="0"/>
              <a:t>He brings us to God’s fold</a:t>
            </a:r>
          </a:p>
          <a:p>
            <a:pPr eaLnBrk="1" hangingPunct="1"/>
            <a:r>
              <a:rPr lang="en-GB" altLang="en-US" dirty="0"/>
              <a:t>He will find us a place in God’s house</a:t>
            </a:r>
          </a:p>
          <a:p>
            <a:pPr eaLnBrk="1" hangingPunct="1"/>
            <a:endParaRPr lang="en-GB" altLang="en-US"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D8F238B-45CB-44B9-AFFF-7E82221ED97A}"/>
              </a:ext>
            </a:extLst>
          </p:cNvPr>
          <p:cNvSpPr/>
          <p:nvPr/>
        </p:nvSpPr>
        <p:spPr>
          <a:xfrm>
            <a:off x="609600" y="1268413"/>
            <a:ext cx="7848600" cy="288131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2211" name="Slide Number Placeholder 5">
            <a:extLst>
              <a:ext uri="{FF2B5EF4-FFF2-40B4-BE49-F238E27FC236}">
                <a16:creationId xmlns:a16="http://schemas.microsoft.com/office/drawing/2014/main" id="{AF0A510E-C709-4B0E-9997-7D679F31EB4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D1D65E52-A2B1-4FC0-8B96-DC6559483974}" type="slidenum">
              <a:rPr lang="en-GB" altLang="en-US" sz="1400" b="0" smtClean="0">
                <a:solidFill>
                  <a:schemeClr val="tx1"/>
                </a:solidFill>
                <a:latin typeface="Times New Roman" panose="02020603050405020304" pitchFamily="18" charset="0"/>
              </a:rPr>
              <a:pPr>
                <a:spcBef>
                  <a:spcPct val="0"/>
                </a:spcBef>
                <a:buClrTx/>
                <a:buFontTx/>
                <a:buNone/>
              </a:pPr>
              <a:t>224</a:t>
            </a:fld>
            <a:endParaRPr lang="en-GB" altLang="en-US" sz="1400" b="0">
              <a:solidFill>
                <a:schemeClr val="tx1"/>
              </a:solidFill>
              <a:latin typeface="Times New Roman" panose="02020603050405020304" pitchFamily="18" charset="0"/>
            </a:endParaRPr>
          </a:p>
        </p:txBody>
      </p:sp>
      <p:sp>
        <p:nvSpPr>
          <p:cNvPr id="222212" name="Rectangle 2">
            <a:extLst>
              <a:ext uri="{FF2B5EF4-FFF2-40B4-BE49-F238E27FC236}">
                <a16:creationId xmlns:a16="http://schemas.microsoft.com/office/drawing/2014/main" id="{5E456B79-FC14-4412-8BCF-F7A5A6545418}"/>
              </a:ext>
            </a:extLst>
          </p:cNvPr>
          <p:cNvSpPr>
            <a:spLocks noGrp="1" noChangeArrowheads="1"/>
          </p:cNvSpPr>
          <p:nvPr>
            <p:ph type="body" idx="1"/>
          </p:nvPr>
        </p:nvSpPr>
        <p:spPr>
          <a:xfrm>
            <a:off x="179512" y="1484784"/>
            <a:ext cx="8534400" cy="3276600"/>
          </a:xfrm>
        </p:spPr>
        <p:txBody>
          <a:bodyPr/>
          <a:lstStyle/>
          <a:p>
            <a:pPr marL="723900" lvl="2" indent="0" eaLnBrk="1" hangingPunct="1">
              <a:buFont typeface="Wingdings" panose="05000000000000000000" pitchFamily="2" charset="2"/>
              <a:buNone/>
            </a:pPr>
            <a:r>
              <a:rPr lang="en-GB" altLang="en-US" i="1" dirty="0">
                <a:solidFill>
                  <a:schemeClr val="tx1"/>
                </a:solidFill>
              </a:rPr>
              <a:t>‘ </a:t>
            </a:r>
            <a:r>
              <a:rPr lang="en-GB" altLang="en-US" sz="3200" i="1" dirty="0">
                <a:solidFill>
                  <a:schemeClr val="tx1"/>
                </a:solidFill>
              </a:rPr>
              <a:t>For the Lamb in the midst of the throne will be their shepherd, and he will guide them to springs of living water, and God will wipe away every tear from their eyes’ (Revelation 7:17).</a:t>
            </a:r>
          </a:p>
          <a:p>
            <a:pPr marL="723900" lvl="2" indent="0" eaLnBrk="1" hangingPunct="1"/>
            <a:endParaRPr lang="en-GB" altLang="en-US" i="1" dirty="0">
              <a:solidFill>
                <a:schemeClr val="folHlink"/>
              </a:solidFill>
            </a:endParaRPr>
          </a:p>
          <a:p>
            <a:pPr eaLnBrk="1" hangingPunct="1"/>
            <a:endParaRPr lang="en-GB" altLang="en-US" i="1" dirty="0">
              <a:solidFill>
                <a:schemeClr val="fo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3">
            <a:extLst>
              <a:ext uri="{FF2B5EF4-FFF2-40B4-BE49-F238E27FC236}">
                <a16:creationId xmlns:a16="http://schemas.microsoft.com/office/drawing/2014/main" id="{9964B9A3-4026-45B8-9A5F-90E5D659E42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E2A52101-42C1-497D-BA89-24372589F18E}" type="slidenum">
              <a:rPr lang="en-GB" altLang="en-US" sz="1400" b="0" smtClean="0">
                <a:solidFill>
                  <a:schemeClr val="tx1"/>
                </a:solidFill>
                <a:latin typeface="Times New Roman" panose="02020603050405020304" pitchFamily="18" charset="0"/>
              </a:rPr>
              <a:pPr>
                <a:spcBef>
                  <a:spcPct val="0"/>
                </a:spcBef>
                <a:buClrTx/>
                <a:buFontTx/>
                <a:buNone/>
              </a:pPr>
              <a:t>225</a:t>
            </a:fld>
            <a:endParaRPr lang="en-GB" altLang="en-US" sz="1400" b="0">
              <a:solidFill>
                <a:schemeClr val="tx1"/>
              </a:solidFill>
              <a:latin typeface="Times New Roman" panose="02020603050405020304" pitchFamily="18" charset="0"/>
            </a:endParaRPr>
          </a:p>
        </p:txBody>
      </p:sp>
      <p:pic>
        <p:nvPicPr>
          <p:cNvPr id="223235" name="Picture 3" descr="Still Waters">
            <a:extLst>
              <a:ext uri="{FF2B5EF4-FFF2-40B4-BE49-F238E27FC236}">
                <a16:creationId xmlns:a16="http://schemas.microsoft.com/office/drawing/2014/main" id="{6DA2C05A-BB88-4C69-86DF-5946F7911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24258" name="Picture 2">
            <a:extLst>
              <a:ext uri="{FF2B5EF4-FFF2-40B4-BE49-F238E27FC236}">
                <a16:creationId xmlns:a16="http://schemas.microsoft.com/office/drawing/2014/main" id="{65A7018D-D597-420D-BA5A-FF11E7355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Slide Number Placeholder 5">
            <a:extLst>
              <a:ext uri="{FF2B5EF4-FFF2-40B4-BE49-F238E27FC236}">
                <a16:creationId xmlns:a16="http://schemas.microsoft.com/office/drawing/2014/main" id="{7481F60B-07D4-4A70-B070-336998F14E6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28083FE-5362-4DA7-BE7B-41E1AE612CB2}" type="slidenum">
              <a:rPr lang="en-GB" altLang="en-US" sz="1400" b="0" smtClean="0">
                <a:solidFill>
                  <a:schemeClr val="tx1"/>
                </a:solidFill>
                <a:latin typeface="Times New Roman" panose="02020603050405020304" pitchFamily="18" charset="0"/>
              </a:rPr>
              <a:pPr>
                <a:spcBef>
                  <a:spcPct val="0"/>
                </a:spcBef>
                <a:buClrTx/>
                <a:buFontTx/>
                <a:buNone/>
              </a:pPr>
              <a:t>226</a:t>
            </a:fld>
            <a:endParaRPr lang="en-GB" altLang="en-US" sz="1400" b="0">
              <a:solidFill>
                <a:schemeClr val="tx1"/>
              </a:solidFill>
              <a:latin typeface="Times New Roman" panose="02020603050405020304" pitchFamily="18" charset="0"/>
            </a:endParaRPr>
          </a:p>
        </p:txBody>
      </p:sp>
      <p:sp>
        <p:nvSpPr>
          <p:cNvPr id="222210" name="Rectangle 2">
            <a:extLst>
              <a:ext uri="{FF2B5EF4-FFF2-40B4-BE49-F238E27FC236}">
                <a16:creationId xmlns:a16="http://schemas.microsoft.com/office/drawing/2014/main" id="{EA0EE96C-DA0D-462B-95BD-4FE8197E5BC4}"/>
              </a:ext>
            </a:extLst>
          </p:cNvPr>
          <p:cNvSpPr>
            <a:spLocks noGrp="1" noChangeArrowheads="1"/>
          </p:cNvSpPr>
          <p:nvPr>
            <p:ph type="title"/>
          </p:nvPr>
        </p:nvSpPr>
        <p:spPr>
          <a:xfrm>
            <a:off x="685800" y="2362200"/>
            <a:ext cx="7772400" cy="1143000"/>
          </a:xfrm>
        </p:spPr>
        <p:txBody>
          <a:bodyPr/>
          <a:lstStyle/>
          <a:p>
            <a:pPr eaLnBrk="1" hangingPunct="1">
              <a:defRPr/>
            </a:pPr>
            <a:r>
              <a:rPr lang="en-GB" sz="4800" b="0" dirty="0">
                <a:solidFill>
                  <a:schemeClr val="tx1"/>
                </a:solidFill>
              </a:rPr>
              <a:t>END OF PART FIVE</a:t>
            </a:r>
          </a:p>
        </p:txBody>
      </p:sp>
      <p:sp>
        <p:nvSpPr>
          <p:cNvPr id="224261" name="Text Box 3">
            <a:extLst>
              <a:ext uri="{FF2B5EF4-FFF2-40B4-BE49-F238E27FC236}">
                <a16:creationId xmlns:a16="http://schemas.microsoft.com/office/drawing/2014/main" id="{F67BC35B-86C2-477B-A784-4212A633DEFE}"/>
              </a:ext>
            </a:extLst>
          </p:cNvPr>
          <p:cNvSpPr txBox="1">
            <a:spLocks noChangeArrowheads="1"/>
          </p:cNvSpPr>
          <p:nvPr/>
        </p:nvSpPr>
        <p:spPr bwMode="auto">
          <a:xfrm>
            <a:off x="3491880" y="3933056"/>
            <a:ext cx="335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US" altLang="en-US" sz="2800" b="0" dirty="0">
                <a:solidFill>
                  <a:srgbClr val="3366CC"/>
                </a:solidFill>
              </a:rPr>
              <a:t>Hymn no 288</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4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1"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3">
            <a:extLst>
              <a:ext uri="{FF2B5EF4-FFF2-40B4-BE49-F238E27FC236}">
                <a16:creationId xmlns:a16="http://schemas.microsoft.com/office/drawing/2014/main" id="{558AF473-6469-410F-9480-6DBA606B397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78A3D94C-F103-4429-9CAE-C4C91923BBEC}" type="slidenum">
              <a:rPr lang="en-GB" altLang="en-US" sz="1400" b="0" smtClean="0">
                <a:solidFill>
                  <a:schemeClr val="tx1"/>
                </a:solidFill>
                <a:latin typeface="Times New Roman" panose="02020603050405020304" pitchFamily="18" charset="0"/>
              </a:rPr>
              <a:pPr>
                <a:spcBef>
                  <a:spcPct val="0"/>
                </a:spcBef>
                <a:buClrTx/>
                <a:buFontTx/>
                <a:buNone/>
              </a:pPr>
              <a:t>227</a:t>
            </a:fld>
            <a:endParaRPr lang="en-GB" altLang="en-US" sz="1400" b="0">
              <a:solidFill>
                <a:schemeClr val="tx1"/>
              </a:solidFill>
              <a:latin typeface="Times New Roman" panose="02020603050405020304" pitchFamily="18" charset="0"/>
            </a:endParaRPr>
          </a:p>
        </p:txBody>
      </p:sp>
      <p:pic>
        <p:nvPicPr>
          <p:cNvPr id="226307" name="Picture 9" descr="C:\Documents and Settings\DAVID\My Documents\My Pictures\ISRAEL\ISRAEL0505BEST\Yarkon river.jpg">
            <a:extLst>
              <a:ext uri="{FF2B5EF4-FFF2-40B4-BE49-F238E27FC236}">
                <a16:creationId xmlns:a16="http://schemas.microsoft.com/office/drawing/2014/main" id="{110B6953-8B7D-4C0A-B696-A38808E2A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8A98CF2E-1B10-454D-AF17-8BC0F3B863A6}"/>
              </a:ext>
            </a:extLst>
          </p:cNvPr>
          <p:cNvSpPr txBox="1">
            <a:spLocks noChangeArrowheads="1"/>
          </p:cNvSpPr>
          <p:nvPr/>
        </p:nvSpPr>
        <p:spPr bwMode="auto">
          <a:xfrm>
            <a:off x="533400" y="3124200"/>
            <a:ext cx="8305800" cy="584775"/>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eaLnBrk="1" hangingPunct="1">
              <a:spcBef>
                <a:spcPct val="50000"/>
              </a:spcBef>
              <a:defRPr/>
            </a:pPr>
            <a:r>
              <a:rPr lang="en-GB" dirty="0">
                <a:solidFill>
                  <a:srgbClr val="FFFFFF"/>
                </a:solidFill>
                <a:effectLst>
                  <a:outerShdw blurRad="38100" dist="38100" dir="2700000" algn="tl">
                    <a:srgbClr val="000000"/>
                  </a:outerShdw>
                </a:effectLst>
              </a:rPr>
              <a:t>FARMING IN THE KINGDOM</a:t>
            </a:r>
          </a:p>
        </p:txBody>
      </p:sp>
      <p:sp>
        <p:nvSpPr>
          <p:cNvPr id="226309" name="WordArt 8">
            <a:extLst>
              <a:ext uri="{FF2B5EF4-FFF2-40B4-BE49-F238E27FC236}">
                <a16:creationId xmlns:a16="http://schemas.microsoft.com/office/drawing/2014/main" id="{52669A1A-AB2C-4393-A2EA-A0C027AC40F9}"/>
              </a:ext>
            </a:extLst>
          </p:cNvPr>
          <p:cNvSpPr>
            <a:spLocks noChangeArrowheads="1" noChangeShapeType="1" noTextEdit="1"/>
          </p:cNvSpPr>
          <p:nvPr/>
        </p:nvSpPr>
        <p:spPr bwMode="auto">
          <a:xfrm>
            <a:off x="304800" y="533400"/>
            <a:ext cx="8305800" cy="1828800"/>
          </a:xfrm>
          <a:prstGeom prst="rect">
            <a:avLst/>
          </a:prstGeom>
        </p:spPr>
        <p:txBody>
          <a:bodyPr wrap="none" fromWordArt="1">
            <a:prstTxWarp prst="textPlain">
              <a:avLst>
                <a:gd name="adj" fmla="val 50000"/>
              </a:avLst>
            </a:prstTxWarp>
          </a:bodyPr>
          <a:lstStyle/>
          <a:p>
            <a:pPr algn="ctr"/>
            <a:r>
              <a:rPr lang="en-GB" sz="3600" kern="10" normalizeH="1">
                <a:ln w="12700">
                  <a:solidFill>
                    <a:schemeClr val="tx1"/>
                  </a:solidFill>
                  <a:round/>
                  <a:headEnd/>
                  <a:tailEnd/>
                </a:ln>
                <a:solidFill>
                  <a:srgbClr val="FFFF00"/>
                </a:solidFill>
                <a:effectLst>
                  <a:outerShdw dist="45791" dir="2021404" algn="ctr" rotWithShape="0">
                    <a:srgbClr val="9999FF"/>
                  </a:outerShdw>
                </a:effectLst>
                <a:latin typeface="Arial Black" panose="020B0A04020102020204" pitchFamily="34" charset="0"/>
              </a:rPr>
              <a:t>A LAND FLOWING</a:t>
            </a:r>
          </a:p>
          <a:p>
            <a:pPr algn="ctr"/>
            <a:r>
              <a:rPr lang="en-GB" sz="3600" kern="10" normalizeH="1">
                <a:ln w="12700">
                  <a:solidFill>
                    <a:schemeClr val="tx1"/>
                  </a:solidFill>
                  <a:round/>
                  <a:headEnd/>
                  <a:tailEnd/>
                </a:ln>
                <a:solidFill>
                  <a:srgbClr val="FFFF00"/>
                </a:solidFill>
                <a:effectLst>
                  <a:outerShdw dist="45791" dir="2021404" algn="ctr" rotWithShape="0">
                    <a:srgbClr val="9999FF"/>
                  </a:outerShdw>
                </a:effectLst>
                <a:latin typeface="Arial Black" panose="020B0A04020102020204" pitchFamily="34" charset="0"/>
              </a:rPr>
              <a:t> WITH MILK AND HONEY</a:t>
            </a:r>
          </a:p>
        </p:txBody>
      </p:sp>
      <p:sp>
        <p:nvSpPr>
          <p:cNvPr id="226310" name="Text Box 10">
            <a:extLst>
              <a:ext uri="{FF2B5EF4-FFF2-40B4-BE49-F238E27FC236}">
                <a16:creationId xmlns:a16="http://schemas.microsoft.com/office/drawing/2014/main" id="{02A221BD-38CC-409C-AD16-D1335425CF81}"/>
              </a:ext>
            </a:extLst>
          </p:cNvPr>
          <p:cNvSpPr txBox="1">
            <a:spLocks noChangeArrowheads="1"/>
          </p:cNvSpPr>
          <p:nvPr/>
        </p:nvSpPr>
        <p:spPr bwMode="auto">
          <a:xfrm>
            <a:off x="1066800" y="4114800"/>
            <a:ext cx="571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b="0" dirty="0">
                <a:solidFill>
                  <a:srgbClr val="F8F8F8"/>
                </a:solidFill>
              </a:rPr>
              <a:t>Hymn no : 12</a:t>
            </a:r>
          </a:p>
          <a:p>
            <a:pPr eaLnBrk="1" hangingPunct="1">
              <a:spcBef>
                <a:spcPct val="50000"/>
              </a:spcBef>
              <a:buClrTx/>
              <a:buFontTx/>
              <a:buNone/>
            </a:pPr>
            <a:r>
              <a:rPr lang="en-GB" altLang="en-US" b="0" dirty="0">
                <a:solidFill>
                  <a:srgbClr val="F8F8F8"/>
                </a:solidFill>
              </a:rPr>
              <a:t>Reading : Psalm 72</a:t>
            </a:r>
            <a:endParaRPr lang="en-GB" altLang="en-US" sz="2800" b="0" dirty="0">
              <a:solidFill>
                <a:srgbClr val="F8F8F8"/>
              </a:solidFill>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28354" name="Picture 1">
            <a:extLst>
              <a:ext uri="{FF2B5EF4-FFF2-40B4-BE49-F238E27FC236}">
                <a16:creationId xmlns:a16="http://schemas.microsoft.com/office/drawing/2014/main" id="{E2E2F0F2-D05D-4288-BE19-D8EE78A82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905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Slide Number Placeholder 5">
            <a:extLst>
              <a:ext uri="{FF2B5EF4-FFF2-40B4-BE49-F238E27FC236}">
                <a16:creationId xmlns:a16="http://schemas.microsoft.com/office/drawing/2014/main" id="{E8535756-1F27-47F8-BA7D-58805F0E4A0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583C6623-B5FA-48A3-A425-5296CB67FAFC}" type="slidenum">
              <a:rPr lang="en-GB" altLang="en-US" sz="1400" b="0" smtClean="0">
                <a:solidFill>
                  <a:schemeClr val="tx1"/>
                </a:solidFill>
                <a:latin typeface="Times New Roman" panose="02020603050405020304" pitchFamily="18" charset="0"/>
              </a:rPr>
              <a:pPr>
                <a:spcBef>
                  <a:spcPct val="0"/>
                </a:spcBef>
                <a:buClrTx/>
                <a:buFontTx/>
                <a:buNone/>
              </a:pPr>
              <a:t>228</a:t>
            </a:fld>
            <a:endParaRPr lang="en-GB" altLang="en-US" sz="1400" b="0">
              <a:solidFill>
                <a:schemeClr val="tx1"/>
              </a:solidFill>
              <a:latin typeface="Times New Roman" panose="02020603050405020304" pitchFamily="18" charset="0"/>
            </a:endParaRPr>
          </a:p>
        </p:txBody>
      </p:sp>
      <p:sp>
        <p:nvSpPr>
          <p:cNvPr id="183298" name="Rectangle 2">
            <a:extLst>
              <a:ext uri="{FF2B5EF4-FFF2-40B4-BE49-F238E27FC236}">
                <a16:creationId xmlns:a16="http://schemas.microsoft.com/office/drawing/2014/main" id="{F5111596-812E-4167-89C7-7CF62DCD4098}"/>
              </a:ext>
            </a:extLst>
          </p:cNvPr>
          <p:cNvSpPr>
            <a:spLocks noGrp="1" noChangeArrowheads="1"/>
          </p:cNvSpPr>
          <p:nvPr>
            <p:ph type="title"/>
          </p:nvPr>
        </p:nvSpPr>
        <p:spPr>
          <a:xfrm>
            <a:off x="762000" y="2133600"/>
            <a:ext cx="7924800" cy="2438400"/>
          </a:xfrm>
        </p:spPr>
        <p:txBody>
          <a:bodyPr/>
          <a:lstStyle/>
          <a:p>
            <a:pPr eaLnBrk="1" hangingPunct="1">
              <a:defRPr/>
            </a:pPr>
            <a:r>
              <a:rPr lang="en-GB" sz="4800" b="0" dirty="0">
                <a:solidFill>
                  <a:srgbClr val="3366CC"/>
                </a:solidFill>
              </a:rPr>
              <a:t>“FARMING IN THE KINGDOM”</a:t>
            </a:r>
          </a:p>
        </p:txBody>
      </p:sp>
      <p:sp>
        <p:nvSpPr>
          <p:cNvPr id="228357" name="Text Box 3">
            <a:extLst>
              <a:ext uri="{FF2B5EF4-FFF2-40B4-BE49-F238E27FC236}">
                <a16:creationId xmlns:a16="http://schemas.microsoft.com/office/drawing/2014/main" id="{AA666D65-0FEF-4A6E-8AFE-563464B6A554}"/>
              </a:ext>
            </a:extLst>
          </p:cNvPr>
          <p:cNvSpPr txBox="1">
            <a:spLocks noChangeArrowheads="1"/>
          </p:cNvSpPr>
          <p:nvPr/>
        </p:nvSpPr>
        <p:spPr bwMode="auto">
          <a:xfrm>
            <a:off x="114300" y="542925"/>
            <a:ext cx="891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b="0" i="1">
                <a:solidFill>
                  <a:schemeClr val="tx1"/>
                </a:solidFill>
              </a:rPr>
              <a:t>“FLOWING WITH MILK AND HONEY”</a:t>
            </a:r>
          </a:p>
          <a:p>
            <a:pPr algn="ctr" eaLnBrk="1" hangingPunct="1">
              <a:spcBef>
                <a:spcPct val="50000"/>
              </a:spcBef>
              <a:buClrTx/>
              <a:buFontTx/>
              <a:buNone/>
            </a:pPr>
            <a:r>
              <a:rPr lang="en-GB" altLang="en-US" b="0" i="1">
                <a:solidFill>
                  <a:schemeClr val="tx1"/>
                </a:solidFill>
              </a:rPr>
              <a:t> PART SIX</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30402" name="Slide Number Placeholder 5">
            <a:extLst>
              <a:ext uri="{FF2B5EF4-FFF2-40B4-BE49-F238E27FC236}">
                <a16:creationId xmlns:a16="http://schemas.microsoft.com/office/drawing/2014/main" id="{C81398F8-E278-4C74-98E0-628BC6A17AD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A6128DCC-6726-456C-A911-22D0A0C66E60}" type="slidenum">
              <a:rPr lang="en-GB" altLang="en-US" sz="1400" b="0" smtClean="0">
                <a:solidFill>
                  <a:schemeClr val="tx1"/>
                </a:solidFill>
                <a:latin typeface="Times New Roman" panose="02020603050405020304" pitchFamily="18" charset="0"/>
              </a:rPr>
              <a:pPr>
                <a:spcBef>
                  <a:spcPct val="0"/>
                </a:spcBef>
                <a:buClrTx/>
                <a:buFontTx/>
                <a:buNone/>
              </a:pPr>
              <a:t>229</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THE FIRST CITIES</a:t>
            </a:r>
          </a:p>
        </p:txBody>
      </p:sp>
      <p:sp>
        <p:nvSpPr>
          <p:cNvPr id="230404" name="Rectangle 3">
            <a:extLst>
              <a:ext uri="{FF2B5EF4-FFF2-40B4-BE49-F238E27FC236}">
                <a16:creationId xmlns:a16="http://schemas.microsoft.com/office/drawing/2014/main" id="{C4EA5FD7-A309-4DAF-98EE-AAF5164B2418}"/>
              </a:ext>
            </a:extLst>
          </p:cNvPr>
          <p:cNvSpPr>
            <a:spLocks noGrp="1" noChangeArrowheads="1"/>
          </p:cNvSpPr>
          <p:nvPr>
            <p:ph type="body" idx="1"/>
          </p:nvPr>
        </p:nvSpPr>
        <p:spPr>
          <a:xfrm>
            <a:off x="533400" y="1295400"/>
            <a:ext cx="8077200" cy="5029200"/>
          </a:xfrm>
        </p:spPr>
        <p:txBody>
          <a:bodyPr/>
          <a:lstStyle/>
          <a:p>
            <a:pPr eaLnBrk="1" hangingPunct="1">
              <a:lnSpc>
                <a:spcPct val="90000"/>
              </a:lnSpc>
              <a:buFont typeface="Wingdings" panose="05000000000000000000" pitchFamily="2" charset="2"/>
              <a:buNone/>
            </a:pPr>
            <a:r>
              <a:rPr lang="en-GB" altLang="en-US" dirty="0"/>
              <a:t>We all have to eat</a:t>
            </a:r>
          </a:p>
          <a:p>
            <a:pPr eaLnBrk="1" hangingPunct="1">
              <a:lnSpc>
                <a:spcPct val="90000"/>
              </a:lnSpc>
              <a:buFont typeface="Wingdings" panose="05000000000000000000" pitchFamily="2" charset="2"/>
              <a:buNone/>
            </a:pPr>
            <a:r>
              <a:rPr lang="en-GB" altLang="en-US" dirty="0"/>
              <a:t>In Bible times, there was enough wild life for people to live by hunting and gathering</a:t>
            </a:r>
          </a:p>
          <a:p>
            <a:pPr eaLnBrk="1" hangingPunct="1">
              <a:lnSpc>
                <a:spcPct val="90000"/>
              </a:lnSpc>
              <a:buFont typeface="Wingdings" panose="05000000000000000000" pitchFamily="2" charset="2"/>
              <a:buNone/>
            </a:pPr>
            <a:r>
              <a:rPr lang="en-GB" altLang="en-US" u="sng" dirty="0"/>
              <a:t>Esau</a:t>
            </a:r>
            <a:r>
              <a:rPr lang="en-GB" altLang="en-US" dirty="0"/>
              <a:t> was a hunter</a:t>
            </a:r>
          </a:p>
          <a:p>
            <a:pPr eaLnBrk="1" hangingPunct="1">
              <a:lnSpc>
                <a:spcPct val="90000"/>
              </a:lnSpc>
              <a:buFont typeface="Wingdings" panose="05000000000000000000" pitchFamily="2" charset="2"/>
              <a:buNone/>
            </a:pPr>
            <a:r>
              <a:rPr lang="en-GB" altLang="en-US" dirty="0"/>
              <a:t>Others lived by farming  (growing crops   and /or  tending livestock)</a:t>
            </a:r>
          </a:p>
          <a:p>
            <a:pPr eaLnBrk="1" hangingPunct="1">
              <a:lnSpc>
                <a:spcPct val="90000"/>
              </a:lnSpc>
              <a:buFont typeface="Wingdings" panose="05000000000000000000" pitchFamily="2" charset="2"/>
              <a:buNone/>
            </a:pPr>
            <a:r>
              <a:rPr lang="en-GB" altLang="en-US" u="sng" dirty="0"/>
              <a:t>Jacob</a:t>
            </a:r>
            <a:r>
              <a:rPr lang="en-GB" altLang="en-US" dirty="0"/>
              <a:t> was a farmer</a:t>
            </a:r>
          </a:p>
          <a:p>
            <a:pPr eaLnBrk="1" hangingPunct="1">
              <a:lnSpc>
                <a:spcPct val="90000"/>
              </a:lnSpc>
              <a:buFont typeface="Wingdings" panose="05000000000000000000" pitchFamily="2" charset="2"/>
              <a:buNone/>
            </a:pPr>
            <a:endParaRPr lang="en-GB" altLang="en-US"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Slide Number Placeholder 3">
            <a:extLst>
              <a:ext uri="{FF2B5EF4-FFF2-40B4-BE49-F238E27FC236}">
                <a16:creationId xmlns:a16="http://schemas.microsoft.com/office/drawing/2014/main" id="{32B9341C-BBF6-44D2-8289-F49631A3ED9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DF06DAC-EB48-4FCD-85CA-2C4BD0A1D0ED}" type="slidenum">
              <a:rPr lang="en-GB" altLang="en-US" sz="1400" b="0" smtClean="0">
                <a:solidFill>
                  <a:schemeClr val="tx1"/>
                </a:solidFill>
                <a:latin typeface="Times New Roman" panose="02020603050405020304" pitchFamily="18" charset="0"/>
              </a:rPr>
              <a:pPr>
                <a:spcBef>
                  <a:spcPct val="0"/>
                </a:spcBef>
                <a:buClrTx/>
                <a:buFontTx/>
                <a:buNone/>
              </a:pPr>
              <a:t>23</a:t>
            </a:fld>
            <a:endParaRPr lang="en-GB" altLang="en-US" sz="1400" b="0">
              <a:solidFill>
                <a:schemeClr val="tx1"/>
              </a:solidFill>
              <a:latin typeface="Times New Roman" panose="02020603050405020304" pitchFamily="18" charset="0"/>
            </a:endParaRPr>
          </a:p>
        </p:txBody>
      </p:sp>
      <p:pic>
        <p:nvPicPr>
          <p:cNvPr id="26627" name="Picture 2" descr="C:\Documents and Settings\DAVID\My Documents\MAPS\israel physical.jpg">
            <a:extLst>
              <a:ext uri="{FF2B5EF4-FFF2-40B4-BE49-F238E27FC236}">
                <a16:creationId xmlns:a16="http://schemas.microsoft.com/office/drawing/2014/main" id="{1A606CF2-A9CF-4FA2-93D6-6C68BFA83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38" r="3638" b="2145"/>
          <a:stretch>
            <a:fillRect/>
          </a:stretch>
        </p:blipFill>
        <p:spPr bwMode="auto">
          <a:xfrm>
            <a:off x="2590800" y="152400"/>
            <a:ext cx="434975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Oval 9">
            <a:extLst>
              <a:ext uri="{FF2B5EF4-FFF2-40B4-BE49-F238E27FC236}">
                <a16:creationId xmlns:a16="http://schemas.microsoft.com/office/drawing/2014/main" id="{9556EF61-295D-43BA-9CDA-67C67093130E}"/>
              </a:ext>
            </a:extLst>
          </p:cNvPr>
          <p:cNvSpPr>
            <a:spLocks noChangeArrowheads="1"/>
          </p:cNvSpPr>
          <p:nvPr/>
        </p:nvSpPr>
        <p:spPr bwMode="auto">
          <a:xfrm>
            <a:off x="4953000" y="3733800"/>
            <a:ext cx="304800" cy="304800"/>
          </a:xfrm>
          <a:prstGeom prst="ellipse">
            <a:avLst/>
          </a:prstGeom>
          <a:solidFill>
            <a:srgbClr val="FF0000"/>
          </a:solidFill>
          <a:ln w="9525">
            <a:solidFill>
              <a:schemeClr val="tx1"/>
            </a:solidFill>
            <a:round/>
            <a:headEnd/>
            <a:tailEnd/>
          </a:ln>
        </p:spPr>
        <p:txBody>
          <a:bodyPr wrap="none" anchor="ct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sp>
        <p:nvSpPr>
          <p:cNvPr id="26629" name="Oval 10">
            <a:extLst>
              <a:ext uri="{FF2B5EF4-FFF2-40B4-BE49-F238E27FC236}">
                <a16:creationId xmlns:a16="http://schemas.microsoft.com/office/drawing/2014/main" id="{C10647FC-98EC-4035-9322-FD2742DF3D68}"/>
              </a:ext>
            </a:extLst>
          </p:cNvPr>
          <p:cNvSpPr>
            <a:spLocks noChangeArrowheads="1"/>
          </p:cNvSpPr>
          <p:nvPr/>
        </p:nvSpPr>
        <p:spPr bwMode="auto">
          <a:xfrm>
            <a:off x="5334000" y="4419600"/>
            <a:ext cx="304800" cy="304800"/>
          </a:xfrm>
          <a:prstGeom prst="ellipse">
            <a:avLst/>
          </a:prstGeom>
          <a:solidFill>
            <a:schemeClr val="tx2"/>
          </a:solidFill>
          <a:ln w="9525">
            <a:solidFill>
              <a:schemeClr val="tx1"/>
            </a:solidFill>
            <a:round/>
            <a:headEnd/>
            <a:tailEnd/>
          </a:ln>
        </p:spPr>
        <p:txBody>
          <a:bodyPr wrap="none" anchor="ct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sp>
        <p:nvSpPr>
          <p:cNvPr id="26630" name="Text Box 11">
            <a:extLst>
              <a:ext uri="{FF2B5EF4-FFF2-40B4-BE49-F238E27FC236}">
                <a16:creationId xmlns:a16="http://schemas.microsoft.com/office/drawing/2014/main" id="{EC879C09-B767-4A65-884B-C10CE0289824}"/>
              </a:ext>
            </a:extLst>
          </p:cNvPr>
          <p:cNvSpPr txBox="1">
            <a:spLocks noChangeArrowheads="1"/>
          </p:cNvSpPr>
          <p:nvPr/>
        </p:nvSpPr>
        <p:spPr bwMode="auto">
          <a:xfrm>
            <a:off x="5334000" y="3581400"/>
            <a:ext cx="259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solidFill>
                  <a:schemeClr val="tx1"/>
                </a:solidFill>
              </a:rPr>
              <a:t>+800m</a:t>
            </a:r>
          </a:p>
        </p:txBody>
      </p:sp>
      <p:sp>
        <p:nvSpPr>
          <p:cNvPr id="26631" name="Text Box 12">
            <a:extLst>
              <a:ext uri="{FF2B5EF4-FFF2-40B4-BE49-F238E27FC236}">
                <a16:creationId xmlns:a16="http://schemas.microsoft.com/office/drawing/2014/main" id="{2B771D05-7744-4462-B887-7509B5C6747F}"/>
              </a:ext>
            </a:extLst>
          </p:cNvPr>
          <p:cNvSpPr txBox="1">
            <a:spLocks noChangeArrowheads="1"/>
          </p:cNvSpPr>
          <p:nvPr/>
        </p:nvSpPr>
        <p:spPr bwMode="auto">
          <a:xfrm>
            <a:off x="5715000" y="4343400"/>
            <a:ext cx="266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solidFill>
                  <a:schemeClr val="tx1"/>
                </a:solidFill>
              </a:rPr>
              <a:t>-365m</a:t>
            </a:r>
          </a:p>
        </p:txBody>
      </p:sp>
      <p:sp>
        <p:nvSpPr>
          <p:cNvPr id="26632" name="Text Box 15">
            <a:extLst>
              <a:ext uri="{FF2B5EF4-FFF2-40B4-BE49-F238E27FC236}">
                <a16:creationId xmlns:a16="http://schemas.microsoft.com/office/drawing/2014/main" id="{B3DE0F67-2A17-4D6B-A15E-4DB263C6C00E}"/>
              </a:ext>
            </a:extLst>
          </p:cNvPr>
          <p:cNvSpPr txBox="1">
            <a:spLocks noChangeArrowheads="1"/>
          </p:cNvSpPr>
          <p:nvPr/>
        </p:nvSpPr>
        <p:spPr bwMode="auto">
          <a:xfrm>
            <a:off x="609600" y="685800"/>
            <a:ext cx="487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chemeClr val="tx1"/>
                </a:solidFill>
              </a:rPr>
              <a:t>A RANGE OF HEIGHTS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31426" name="Slide Number Placeholder 5">
            <a:extLst>
              <a:ext uri="{FF2B5EF4-FFF2-40B4-BE49-F238E27FC236}">
                <a16:creationId xmlns:a16="http://schemas.microsoft.com/office/drawing/2014/main" id="{C7F342CD-6183-4215-862E-73E2E89EF89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8F4BFDCC-CA54-48FF-8366-8D2F3335B386}" type="slidenum">
              <a:rPr lang="en-GB" altLang="en-US" sz="1400" b="0" smtClean="0">
                <a:solidFill>
                  <a:schemeClr val="tx1"/>
                </a:solidFill>
                <a:latin typeface="Times New Roman" panose="02020603050405020304" pitchFamily="18" charset="0"/>
              </a:rPr>
              <a:pPr>
                <a:spcBef>
                  <a:spcPct val="0"/>
                </a:spcBef>
                <a:buClrTx/>
                <a:buFontTx/>
                <a:buNone/>
              </a:pPr>
              <a:t>230</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a:xfrm>
            <a:off x="179388" y="152400"/>
            <a:ext cx="8202612" cy="1143000"/>
          </a:xfrm>
        </p:spPr>
        <p:txBody>
          <a:bodyPr/>
          <a:lstStyle/>
          <a:p>
            <a:pPr eaLnBrk="1" hangingPunct="1">
              <a:defRPr/>
            </a:pPr>
            <a:r>
              <a:rPr lang="en-GB" dirty="0"/>
              <a:t>URBANISATION </a:t>
            </a:r>
          </a:p>
        </p:txBody>
      </p:sp>
      <p:sp>
        <p:nvSpPr>
          <p:cNvPr id="231428" name="Rectangle 3">
            <a:extLst>
              <a:ext uri="{FF2B5EF4-FFF2-40B4-BE49-F238E27FC236}">
                <a16:creationId xmlns:a16="http://schemas.microsoft.com/office/drawing/2014/main" id="{36567757-AF8F-4738-8B23-F6655E1FE57D}"/>
              </a:ext>
            </a:extLst>
          </p:cNvPr>
          <p:cNvSpPr>
            <a:spLocks noGrp="1" noChangeArrowheads="1"/>
          </p:cNvSpPr>
          <p:nvPr>
            <p:ph type="body" idx="1"/>
          </p:nvPr>
        </p:nvSpPr>
        <p:spPr>
          <a:xfrm>
            <a:off x="387350" y="1447800"/>
            <a:ext cx="8077200" cy="5029200"/>
          </a:xfrm>
        </p:spPr>
        <p:txBody>
          <a:bodyPr/>
          <a:lstStyle/>
          <a:p>
            <a:pPr eaLnBrk="1" hangingPunct="1">
              <a:lnSpc>
                <a:spcPct val="90000"/>
              </a:lnSpc>
              <a:buFont typeface="Wingdings" panose="05000000000000000000" pitchFamily="2" charset="2"/>
              <a:buNone/>
            </a:pPr>
            <a:r>
              <a:rPr lang="en-GB" altLang="en-US"/>
              <a:t>As the world population grew, people built cities for protection</a:t>
            </a:r>
          </a:p>
          <a:p>
            <a:pPr eaLnBrk="1" hangingPunct="1">
              <a:lnSpc>
                <a:spcPct val="90000"/>
              </a:lnSpc>
              <a:buFont typeface="Wingdings" panose="05000000000000000000" pitchFamily="2" charset="2"/>
              <a:buNone/>
            </a:pPr>
            <a:r>
              <a:rPr lang="en-GB" altLang="en-US"/>
              <a:t>The first cities were in Mesopotamia</a:t>
            </a:r>
          </a:p>
          <a:p>
            <a:pPr eaLnBrk="1" hangingPunct="1">
              <a:lnSpc>
                <a:spcPct val="90000"/>
              </a:lnSpc>
              <a:buFont typeface="Wingdings" panose="05000000000000000000" pitchFamily="2" charset="2"/>
              <a:buNone/>
            </a:pPr>
            <a:r>
              <a:rPr lang="en-GB" altLang="en-US"/>
              <a:t>See Genesis 10:8-12</a:t>
            </a:r>
          </a:p>
          <a:p>
            <a:pPr eaLnBrk="1" hangingPunct="1">
              <a:lnSpc>
                <a:spcPct val="90000"/>
              </a:lnSpc>
              <a:buFont typeface="Wingdings" panose="05000000000000000000" pitchFamily="2" charset="2"/>
              <a:buNone/>
            </a:pPr>
            <a:r>
              <a:rPr lang="en-GB" altLang="en-US"/>
              <a:t>55% of people today live in cities</a:t>
            </a:r>
          </a:p>
          <a:p>
            <a:pPr eaLnBrk="1" hangingPunct="1">
              <a:lnSpc>
                <a:spcPct val="90000"/>
              </a:lnSpc>
              <a:buFont typeface="Wingdings" panose="05000000000000000000" pitchFamily="2" charset="2"/>
              <a:buNone/>
            </a:pPr>
            <a:r>
              <a:rPr lang="en-GB" altLang="en-US"/>
              <a:t>They have to have food brought to them</a:t>
            </a:r>
          </a:p>
          <a:p>
            <a:pPr eaLnBrk="1" hangingPunct="1">
              <a:lnSpc>
                <a:spcPct val="90000"/>
              </a:lnSpc>
              <a:buFont typeface="Wingdings" panose="05000000000000000000" pitchFamily="2" charset="2"/>
              <a:buNone/>
            </a:pPr>
            <a:r>
              <a:rPr lang="en-GB" altLang="en-US"/>
              <a:t>Their waste has to be broken down in sewage plants and is lost to the land</a:t>
            </a:r>
          </a:p>
          <a:p>
            <a:pPr eaLnBrk="1" hangingPunct="1">
              <a:lnSpc>
                <a:spcPct val="90000"/>
              </a:lnSpc>
              <a:buFont typeface="Wingdings" panose="05000000000000000000" pitchFamily="2" charset="2"/>
              <a:buNone/>
            </a:pPr>
            <a:endParaRPr lang="en-GB" altLang="en-US" sz="2800"/>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32450" name="Slide Number Placeholder 5">
            <a:extLst>
              <a:ext uri="{FF2B5EF4-FFF2-40B4-BE49-F238E27FC236}">
                <a16:creationId xmlns:a16="http://schemas.microsoft.com/office/drawing/2014/main" id="{EDD5125F-A921-4EA3-B787-21B0A2F782F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BECFAE8-F8A0-47DB-8996-2EFF2E2678BB}" type="slidenum">
              <a:rPr lang="en-GB" altLang="en-US" sz="1400" b="0" smtClean="0">
                <a:solidFill>
                  <a:schemeClr val="tx1"/>
                </a:solidFill>
                <a:latin typeface="Times New Roman" panose="02020603050405020304" pitchFamily="18" charset="0"/>
              </a:rPr>
              <a:pPr>
                <a:spcBef>
                  <a:spcPct val="0"/>
                </a:spcBef>
                <a:buClrTx/>
                <a:buFontTx/>
                <a:buNone/>
              </a:pPr>
              <a:t>231</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a:xfrm>
            <a:off x="179388" y="152400"/>
            <a:ext cx="8202612" cy="1143000"/>
          </a:xfrm>
        </p:spPr>
        <p:txBody>
          <a:bodyPr/>
          <a:lstStyle/>
          <a:p>
            <a:pPr eaLnBrk="1" hangingPunct="1">
              <a:defRPr/>
            </a:pPr>
            <a:r>
              <a:rPr lang="en-GB" dirty="0"/>
              <a:t>URBANISATION</a:t>
            </a:r>
          </a:p>
        </p:txBody>
      </p:sp>
      <p:sp>
        <p:nvSpPr>
          <p:cNvPr id="232452" name="Rectangle 3">
            <a:extLst>
              <a:ext uri="{FF2B5EF4-FFF2-40B4-BE49-F238E27FC236}">
                <a16:creationId xmlns:a16="http://schemas.microsoft.com/office/drawing/2014/main" id="{D964F830-5736-42DD-94B3-6A2011109079}"/>
              </a:ext>
            </a:extLst>
          </p:cNvPr>
          <p:cNvSpPr>
            <a:spLocks noGrp="1" noChangeArrowheads="1"/>
          </p:cNvSpPr>
          <p:nvPr>
            <p:ph type="body" idx="1"/>
          </p:nvPr>
        </p:nvSpPr>
        <p:spPr>
          <a:xfrm>
            <a:off x="381000" y="1428750"/>
            <a:ext cx="8077200" cy="5029200"/>
          </a:xfrm>
        </p:spPr>
        <p:txBody>
          <a:bodyPr/>
          <a:lstStyle/>
          <a:p>
            <a:pPr eaLnBrk="1" hangingPunct="1">
              <a:lnSpc>
                <a:spcPct val="90000"/>
              </a:lnSpc>
              <a:buFont typeface="Wingdings" panose="05000000000000000000" pitchFamily="2" charset="2"/>
              <a:buNone/>
            </a:pPr>
            <a:r>
              <a:rPr lang="en-GB" altLang="en-US"/>
              <a:t>To feed people in cities, factory farms are needed to produce food crops</a:t>
            </a:r>
          </a:p>
          <a:p>
            <a:pPr eaLnBrk="1" hangingPunct="1">
              <a:lnSpc>
                <a:spcPct val="90000"/>
              </a:lnSpc>
              <a:buFont typeface="Wingdings" panose="05000000000000000000" pitchFamily="2" charset="2"/>
              <a:buNone/>
            </a:pPr>
            <a:endParaRPr lang="en-GB" altLang="en-US" sz="2800"/>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1">
            <a:extLst>
              <a:ext uri="{FF2B5EF4-FFF2-40B4-BE49-F238E27FC236}">
                <a16:creationId xmlns:a16="http://schemas.microsoft.com/office/drawing/2014/main" id="{0AA1EE34-1DDA-4A5D-A5DD-6AEC4B97C00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AE35065-A6F9-4F16-B3BE-0A8FBD6911D9}" type="slidenum">
              <a:rPr lang="en-GB" altLang="en-US" sz="1400" b="0" smtClean="0">
                <a:solidFill>
                  <a:schemeClr val="tx1"/>
                </a:solidFill>
                <a:latin typeface="Times New Roman" panose="02020603050405020304" pitchFamily="18" charset="0"/>
              </a:rPr>
              <a:pPr>
                <a:spcBef>
                  <a:spcPct val="0"/>
                </a:spcBef>
                <a:buClrTx/>
                <a:buFontTx/>
                <a:buNone/>
              </a:pPr>
              <a:t>232</a:t>
            </a:fld>
            <a:endParaRPr lang="en-GB" altLang="en-US" sz="1400" b="0">
              <a:solidFill>
                <a:schemeClr val="tx1"/>
              </a:solidFill>
              <a:latin typeface="Times New Roman" panose="02020603050405020304" pitchFamily="18" charset="0"/>
            </a:endParaRPr>
          </a:p>
        </p:txBody>
      </p:sp>
      <p:pic>
        <p:nvPicPr>
          <p:cNvPr id="233475" name="Picture 2" descr="A yellow flower in a field&#10;&#10;Description automatically generated">
            <a:extLst>
              <a:ext uri="{FF2B5EF4-FFF2-40B4-BE49-F238E27FC236}">
                <a16:creationId xmlns:a16="http://schemas.microsoft.com/office/drawing/2014/main" id="{753B25E9-EC61-44CD-ADD6-746E1071A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4763"/>
            <a:ext cx="9172575"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34498" name="Slide Number Placeholder 5">
            <a:extLst>
              <a:ext uri="{FF2B5EF4-FFF2-40B4-BE49-F238E27FC236}">
                <a16:creationId xmlns:a16="http://schemas.microsoft.com/office/drawing/2014/main" id="{5D2F53F4-BBE9-43D1-ACCB-13DC1958E8A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EA7B98AF-4284-4FFD-9C57-EC28F6E1A890}" type="slidenum">
              <a:rPr lang="en-GB" altLang="en-US" sz="1400" b="0" smtClean="0">
                <a:solidFill>
                  <a:schemeClr val="tx1"/>
                </a:solidFill>
                <a:latin typeface="Times New Roman" panose="02020603050405020304" pitchFamily="18" charset="0"/>
              </a:rPr>
              <a:pPr>
                <a:spcBef>
                  <a:spcPct val="0"/>
                </a:spcBef>
                <a:buClrTx/>
                <a:buFontTx/>
                <a:buNone/>
              </a:pPr>
              <a:t>233</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a:xfrm>
            <a:off x="179388" y="152400"/>
            <a:ext cx="8202612" cy="1143000"/>
          </a:xfrm>
        </p:spPr>
        <p:txBody>
          <a:bodyPr/>
          <a:lstStyle/>
          <a:p>
            <a:pPr eaLnBrk="1" hangingPunct="1">
              <a:defRPr/>
            </a:pPr>
            <a:r>
              <a:rPr lang="en-GB" dirty="0"/>
              <a:t>URBANISATION IS INEFFICIENT</a:t>
            </a:r>
          </a:p>
        </p:txBody>
      </p:sp>
      <p:sp>
        <p:nvSpPr>
          <p:cNvPr id="234500" name="Rectangle 3">
            <a:extLst>
              <a:ext uri="{FF2B5EF4-FFF2-40B4-BE49-F238E27FC236}">
                <a16:creationId xmlns:a16="http://schemas.microsoft.com/office/drawing/2014/main" id="{DDD29C7D-69F1-4589-95F7-820680310BC8}"/>
              </a:ext>
            </a:extLst>
          </p:cNvPr>
          <p:cNvSpPr>
            <a:spLocks noGrp="1" noChangeArrowheads="1"/>
          </p:cNvSpPr>
          <p:nvPr>
            <p:ph type="body" idx="1"/>
          </p:nvPr>
        </p:nvSpPr>
        <p:spPr>
          <a:xfrm>
            <a:off x="381000" y="1428750"/>
            <a:ext cx="8077200" cy="5029200"/>
          </a:xfrm>
        </p:spPr>
        <p:txBody>
          <a:bodyPr/>
          <a:lstStyle/>
          <a:p>
            <a:pPr eaLnBrk="1" hangingPunct="1">
              <a:lnSpc>
                <a:spcPct val="90000"/>
              </a:lnSpc>
              <a:buFont typeface="Wingdings" panose="05000000000000000000" pitchFamily="2" charset="2"/>
              <a:buNone/>
            </a:pPr>
            <a:r>
              <a:rPr lang="en-GB" altLang="en-US" dirty="0"/>
              <a:t>But vast fields of the same crop attract pests and diseases</a:t>
            </a:r>
          </a:p>
          <a:p>
            <a:pPr eaLnBrk="1" hangingPunct="1">
              <a:lnSpc>
                <a:spcPct val="90000"/>
              </a:lnSpc>
              <a:buFont typeface="Wingdings" panose="05000000000000000000" pitchFamily="2" charset="2"/>
              <a:buNone/>
            </a:pPr>
            <a:r>
              <a:rPr lang="en-GB" altLang="en-US" dirty="0"/>
              <a:t>This then requires powerful insecticides and fungicides and GM plants </a:t>
            </a:r>
          </a:p>
          <a:p>
            <a:pPr eaLnBrk="1" hangingPunct="1">
              <a:lnSpc>
                <a:spcPct val="90000"/>
              </a:lnSpc>
              <a:buFont typeface="Wingdings" panose="05000000000000000000" pitchFamily="2" charset="2"/>
              <a:buNone/>
            </a:pPr>
            <a:r>
              <a:rPr lang="en-GB" altLang="en-US" dirty="0"/>
              <a:t>Nutrients have to be supplied with artificial fertilisers</a:t>
            </a:r>
          </a:p>
          <a:p>
            <a:pPr eaLnBrk="1" hangingPunct="1">
              <a:lnSpc>
                <a:spcPct val="90000"/>
              </a:lnSpc>
              <a:buFont typeface="Wingdings" panose="05000000000000000000" pitchFamily="2" charset="2"/>
              <a:buNone/>
            </a:pPr>
            <a:r>
              <a:rPr lang="en-GB" altLang="en-US" dirty="0"/>
              <a:t>The soil degrades and loses fertility</a:t>
            </a:r>
          </a:p>
          <a:p>
            <a:pPr eaLnBrk="1" hangingPunct="1">
              <a:lnSpc>
                <a:spcPct val="90000"/>
              </a:lnSpc>
              <a:buFont typeface="Wingdings" panose="05000000000000000000" pitchFamily="2" charset="2"/>
              <a:buNone/>
            </a:pPr>
            <a:endParaRPr lang="en-GB" altLang="en-US" sz="2800" dirty="0"/>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35522" name="Slide Number Placeholder 5">
            <a:extLst>
              <a:ext uri="{FF2B5EF4-FFF2-40B4-BE49-F238E27FC236}">
                <a16:creationId xmlns:a16="http://schemas.microsoft.com/office/drawing/2014/main" id="{360CAA21-3FC1-4573-9C58-30CAC715494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2EB39A2-689A-4AFE-8D2D-586D2394562F}" type="slidenum">
              <a:rPr lang="en-GB" altLang="en-US" sz="1400" b="0" smtClean="0">
                <a:solidFill>
                  <a:schemeClr val="tx1"/>
                </a:solidFill>
                <a:latin typeface="Times New Roman" panose="02020603050405020304" pitchFamily="18" charset="0"/>
              </a:rPr>
              <a:pPr>
                <a:spcBef>
                  <a:spcPct val="0"/>
                </a:spcBef>
                <a:buClrTx/>
                <a:buFontTx/>
                <a:buNone/>
              </a:pPr>
              <a:t>234</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a:xfrm>
            <a:off x="179388" y="152400"/>
            <a:ext cx="8202612" cy="1143000"/>
          </a:xfrm>
        </p:spPr>
        <p:txBody>
          <a:bodyPr/>
          <a:lstStyle/>
          <a:p>
            <a:pPr eaLnBrk="1" hangingPunct="1">
              <a:defRPr/>
            </a:pPr>
            <a:r>
              <a:rPr lang="en-GB" dirty="0"/>
              <a:t>URBANISATION</a:t>
            </a:r>
          </a:p>
        </p:txBody>
      </p:sp>
      <p:sp>
        <p:nvSpPr>
          <p:cNvPr id="235524" name="Rectangle 3">
            <a:extLst>
              <a:ext uri="{FF2B5EF4-FFF2-40B4-BE49-F238E27FC236}">
                <a16:creationId xmlns:a16="http://schemas.microsoft.com/office/drawing/2014/main" id="{1BC5D97C-0824-435E-B9FE-1568732DC055}"/>
              </a:ext>
            </a:extLst>
          </p:cNvPr>
          <p:cNvSpPr>
            <a:spLocks noGrp="1" noChangeArrowheads="1"/>
          </p:cNvSpPr>
          <p:nvPr>
            <p:ph type="body" idx="1"/>
          </p:nvPr>
        </p:nvSpPr>
        <p:spPr>
          <a:xfrm>
            <a:off x="381000" y="1428750"/>
            <a:ext cx="8077200" cy="5029200"/>
          </a:xfrm>
        </p:spPr>
        <p:txBody>
          <a:bodyPr/>
          <a:lstStyle/>
          <a:p>
            <a:pPr eaLnBrk="1" hangingPunct="1">
              <a:lnSpc>
                <a:spcPct val="90000"/>
              </a:lnSpc>
              <a:buFont typeface="Wingdings" panose="05000000000000000000" pitchFamily="2" charset="2"/>
              <a:buNone/>
            </a:pPr>
            <a:r>
              <a:rPr lang="en-GB" altLang="en-US"/>
              <a:t>Meat is raised by intensive indoor animal housing</a:t>
            </a:r>
          </a:p>
          <a:p>
            <a:pPr eaLnBrk="1" hangingPunct="1">
              <a:lnSpc>
                <a:spcPct val="90000"/>
              </a:lnSpc>
              <a:buFont typeface="Wingdings" panose="05000000000000000000" pitchFamily="2" charset="2"/>
              <a:buNone/>
            </a:pPr>
            <a:endParaRPr lang="en-GB" altLang="en-US" sz="2800"/>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Number Placeholder 5">
            <a:extLst>
              <a:ext uri="{FF2B5EF4-FFF2-40B4-BE49-F238E27FC236}">
                <a16:creationId xmlns:a16="http://schemas.microsoft.com/office/drawing/2014/main" id="{BB82CDEB-2A61-4C85-9BDF-87312611CA6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76FA8B21-F9B5-4E94-B32E-336495E0B397}" type="slidenum">
              <a:rPr lang="en-GB" altLang="en-US" sz="1400" b="0" smtClean="0">
                <a:solidFill>
                  <a:schemeClr val="tx1"/>
                </a:solidFill>
                <a:latin typeface="Times New Roman" panose="02020603050405020304" pitchFamily="18" charset="0"/>
              </a:rPr>
              <a:pPr>
                <a:spcBef>
                  <a:spcPct val="0"/>
                </a:spcBef>
                <a:buClrTx/>
                <a:buFontTx/>
                <a:buNone/>
              </a:pPr>
              <a:t>235</a:t>
            </a:fld>
            <a:endParaRPr lang="en-GB" altLang="en-US" sz="1400" b="0">
              <a:solidFill>
                <a:schemeClr val="tx1"/>
              </a:solidFill>
              <a:latin typeface="Times New Roman" panose="02020603050405020304" pitchFamily="18" charset="0"/>
            </a:endParaRPr>
          </a:p>
        </p:txBody>
      </p:sp>
      <p:pic>
        <p:nvPicPr>
          <p:cNvPr id="236547" name="Picture 2">
            <a:extLst>
              <a:ext uri="{FF2B5EF4-FFF2-40B4-BE49-F238E27FC236}">
                <a16:creationId xmlns:a16="http://schemas.microsoft.com/office/drawing/2014/main" id="{45FB57FD-577F-48CF-8505-51558AB0D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528"/>
          <a:stretch>
            <a:fillRect/>
          </a:stretch>
        </p:blipFill>
        <p:spPr bwMode="auto">
          <a:xfrm>
            <a:off x="0" y="0"/>
            <a:ext cx="9102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BDFF7E-1067-4398-A3BC-A74602D2602F}"/>
              </a:ext>
            </a:extLst>
          </p:cNvPr>
          <p:cNvSpPr>
            <a:spLocks noGrp="1"/>
          </p:cNvSpPr>
          <p:nvPr>
            <p:ph type="sldNum" sz="quarter" idx="12"/>
          </p:nvPr>
        </p:nvSpPr>
        <p:spPr/>
        <p:txBody>
          <a:bodyPr/>
          <a:lstStyle/>
          <a:p>
            <a:pPr>
              <a:defRPr/>
            </a:pPr>
            <a:fld id="{4D2FBDF9-7730-468E-866C-3A10A0D71DCA}" type="slidenum">
              <a:rPr lang="en-GB" altLang="en-US" smtClean="0"/>
              <a:pPr>
                <a:defRPr/>
              </a:pPr>
              <a:t>236</a:t>
            </a:fld>
            <a:endParaRPr lang="en-GB" altLang="en-US"/>
          </a:p>
        </p:txBody>
      </p:sp>
      <p:pic>
        <p:nvPicPr>
          <p:cNvPr id="4" name="Picture 3" descr="A picture containing indoor, egg roll, sofa&#10;&#10;Description automatically generated">
            <a:extLst>
              <a:ext uri="{FF2B5EF4-FFF2-40B4-BE49-F238E27FC236}">
                <a16:creationId xmlns:a16="http://schemas.microsoft.com/office/drawing/2014/main" id="{5146D3DB-CE86-403E-BCC7-8A13C4F14981}"/>
              </a:ext>
            </a:extLst>
          </p:cNvPr>
          <p:cNvPicPr>
            <a:picLocks noChangeAspect="1"/>
          </p:cNvPicPr>
          <p:nvPr/>
        </p:nvPicPr>
        <p:blipFill rotWithShape="1">
          <a:blip r:embed="rId2">
            <a:extLst>
              <a:ext uri="{28A0092B-C50C-407E-A947-70E740481C1C}">
                <a14:useLocalDpi xmlns:a14="http://schemas.microsoft.com/office/drawing/2010/main" val="0"/>
              </a:ext>
            </a:extLst>
          </a:blip>
          <a:srcRect r="11636"/>
          <a:stretch/>
        </p:blipFill>
        <p:spPr>
          <a:xfrm>
            <a:off x="9026" y="0"/>
            <a:ext cx="9134974" cy="6858000"/>
          </a:xfrm>
          <a:prstGeom prst="rect">
            <a:avLst/>
          </a:prstGeom>
        </p:spPr>
      </p:pic>
    </p:spTree>
    <p:extLst>
      <p:ext uri="{BB962C8B-B14F-4D97-AF65-F5344CB8AC3E}">
        <p14:creationId xmlns:p14="http://schemas.microsoft.com/office/powerpoint/2010/main" val="330600067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37570" name="Slide Number Placeholder 5">
            <a:extLst>
              <a:ext uri="{FF2B5EF4-FFF2-40B4-BE49-F238E27FC236}">
                <a16:creationId xmlns:a16="http://schemas.microsoft.com/office/drawing/2014/main" id="{57668025-E70D-44BF-97F3-9927B78DE5B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E09A1A12-C3D0-4310-AC60-49E0AF13A5E6}" type="slidenum">
              <a:rPr lang="en-GB" altLang="en-US" sz="1400" b="0" smtClean="0">
                <a:solidFill>
                  <a:schemeClr val="tx1"/>
                </a:solidFill>
                <a:latin typeface="Times New Roman" panose="02020603050405020304" pitchFamily="18" charset="0"/>
              </a:rPr>
              <a:pPr>
                <a:spcBef>
                  <a:spcPct val="0"/>
                </a:spcBef>
                <a:buClrTx/>
                <a:buFontTx/>
                <a:buNone/>
              </a:pPr>
              <a:t>237</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a:xfrm>
            <a:off x="179388" y="152400"/>
            <a:ext cx="8202612" cy="1143000"/>
          </a:xfrm>
        </p:spPr>
        <p:txBody>
          <a:bodyPr/>
          <a:lstStyle/>
          <a:p>
            <a:pPr eaLnBrk="1" hangingPunct="1">
              <a:defRPr/>
            </a:pPr>
            <a:r>
              <a:rPr lang="en-GB" dirty="0"/>
              <a:t>URBANISATION IS INEFFICIENT</a:t>
            </a:r>
          </a:p>
        </p:txBody>
      </p:sp>
      <p:sp>
        <p:nvSpPr>
          <p:cNvPr id="237572" name="Rectangle 3">
            <a:extLst>
              <a:ext uri="{FF2B5EF4-FFF2-40B4-BE49-F238E27FC236}">
                <a16:creationId xmlns:a16="http://schemas.microsoft.com/office/drawing/2014/main" id="{EFD7B71B-8731-4035-94C9-6A24C349DF61}"/>
              </a:ext>
            </a:extLst>
          </p:cNvPr>
          <p:cNvSpPr>
            <a:spLocks noGrp="1" noChangeArrowheads="1"/>
          </p:cNvSpPr>
          <p:nvPr>
            <p:ph type="body" idx="1"/>
          </p:nvPr>
        </p:nvSpPr>
        <p:spPr>
          <a:xfrm>
            <a:off x="381000" y="1447800"/>
            <a:ext cx="8077200" cy="5029200"/>
          </a:xfrm>
        </p:spPr>
        <p:txBody>
          <a:bodyPr/>
          <a:lstStyle/>
          <a:p>
            <a:pPr eaLnBrk="1" hangingPunct="1">
              <a:lnSpc>
                <a:spcPct val="90000"/>
              </a:lnSpc>
              <a:buFont typeface="Wingdings" panose="05000000000000000000" pitchFamily="2" charset="2"/>
              <a:buNone/>
            </a:pPr>
            <a:r>
              <a:rPr lang="en-GB" altLang="en-US" dirty="0"/>
              <a:t>But intensive housing of cows, pigs  and poultry encourages disease and cannibalism</a:t>
            </a:r>
          </a:p>
          <a:p>
            <a:pPr eaLnBrk="1" hangingPunct="1">
              <a:lnSpc>
                <a:spcPct val="90000"/>
              </a:lnSpc>
              <a:buFont typeface="Wingdings" panose="05000000000000000000" pitchFamily="2" charset="2"/>
              <a:buNone/>
            </a:pPr>
            <a:r>
              <a:rPr lang="en-GB" altLang="en-US" dirty="0"/>
              <a:t>Dung and manure is a nuisance, polluting land and waterways</a:t>
            </a:r>
          </a:p>
          <a:p>
            <a:pPr eaLnBrk="1" hangingPunct="1">
              <a:lnSpc>
                <a:spcPct val="90000"/>
              </a:lnSpc>
              <a:buFont typeface="Wingdings" panose="05000000000000000000" pitchFamily="2" charset="2"/>
              <a:buNone/>
            </a:pPr>
            <a:endParaRPr lang="en-GB" altLang="en-US" sz="2800" dirty="0"/>
          </a:p>
          <a:p>
            <a:pPr eaLnBrk="1" hangingPunct="1">
              <a:lnSpc>
                <a:spcPct val="90000"/>
              </a:lnSpc>
              <a:buFont typeface="Wingdings" panose="05000000000000000000" pitchFamily="2" charset="2"/>
              <a:buNone/>
            </a:pPr>
            <a:endParaRPr lang="en-GB" altLang="en-US" sz="2800" dirty="0"/>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38594" name="Slide Number Placeholder 5">
            <a:extLst>
              <a:ext uri="{FF2B5EF4-FFF2-40B4-BE49-F238E27FC236}">
                <a16:creationId xmlns:a16="http://schemas.microsoft.com/office/drawing/2014/main" id="{320CE9D3-09FF-4BF9-B2AE-AF1C6DEF7B8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AB75C6B-A3A9-4A44-91EC-57398ED1DD31}" type="slidenum">
              <a:rPr lang="en-GB" altLang="en-US" sz="1400" b="0" smtClean="0">
                <a:solidFill>
                  <a:schemeClr val="tx1"/>
                </a:solidFill>
                <a:latin typeface="Times New Roman" panose="02020603050405020304" pitchFamily="18" charset="0"/>
              </a:rPr>
              <a:pPr>
                <a:spcBef>
                  <a:spcPct val="0"/>
                </a:spcBef>
                <a:buClrTx/>
                <a:buFontTx/>
                <a:buNone/>
              </a:pPr>
              <a:t>238</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a:xfrm>
            <a:off x="609600" y="152400"/>
            <a:ext cx="8210550" cy="1143000"/>
          </a:xfrm>
        </p:spPr>
        <p:txBody>
          <a:bodyPr/>
          <a:lstStyle/>
          <a:p>
            <a:pPr eaLnBrk="1" hangingPunct="1">
              <a:defRPr/>
            </a:pPr>
            <a:r>
              <a:rPr lang="en-GB" dirty="0"/>
              <a:t>STALIN’S COLLECTIVISATION</a:t>
            </a:r>
          </a:p>
        </p:txBody>
      </p:sp>
      <p:sp>
        <p:nvSpPr>
          <p:cNvPr id="238596" name="Rectangle 3">
            <a:extLst>
              <a:ext uri="{FF2B5EF4-FFF2-40B4-BE49-F238E27FC236}">
                <a16:creationId xmlns:a16="http://schemas.microsoft.com/office/drawing/2014/main" id="{75B480F2-5A4B-4742-91C0-FDD1DD6C6361}"/>
              </a:ext>
            </a:extLst>
          </p:cNvPr>
          <p:cNvSpPr>
            <a:spLocks noGrp="1" noChangeArrowheads="1"/>
          </p:cNvSpPr>
          <p:nvPr>
            <p:ph type="body" idx="1"/>
          </p:nvPr>
        </p:nvSpPr>
        <p:spPr>
          <a:xfrm>
            <a:off x="468313" y="1295400"/>
            <a:ext cx="6084887" cy="5229225"/>
          </a:xfrm>
        </p:spPr>
        <p:txBody>
          <a:bodyPr/>
          <a:lstStyle/>
          <a:p>
            <a:pPr eaLnBrk="1" hangingPunct="1">
              <a:lnSpc>
                <a:spcPct val="90000"/>
              </a:lnSpc>
              <a:buFont typeface="Wingdings" panose="05000000000000000000" pitchFamily="2" charset="2"/>
              <a:buNone/>
            </a:pPr>
            <a:r>
              <a:rPr lang="en-GB" altLang="en-US"/>
              <a:t>In Russia in the 1920s, Stalin built huge cities </a:t>
            </a:r>
          </a:p>
          <a:p>
            <a:pPr eaLnBrk="1" hangingPunct="1">
              <a:lnSpc>
                <a:spcPct val="90000"/>
              </a:lnSpc>
              <a:buFont typeface="Wingdings" panose="05000000000000000000" pitchFamily="2" charset="2"/>
              <a:buNone/>
            </a:pPr>
            <a:r>
              <a:rPr lang="en-GB" altLang="en-US"/>
              <a:t>Then he drove small farmers from their land and created vast, standardised state farms</a:t>
            </a:r>
          </a:p>
          <a:p>
            <a:pPr eaLnBrk="1" hangingPunct="1">
              <a:lnSpc>
                <a:spcPct val="90000"/>
              </a:lnSpc>
              <a:buFont typeface="Wingdings" panose="05000000000000000000" pitchFamily="2" charset="2"/>
              <a:buNone/>
            </a:pPr>
            <a:r>
              <a:rPr lang="en-GB" altLang="en-US"/>
              <a:t>Some farms had thousands of cattle</a:t>
            </a:r>
          </a:p>
          <a:p>
            <a:pPr eaLnBrk="1" hangingPunct="1">
              <a:lnSpc>
                <a:spcPct val="90000"/>
              </a:lnSpc>
              <a:buFont typeface="Wingdings" panose="05000000000000000000" pitchFamily="2" charset="2"/>
              <a:buNone/>
            </a:pPr>
            <a:r>
              <a:rPr lang="en-GB" altLang="en-US"/>
              <a:t>Others were surrounded by prairies of wheat</a:t>
            </a:r>
          </a:p>
          <a:p>
            <a:pPr eaLnBrk="1" hangingPunct="1">
              <a:lnSpc>
                <a:spcPct val="90000"/>
              </a:lnSpc>
              <a:buFont typeface="Wingdings" panose="05000000000000000000" pitchFamily="2" charset="2"/>
              <a:buNone/>
            </a:pPr>
            <a:endParaRPr lang="en-GB" altLang="en-US" sz="2800"/>
          </a:p>
        </p:txBody>
      </p:sp>
      <p:pic>
        <p:nvPicPr>
          <p:cNvPr id="238597" name="Picture 1">
            <a:extLst>
              <a:ext uri="{FF2B5EF4-FFF2-40B4-BE49-F238E27FC236}">
                <a16:creationId xmlns:a16="http://schemas.microsoft.com/office/drawing/2014/main" id="{2B1EA44D-3970-4896-BE43-209380F71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658"/>
          <a:stretch>
            <a:fillRect/>
          </a:stretch>
        </p:blipFill>
        <p:spPr bwMode="auto">
          <a:xfrm>
            <a:off x="6415088" y="1952625"/>
            <a:ext cx="218122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Number Placeholder 1">
            <a:extLst>
              <a:ext uri="{FF2B5EF4-FFF2-40B4-BE49-F238E27FC236}">
                <a16:creationId xmlns:a16="http://schemas.microsoft.com/office/drawing/2014/main" id="{3D5B96BE-FE86-42EB-B715-D13088FF949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F511FAD6-1646-4B42-A8BD-40B9995BFFBD}" type="slidenum">
              <a:rPr lang="en-GB" altLang="en-US" sz="1400" b="0" smtClean="0">
                <a:solidFill>
                  <a:schemeClr val="tx1"/>
                </a:solidFill>
                <a:latin typeface="Times New Roman" panose="02020603050405020304" pitchFamily="18" charset="0"/>
              </a:rPr>
              <a:pPr>
                <a:spcBef>
                  <a:spcPct val="0"/>
                </a:spcBef>
                <a:buClrTx/>
                <a:buFontTx/>
                <a:buNone/>
              </a:pPr>
              <a:t>239</a:t>
            </a:fld>
            <a:endParaRPr lang="en-GB" altLang="en-US" sz="1400" b="0">
              <a:solidFill>
                <a:schemeClr val="tx1"/>
              </a:solidFill>
              <a:latin typeface="Times New Roman" panose="02020603050405020304" pitchFamily="18" charset="0"/>
            </a:endParaRPr>
          </a:p>
        </p:txBody>
      </p:sp>
      <p:pic>
        <p:nvPicPr>
          <p:cNvPr id="239619" name="Picture 4" descr="A picture containing grass&#10;&#10;Description automatically generated">
            <a:extLst>
              <a:ext uri="{FF2B5EF4-FFF2-40B4-BE49-F238E27FC236}">
                <a16:creationId xmlns:a16="http://schemas.microsoft.com/office/drawing/2014/main" id="{1BA512FB-4877-4B1D-A606-0A21A7DA0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0"/>
            <a:ext cx="9058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Slide Number Placeholder 3">
            <a:extLst>
              <a:ext uri="{FF2B5EF4-FFF2-40B4-BE49-F238E27FC236}">
                <a16:creationId xmlns:a16="http://schemas.microsoft.com/office/drawing/2014/main" id="{ECFBA7C3-D915-43DA-B059-BB93467E09F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3C9C882-A783-46F0-8CE7-22790BCE6E95}" type="slidenum">
              <a:rPr lang="en-GB" altLang="en-US" sz="1400" b="0" smtClean="0">
                <a:solidFill>
                  <a:schemeClr val="tx1"/>
                </a:solidFill>
                <a:latin typeface="Times New Roman" panose="02020603050405020304" pitchFamily="18" charset="0"/>
              </a:rPr>
              <a:pPr>
                <a:spcBef>
                  <a:spcPct val="0"/>
                </a:spcBef>
                <a:buClrTx/>
                <a:buFontTx/>
                <a:buNone/>
              </a:pPr>
              <a:t>24</a:t>
            </a:fld>
            <a:endParaRPr lang="en-GB" altLang="en-US" sz="1400" b="0">
              <a:solidFill>
                <a:schemeClr val="tx1"/>
              </a:solidFill>
              <a:latin typeface="Times New Roman" panose="02020603050405020304" pitchFamily="18" charset="0"/>
            </a:endParaRPr>
          </a:p>
        </p:txBody>
      </p:sp>
      <p:pic>
        <p:nvPicPr>
          <p:cNvPr id="27651" name="Picture 3" descr="http://www.defensibleborders.org/images/map7.jpg">
            <a:extLst>
              <a:ext uri="{FF2B5EF4-FFF2-40B4-BE49-F238E27FC236}">
                <a16:creationId xmlns:a16="http://schemas.microsoft.com/office/drawing/2014/main" id="{69257122-4BC4-4936-AD4F-F355F8B05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544"/>
          <a:stretch>
            <a:fillRect/>
          </a:stretch>
        </p:blipFill>
        <p:spPr bwMode="auto">
          <a:xfrm>
            <a:off x="0" y="881063"/>
            <a:ext cx="9144000" cy="5976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52" name="Text Box 4">
            <a:extLst>
              <a:ext uri="{FF2B5EF4-FFF2-40B4-BE49-F238E27FC236}">
                <a16:creationId xmlns:a16="http://schemas.microsoft.com/office/drawing/2014/main" id="{0A161127-9959-42F6-97A1-8611B826C665}"/>
              </a:ext>
            </a:extLst>
          </p:cNvPr>
          <p:cNvSpPr txBox="1">
            <a:spLocks noChangeArrowheads="1"/>
          </p:cNvSpPr>
          <p:nvPr/>
        </p:nvSpPr>
        <p:spPr bwMode="auto">
          <a:xfrm>
            <a:off x="533400" y="457200"/>
            <a:ext cx="3505200" cy="1160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chemeClr val="tx1"/>
                </a:solidFill>
              </a:rPr>
              <a:t>CROSS SECTION </a:t>
            </a:r>
          </a:p>
          <a:p>
            <a:pPr eaLnBrk="1" hangingPunct="1">
              <a:spcBef>
                <a:spcPct val="50000"/>
              </a:spcBef>
              <a:buClrTx/>
              <a:buFontTx/>
              <a:buNone/>
            </a:pPr>
            <a:r>
              <a:rPr lang="en-GB" altLang="en-US" sz="2800">
                <a:solidFill>
                  <a:schemeClr val="tx1"/>
                </a:solidFill>
              </a:rPr>
              <a:t>THROUGH ISRAEL</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Number Placeholder 1">
            <a:extLst>
              <a:ext uri="{FF2B5EF4-FFF2-40B4-BE49-F238E27FC236}">
                <a16:creationId xmlns:a16="http://schemas.microsoft.com/office/drawing/2014/main" id="{17C8C148-B9B8-47D6-BB7C-48CE460DEDB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262A978E-D22C-4D9F-B67C-BAE0615A54E0}" type="slidenum">
              <a:rPr lang="en-GB" altLang="en-US" sz="1400" b="0" smtClean="0">
                <a:solidFill>
                  <a:schemeClr val="tx1"/>
                </a:solidFill>
                <a:latin typeface="Times New Roman" panose="02020603050405020304" pitchFamily="18" charset="0"/>
              </a:rPr>
              <a:pPr>
                <a:spcBef>
                  <a:spcPct val="0"/>
                </a:spcBef>
                <a:buClrTx/>
                <a:buFontTx/>
                <a:buNone/>
              </a:pPr>
              <a:t>240</a:t>
            </a:fld>
            <a:endParaRPr lang="en-GB" altLang="en-US" sz="1400" b="0">
              <a:solidFill>
                <a:schemeClr val="tx1"/>
              </a:solidFill>
              <a:latin typeface="Times New Roman" panose="02020603050405020304" pitchFamily="18" charset="0"/>
            </a:endParaRPr>
          </a:p>
        </p:txBody>
      </p:sp>
      <p:pic>
        <p:nvPicPr>
          <p:cNvPr id="241667" name="Picture 2">
            <a:extLst>
              <a:ext uri="{FF2B5EF4-FFF2-40B4-BE49-F238E27FC236}">
                <a16:creationId xmlns:a16="http://schemas.microsoft.com/office/drawing/2014/main" id="{5209899C-6FBD-4D0A-9446-E8BA36C040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8502"/>
          <a:stretch>
            <a:fillRect/>
          </a:stretch>
        </p:blipFill>
        <p:spPr bwMode="auto">
          <a:xfrm>
            <a:off x="4763" y="-15875"/>
            <a:ext cx="9117012"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TextBox 3">
            <a:extLst>
              <a:ext uri="{FF2B5EF4-FFF2-40B4-BE49-F238E27FC236}">
                <a16:creationId xmlns:a16="http://schemas.microsoft.com/office/drawing/2014/main" id="{3C5AF8CE-DA0D-45C0-8276-04ABF9125E24}"/>
              </a:ext>
            </a:extLst>
          </p:cNvPr>
          <p:cNvSpPr txBox="1">
            <a:spLocks noChangeArrowheads="1"/>
          </p:cNvSpPr>
          <p:nvPr/>
        </p:nvSpPr>
        <p:spPr bwMode="auto">
          <a:xfrm>
            <a:off x="4140200" y="5492750"/>
            <a:ext cx="4535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r>
              <a:rPr lang="en-GB" altLang="en-US" b="0"/>
              <a:t>COLLECTIVISATION</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1">
            <a:extLst>
              <a:ext uri="{FF2B5EF4-FFF2-40B4-BE49-F238E27FC236}">
                <a16:creationId xmlns:a16="http://schemas.microsoft.com/office/drawing/2014/main" id="{AD241BDC-A10F-41CF-9F43-FB26E28DDA3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A583FDE-8989-4E85-92CC-895837BFF98F}" type="slidenum">
              <a:rPr lang="en-GB" altLang="en-US" sz="1400" b="0" smtClean="0">
                <a:solidFill>
                  <a:schemeClr val="tx1"/>
                </a:solidFill>
                <a:latin typeface="Times New Roman" panose="02020603050405020304" pitchFamily="18" charset="0"/>
              </a:rPr>
              <a:pPr>
                <a:spcBef>
                  <a:spcPct val="0"/>
                </a:spcBef>
                <a:buClrTx/>
                <a:buFontTx/>
                <a:buNone/>
              </a:pPr>
              <a:t>241</a:t>
            </a:fld>
            <a:endParaRPr lang="en-GB" altLang="en-US" sz="1400" b="0">
              <a:solidFill>
                <a:schemeClr val="tx1"/>
              </a:solidFill>
              <a:latin typeface="Times New Roman" panose="02020603050405020304" pitchFamily="18" charset="0"/>
            </a:endParaRPr>
          </a:p>
        </p:txBody>
      </p:sp>
      <p:pic>
        <p:nvPicPr>
          <p:cNvPr id="242691" name="Picture 3" descr="A vintage photo of a house&#10;&#10;Description automatically generated">
            <a:extLst>
              <a:ext uri="{FF2B5EF4-FFF2-40B4-BE49-F238E27FC236}">
                <a16:creationId xmlns:a16="http://schemas.microsoft.com/office/drawing/2014/main" id="{29FBABAC-EFD7-4E40-8B19-A47AD7737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6170"/>
          <a:stretch>
            <a:fillRect/>
          </a:stretch>
        </p:blipFill>
        <p:spPr bwMode="auto">
          <a:xfrm>
            <a:off x="19050" y="17463"/>
            <a:ext cx="912495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2" name="TextBox 4">
            <a:extLst>
              <a:ext uri="{FF2B5EF4-FFF2-40B4-BE49-F238E27FC236}">
                <a16:creationId xmlns:a16="http://schemas.microsoft.com/office/drawing/2014/main" id="{AEC3FE12-E6D0-44F7-9DE0-41222C3992B1}"/>
              </a:ext>
            </a:extLst>
          </p:cNvPr>
          <p:cNvSpPr txBox="1">
            <a:spLocks noChangeArrowheads="1"/>
          </p:cNvSpPr>
          <p:nvPr/>
        </p:nvSpPr>
        <p:spPr bwMode="auto">
          <a:xfrm>
            <a:off x="4140200" y="5492750"/>
            <a:ext cx="4535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r>
              <a:rPr lang="en-GB" altLang="en-US" b="0"/>
              <a:t>COLLECTIVISATION</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7E4F-3B63-45EB-9E24-D379EFE72DC3}"/>
              </a:ext>
            </a:extLst>
          </p:cNvPr>
          <p:cNvSpPr>
            <a:spLocks noGrp="1"/>
          </p:cNvSpPr>
          <p:nvPr>
            <p:ph type="title"/>
          </p:nvPr>
        </p:nvSpPr>
        <p:spPr/>
        <p:txBody>
          <a:bodyPr/>
          <a:lstStyle/>
          <a:p>
            <a:pPr>
              <a:defRPr/>
            </a:pPr>
            <a:r>
              <a:rPr lang="en-GB" dirty="0"/>
              <a:t>STALIN’S COLLECTIVE FARMS</a:t>
            </a:r>
          </a:p>
        </p:txBody>
      </p:sp>
      <p:sp>
        <p:nvSpPr>
          <p:cNvPr id="243715" name="Content Placeholder 2">
            <a:extLst>
              <a:ext uri="{FF2B5EF4-FFF2-40B4-BE49-F238E27FC236}">
                <a16:creationId xmlns:a16="http://schemas.microsoft.com/office/drawing/2014/main" id="{A762C57B-A01A-4992-9C17-4432EFCBD1E2}"/>
              </a:ext>
            </a:extLst>
          </p:cNvPr>
          <p:cNvSpPr>
            <a:spLocks noGrp="1" noChangeArrowheads="1"/>
          </p:cNvSpPr>
          <p:nvPr>
            <p:ph idx="1"/>
          </p:nvPr>
        </p:nvSpPr>
        <p:spPr/>
        <p:txBody>
          <a:bodyPr/>
          <a:lstStyle/>
          <a:p>
            <a:r>
              <a:rPr lang="en-GB" altLang="en-US" dirty="0"/>
              <a:t>Today those farms stand empty</a:t>
            </a:r>
          </a:p>
          <a:p>
            <a:r>
              <a:rPr lang="en-GB" altLang="en-US" dirty="0"/>
              <a:t>The experiment failed</a:t>
            </a:r>
          </a:p>
          <a:p>
            <a:endParaRPr lang="en-GB" altLang="en-US" dirty="0"/>
          </a:p>
        </p:txBody>
      </p:sp>
      <p:sp>
        <p:nvSpPr>
          <p:cNvPr id="243716" name="Slide Number Placeholder 3">
            <a:extLst>
              <a:ext uri="{FF2B5EF4-FFF2-40B4-BE49-F238E27FC236}">
                <a16:creationId xmlns:a16="http://schemas.microsoft.com/office/drawing/2014/main" id="{596F974C-8F24-4B8D-BF4B-750441B0703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8E594EE-A038-4334-BF4A-6B947C84CC0A}" type="slidenum">
              <a:rPr lang="en-GB" altLang="en-US" sz="1400" b="0" smtClean="0">
                <a:solidFill>
                  <a:schemeClr val="tx1"/>
                </a:solidFill>
                <a:latin typeface="Times New Roman" panose="02020603050405020304" pitchFamily="18" charset="0"/>
              </a:rPr>
              <a:pPr>
                <a:spcBef>
                  <a:spcPct val="0"/>
                </a:spcBef>
                <a:buClrTx/>
                <a:buFontTx/>
                <a:buNone/>
              </a:pPr>
              <a:t>242</a:t>
            </a:fld>
            <a:endParaRPr lang="en-GB" altLang="en-US" sz="1400" b="0">
              <a:solidFill>
                <a:schemeClr val="tx1"/>
              </a:solidFill>
              <a:latin typeface="Times New Roman" panose="02020603050405020304" pitchFamily="18" charset="0"/>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1">
            <a:extLst>
              <a:ext uri="{FF2B5EF4-FFF2-40B4-BE49-F238E27FC236}">
                <a16:creationId xmlns:a16="http://schemas.microsoft.com/office/drawing/2014/main" id="{6F42FA68-FF9E-4661-9888-2D493DBA3E8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50FD2AA4-1ADD-4E1E-AFE6-801B46DBE5ED}" type="slidenum">
              <a:rPr lang="en-GB" altLang="en-US" sz="1400" b="0" smtClean="0">
                <a:solidFill>
                  <a:schemeClr val="tx1"/>
                </a:solidFill>
                <a:latin typeface="Times New Roman" panose="02020603050405020304" pitchFamily="18" charset="0"/>
              </a:rPr>
              <a:pPr>
                <a:spcBef>
                  <a:spcPct val="0"/>
                </a:spcBef>
                <a:buClrTx/>
                <a:buFontTx/>
                <a:buNone/>
              </a:pPr>
              <a:t>243</a:t>
            </a:fld>
            <a:endParaRPr lang="en-GB" altLang="en-US" sz="1400" b="0">
              <a:solidFill>
                <a:schemeClr val="tx1"/>
              </a:solidFill>
              <a:latin typeface="Times New Roman" panose="02020603050405020304" pitchFamily="18" charset="0"/>
            </a:endParaRPr>
          </a:p>
        </p:txBody>
      </p:sp>
      <p:pic>
        <p:nvPicPr>
          <p:cNvPr id="244739" name="Picture 2">
            <a:extLst>
              <a:ext uri="{FF2B5EF4-FFF2-40B4-BE49-F238E27FC236}">
                <a16:creationId xmlns:a16="http://schemas.microsoft.com/office/drawing/2014/main" id="{1E0A1154-6269-403B-B7A0-2F01281FD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79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45762" name="Slide Number Placeholder 5">
            <a:extLst>
              <a:ext uri="{FF2B5EF4-FFF2-40B4-BE49-F238E27FC236}">
                <a16:creationId xmlns:a16="http://schemas.microsoft.com/office/drawing/2014/main" id="{23418CE4-274F-4DA5-907B-3FBCC2290AC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A431303C-4251-4E59-AB5E-89496097885B}" type="slidenum">
              <a:rPr lang="en-GB" altLang="en-US" sz="1400" b="0" smtClean="0">
                <a:solidFill>
                  <a:schemeClr val="tx1"/>
                </a:solidFill>
                <a:latin typeface="Times New Roman" panose="02020603050405020304" pitchFamily="18" charset="0"/>
              </a:rPr>
              <a:pPr>
                <a:spcBef>
                  <a:spcPct val="0"/>
                </a:spcBef>
                <a:buClrTx/>
                <a:buFontTx/>
                <a:buNone/>
              </a:pPr>
              <a:t>244</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SPECIALISATION</a:t>
            </a:r>
          </a:p>
        </p:txBody>
      </p:sp>
      <p:sp>
        <p:nvSpPr>
          <p:cNvPr id="245764" name="Rectangle 3">
            <a:extLst>
              <a:ext uri="{FF2B5EF4-FFF2-40B4-BE49-F238E27FC236}">
                <a16:creationId xmlns:a16="http://schemas.microsoft.com/office/drawing/2014/main" id="{7C08CB55-6EBD-4162-8957-C7C35B518AC0}"/>
              </a:ext>
            </a:extLst>
          </p:cNvPr>
          <p:cNvSpPr>
            <a:spLocks noGrp="1" noChangeArrowheads="1"/>
          </p:cNvSpPr>
          <p:nvPr>
            <p:ph type="body" idx="1"/>
          </p:nvPr>
        </p:nvSpPr>
        <p:spPr>
          <a:xfrm>
            <a:off x="315913" y="1066800"/>
            <a:ext cx="8512175" cy="5791200"/>
          </a:xfrm>
        </p:spPr>
        <p:txBody>
          <a:bodyPr/>
          <a:lstStyle/>
          <a:p>
            <a:pPr eaLnBrk="1" hangingPunct="1">
              <a:lnSpc>
                <a:spcPct val="90000"/>
              </a:lnSpc>
              <a:buFont typeface="Wingdings" panose="05000000000000000000" pitchFamily="2" charset="2"/>
              <a:buNone/>
            </a:pPr>
            <a:r>
              <a:rPr lang="en-GB" altLang="en-US"/>
              <a:t>We are used to huge specialist plants that make cloth, beer, computer chips, cars or cooking pans</a:t>
            </a:r>
          </a:p>
          <a:p>
            <a:pPr eaLnBrk="1" hangingPunct="1">
              <a:lnSpc>
                <a:spcPct val="90000"/>
              </a:lnSpc>
              <a:buFont typeface="Wingdings" panose="05000000000000000000" pitchFamily="2" charset="2"/>
              <a:buNone/>
            </a:pPr>
            <a:r>
              <a:rPr lang="en-GB" altLang="en-US"/>
              <a:t>They consume earth’s resources and pollute the air</a:t>
            </a:r>
          </a:p>
          <a:p>
            <a:pPr eaLnBrk="1" hangingPunct="1">
              <a:lnSpc>
                <a:spcPct val="90000"/>
              </a:lnSpc>
              <a:buFont typeface="Wingdings" panose="05000000000000000000" pitchFamily="2" charset="2"/>
              <a:buNone/>
            </a:pPr>
            <a:endParaRPr lang="en-GB" altLang="en-US" sz="2800"/>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1">
            <a:extLst>
              <a:ext uri="{FF2B5EF4-FFF2-40B4-BE49-F238E27FC236}">
                <a16:creationId xmlns:a16="http://schemas.microsoft.com/office/drawing/2014/main" id="{BF74F9EF-A0C7-4FF1-8B9D-9C34DBAD018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F7889CDD-A390-47BE-841D-50AB555747E9}" type="slidenum">
              <a:rPr lang="en-GB" altLang="en-US" sz="1400" b="0" smtClean="0">
                <a:solidFill>
                  <a:schemeClr val="tx1"/>
                </a:solidFill>
                <a:latin typeface="Times New Roman" panose="02020603050405020304" pitchFamily="18" charset="0"/>
              </a:rPr>
              <a:pPr>
                <a:spcBef>
                  <a:spcPct val="0"/>
                </a:spcBef>
                <a:buClrTx/>
                <a:buFontTx/>
                <a:buNone/>
              </a:pPr>
              <a:t>245</a:t>
            </a:fld>
            <a:endParaRPr lang="en-GB" altLang="en-US" sz="1400" b="0">
              <a:solidFill>
                <a:schemeClr val="tx1"/>
              </a:solidFill>
              <a:latin typeface="Times New Roman" panose="02020603050405020304" pitchFamily="18" charset="0"/>
            </a:endParaRPr>
          </a:p>
        </p:txBody>
      </p:sp>
      <p:pic>
        <p:nvPicPr>
          <p:cNvPr id="246787" name="Picture 3" descr="A picture containing building, indoor, road, factory&#10;&#10;Description automatically generated">
            <a:extLst>
              <a:ext uri="{FF2B5EF4-FFF2-40B4-BE49-F238E27FC236}">
                <a16:creationId xmlns:a16="http://schemas.microsoft.com/office/drawing/2014/main" id="{2EE36DC3-27F7-4C10-8583-7A706414C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1">
            <a:extLst>
              <a:ext uri="{FF2B5EF4-FFF2-40B4-BE49-F238E27FC236}">
                <a16:creationId xmlns:a16="http://schemas.microsoft.com/office/drawing/2014/main" id="{CD8A8C61-A52D-4889-B606-07C855D380C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7EEF3363-0E8A-4865-8E83-127D43148C98}" type="slidenum">
              <a:rPr lang="en-GB" altLang="en-US" sz="1400" b="0" smtClean="0">
                <a:solidFill>
                  <a:schemeClr val="tx1"/>
                </a:solidFill>
                <a:latin typeface="Times New Roman" panose="02020603050405020304" pitchFamily="18" charset="0"/>
              </a:rPr>
              <a:pPr>
                <a:spcBef>
                  <a:spcPct val="0"/>
                </a:spcBef>
                <a:buClrTx/>
                <a:buFontTx/>
                <a:buNone/>
              </a:pPr>
              <a:t>246</a:t>
            </a:fld>
            <a:endParaRPr lang="en-GB" altLang="en-US" sz="1400" b="0">
              <a:solidFill>
                <a:schemeClr val="tx1"/>
              </a:solidFill>
              <a:latin typeface="Times New Roman" panose="02020603050405020304" pitchFamily="18" charset="0"/>
            </a:endParaRPr>
          </a:p>
        </p:txBody>
      </p:sp>
      <p:pic>
        <p:nvPicPr>
          <p:cNvPr id="247811" name="Picture 3" descr="A picture containing grass, sky, outdoor, mountain&#10;&#10;Description automatically generated">
            <a:extLst>
              <a:ext uri="{FF2B5EF4-FFF2-40B4-BE49-F238E27FC236}">
                <a16:creationId xmlns:a16="http://schemas.microsoft.com/office/drawing/2014/main" id="{66EE740E-C7FC-4E2B-9F88-B8953AEB1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28575"/>
            <a:ext cx="9151938"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48834" name="Slide Number Placeholder 5">
            <a:extLst>
              <a:ext uri="{FF2B5EF4-FFF2-40B4-BE49-F238E27FC236}">
                <a16:creationId xmlns:a16="http://schemas.microsoft.com/office/drawing/2014/main" id="{491A9F8C-B6DD-4F57-B30E-033FDD0B920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4CCD670-4C58-47AA-91BB-C3C2B4A71983}" type="slidenum">
              <a:rPr lang="en-GB" altLang="en-US" sz="1400" b="0" smtClean="0">
                <a:solidFill>
                  <a:schemeClr val="tx1"/>
                </a:solidFill>
                <a:latin typeface="Times New Roman" panose="02020603050405020304" pitchFamily="18" charset="0"/>
              </a:rPr>
              <a:pPr>
                <a:spcBef>
                  <a:spcPct val="0"/>
                </a:spcBef>
                <a:buClrTx/>
                <a:buFontTx/>
                <a:buNone/>
              </a:pPr>
              <a:t>247</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SPECIALISATION</a:t>
            </a:r>
          </a:p>
        </p:txBody>
      </p:sp>
      <p:sp>
        <p:nvSpPr>
          <p:cNvPr id="248836" name="Rectangle 3">
            <a:extLst>
              <a:ext uri="{FF2B5EF4-FFF2-40B4-BE49-F238E27FC236}">
                <a16:creationId xmlns:a16="http://schemas.microsoft.com/office/drawing/2014/main" id="{D76D3DDD-4A28-4C8B-9F92-ACE6759818C0}"/>
              </a:ext>
            </a:extLst>
          </p:cNvPr>
          <p:cNvSpPr>
            <a:spLocks noGrp="1" noChangeArrowheads="1"/>
          </p:cNvSpPr>
          <p:nvPr>
            <p:ph type="body" idx="1"/>
          </p:nvPr>
        </p:nvSpPr>
        <p:spPr>
          <a:xfrm>
            <a:off x="315913" y="1066800"/>
            <a:ext cx="8512175" cy="5791200"/>
          </a:xfrm>
        </p:spPr>
        <p:txBody>
          <a:bodyPr/>
          <a:lstStyle/>
          <a:p>
            <a:pPr eaLnBrk="1" hangingPunct="1">
              <a:lnSpc>
                <a:spcPct val="90000"/>
              </a:lnSpc>
              <a:buFont typeface="Wingdings" panose="05000000000000000000" pitchFamily="2" charset="2"/>
              <a:buNone/>
            </a:pPr>
            <a:r>
              <a:rPr lang="en-GB" altLang="en-US"/>
              <a:t>Modern employees avoid Adam’s curse  (they do not have to work physically)</a:t>
            </a:r>
          </a:p>
          <a:p>
            <a:pPr eaLnBrk="1" hangingPunct="1">
              <a:lnSpc>
                <a:spcPct val="90000"/>
              </a:lnSpc>
              <a:buFont typeface="Wingdings" panose="05000000000000000000" pitchFamily="2" charset="2"/>
              <a:buNone/>
            </a:pPr>
            <a:r>
              <a:rPr lang="en-GB" altLang="en-US"/>
              <a:t>They sit or drive and commute</a:t>
            </a:r>
          </a:p>
          <a:p>
            <a:pPr eaLnBrk="1" hangingPunct="1">
              <a:lnSpc>
                <a:spcPct val="90000"/>
              </a:lnSpc>
              <a:buFont typeface="Wingdings" panose="05000000000000000000" pitchFamily="2" charset="2"/>
              <a:buNone/>
            </a:pPr>
            <a:r>
              <a:rPr lang="en-GB" altLang="en-US"/>
              <a:t>But they suffer from boredom and heart disease</a:t>
            </a:r>
          </a:p>
          <a:p>
            <a:pPr eaLnBrk="1" hangingPunct="1">
              <a:lnSpc>
                <a:spcPct val="90000"/>
              </a:lnSpc>
              <a:buFont typeface="Wingdings" panose="05000000000000000000" pitchFamily="2" charset="2"/>
              <a:buNone/>
            </a:pPr>
            <a:endParaRPr lang="en-GB" altLang="en-US" sz="280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Number Placeholder 1">
            <a:extLst>
              <a:ext uri="{FF2B5EF4-FFF2-40B4-BE49-F238E27FC236}">
                <a16:creationId xmlns:a16="http://schemas.microsoft.com/office/drawing/2014/main" id="{CE2CBB8D-6051-4EB5-9645-02EE3F1FEDF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CF468CD2-9033-46AE-92B0-E7C65C984253}" type="slidenum">
              <a:rPr lang="en-GB" altLang="en-US" sz="1400" b="0" smtClean="0">
                <a:solidFill>
                  <a:schemeClr val="tx1"/>
                </a:solidFill>
                <a:latin typeface="Times New Roman" panose="02020603050405020304" pitchFamily="18" charset="0"/>
              </a:rPr>
              <a:pPr>
                <a:spcBef>
                  <a:spcPct val="0"/>
                </a:spcBef>
                <a:buClrTx/>
                <a:buFontTx/>
                <a:buNone/>
              </a:pPr>
              <a:t>248</a:t>
            </a:fld>
            <a:endParaRPr lang="en-GB" altLang="en-US" sz="1400" b="0">
              <a:solidFill>
                <a:schemeClr val="tx1"/>
              </a:solidFill>
              <a:latin typeface="Times New Roman" panose="02020603050405020304" pitchFamily="18" charset="0"/>
            </a:endParaRPr>
          </a:p>
        </p:txBody>
      </p:sp>
      <p:pic>
        <p:nvPicPr>
          <p:cNvPr id="249859" name="Picture 3" descr="A car driving on a city street filled with lots of traffic&#10;&#10;Description automatically generated">
            <a:extLst>
              <a:ext uri="{FF2B5EF4-FFF2-40B4-BE49-F238E27FC236}">
                <a16:creationId xmlns:a16="http://schemas.microsoft.com/office/drawing/2014/main" id="{C1E82882-5DDB-43A7-932E-9D2E6AC74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2988"/>
          <a:stretch>
            <a:fillRect/>
          </a:stretch>
        </p:blipFill>
        <p:spPr bwMode="auto">
          <a:xfrm>
            <a:off x="-9525" y="23813"/>
            <a:ext cx="9153525"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50882" name="Slide Number Placeholder 5">
            <a:extLst>
              <a:ext uri="{FF2B5EF4-FFF2-40B4-BE49-F238E27FC236}">
                <a16:creationId xmlns:a16="http://schemas.microsoft.com/office/drawing/2014/main" id="{C6EA86D8-3427-4899-B20E-834225E1FA6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7A17813-9405-452D-BBCD-5DD591F98D44}" type="slidenum">
              <a:rPr lang="en-GB" altLang="en-US" sz="1400" b="0" smtClean="0">
                <a:solidFill>
                  <a:schemeClr val="tx1"/>
                </a:solidFill>
                <a:latin typeface="Times New Roman" panose="02020603050405020304" pitchFamily="18" charset="0"/>
              </a:rPr>
              <a:pPr>
                <a:spcBef>
                  <a:spcPct val="0"/>
                </a:spcBef>
                <a:buClrTx/>
                <a:buFontTx/>
                <a:buNone/>
              </a:pPr>
              <a:t>249</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a:xfrm>
            <a:off x="179388" y="152400"/>
            <a:ext cx="8202612" cy="1143000"/>
          </a:xfrm>
        </p:spPr>
        <p:txBody>
          <a:bodyPr/>
          <a:lstStyle/>
          <a:p>
            <a:pPr eaLnBrk="1" hangingPunct="1">
              <a:defRPr/>
            </a:pPr>
            <a:r>
              <a:rPr lang="en-GB" dirty="0"/>
              <a:t>HUGE PROBLEMS</a:t>
            </a:r>
          </a:p>
        </p:txBody>
      </p:sp>
      <p:sp>
        <p:nvSpPr>
          <p:cNvPr id="250884" name="Rectangle 3">
            <a:extLst>
              <a:ext uri="{FF2B5EF4-FFF2-40B4-BE49-F238E27FC236}">
                <a16:creationId xmlns:a16="http://schemas.microsoft.com/office/drawing/2014/main" id="{2D1E5160-6254-49E4-8E61-DF4531F3DBAD}"/>
              </a:ext>
            </a:extLst>
          </p:cNvPr>
          <p:cNvSpPr>
            <a:spLocks noGrp="1" noChangeArrowheads="1"/>
          </p:cNvSpPr>
          <p:nvPr>
            <p:ph type="body" idx="1"/>
          </p:nvPr>
        </p:nvSpPr>
        <p:spPr>
          <a:xfrm>
            <a:off x="860425" y="1412875"/>
            <a:ext cx="7383463" cy="5562600"/>
          </a:xfrm>
        </p:spPr>
        <p:txBody>
          <a:bodyPr/>
          <a:lstStyle/>
          <a:p>
            <a:pPr eaLnBrk="1" hangingPunct="1">
              <a:lnSpc>
                <a:spcPct val="90000"/>
              </a:lnSpc>
              <a:buFont typeface="Wingdings" panose="05000000000000000000" pitchFamily="2" charset="2"/>
              <a:buNone/>
            </a:pPr>
            <a:r>
              <a:rPr lang="en-GB" altLang="en-US"/>
              <a:t>Modern cities need vast amounts of energy</a:t>
            </a:r>
          </a:p>
          <a:p>
            <a:pPr eaLnBrk="1" hangingPunct="1">
              <a:lnSpc>
                <a:spcPct val="90000"/>
              </a:lnSpc>
              <a:buFont typeface="Wingdings" panose="05000000000000000000" pitchFamily="2" charset="2"/>
              <a:buNone/>
            </a:pPr>
            <a:r>
              <a:rPr lang="en-GB" altLang="en-US"/>
              <a:t>Planet reserves of coal, oil and gas are disappearing amid pollution, ‘carbon footprints’ and ‘global warming’</a:t>
            </a:r>
          </a:p>
          <a:p>
            <a:pPr eaLnBrk="1" hangingPunct="1">
              <a:lnSpc>
                <a:spcPct val="90000"/>
              </a:lnSpc>
              <a:buFont typeface="Wingdings" panose="05000000000000000000" pitchFamily="2" charset="2"/>
              <a:buNone/>
            </a:pPr>
            <a:endParaRPr lang="en-GB" altLang="en-US" sz="2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Slide Number Placeholder 3">
            <a:extLst>
              <a:ext uri="{FF2B5EF4-FFF2-40B4-BE49-F238E27FC236}">
                <a16:creationId xmlns:a16="http://schemas.microsoft.com/office/drawing/2014/main" id="{28248383-47E7-454F-81CF-0823563E227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99DE5DDC-F97B-4F38-BE10-E7AA9F68C38D}" type="slidenum">
              <a:rPr lang="en-GB" altLang="en-US" sz="1400" b="0" smtClean="0">
                <a:solidFill>
                  <a:schemeClr val="tx1"/>
                </a:solidFill>
                <a:latin typeface="Times New Roman" panose="02020603050405020304" pitchFamily="18" charset="0"/>
              </a:rPr>
              <a:pPr>
                <a:spcBef>
                  <a:spcPct val="0"/>
                </a:spcBef>
                <a:buClrTx/>
                <a:buFontTx/>
                <a:buNone/>
              </a:pPr>
              <a:t>25</a:t>
            </a:fld>
            <a:endParaRPr lang="en-GB" altLang="en-US" sz="1400" b="0">
              <a:solidFill>
                <a:schemeClr val="tx1"/>
              </a:solidFill>
              <a:latin typeface="Times New Roman" panose="02020603050405020304" pitchFamily="18" charset="0"/>
            </a:endParaRPr>
          </a:p>
        </p:txBody>
      </p:sp>
      <p:pic>
        <p:nvPicPr>
          <p:cNvPr id="28675" name="Picture 2" descr="C:\Documents and Settings\DAVID\My Documents\MAPS\israel physical.jpg">
            <a:extLst>
              <a:ext uri="{FF2B5EF4-FFF2-40B4-BE49-F238E27FC236}">
                <a16:creationId xmlns:a16="http://schemas.microsoft.com/office/drawing/2014/main" id="{9BED3289-2DA2-4853-BBC8-78A5CFF83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38" r="3638" b="2145"/>
          <a:stretch>
            <a:fillRect/>
          </a:stretch>
        </p:blipFill>
        <p:spPr bwMode="auto">
          <a:xfrm>
            <a:off x="2590800" y="152400"/>
            <a:ext cx="434975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6" name="Group 6">
            <a:extLst>
              <a:ext uri="{FF2B5EF4-FFF2-40B4-BE49-F238E27FC236}">
                <a16:creationId xmlns:a16="http://schemas.microsoft.com/office/drawing/2014/main" id="{B657BA80-C972-40D4-996C-8312B525F001}"/>
              </a:ext>
            </a:extLst>
          </p:cNvPr>
          <p:cNvGrpSpPr>
            <a:grpSpLocks/>
          </p:cNvGrpSpPr>
          <p:nvPr/>
        </p:nvGrpSpPr>
        <p:grpSpPr bwMode="auto">
          <a:xfrm>
            <a:off x="609600" y="2209800"/>
            <a:ext cx="3733800" cy="3505200"/>
            <a:chOff x="384" y="1392"/>
            <a:chExt cx="2352" cy="2208"/>
          </a:xfrm>
        </p:grpSpPr>
        <p:sp>
          <p:nvSpPr>
            <p:cNvPr id="28678" name="Oval 3">
              <a:extLst>
                <a:ext uri="{FF2B5EF4-FFF2-40B4-BE49-F238E27FC236}">
                  <a16:creationId xmlns:a16="http://schemas.microsoft.com/office/drawing/2014/main" id="{BBED3507-A3C0-49D5-9EE6-BD1351B2D066}"/>
                </a:ext>
              </a:extLst>
            </p:cNvPr>
            <p:cNvSpPr>
              <a:spLocks noChangeArrowheads="1"/>
            </p:cNvSpPr>
            <p:nvPr/>
          </p:nvSpPr>
          <p:spPr bwMode="auto">
            <a:xfrm rot="1050735">
              <a:off x="2304" y="1440"/>
              <a:ext cx="432" cy="216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sp>
          <p:nvSpPr>
            <p:cNvPr id="28679" name="Text Box 4">
              <a:extLst>
                <a:ext uri="{FF2B5EF4-FFF2-40B4-BE49-F238E27FC236}">
                  <a16:creationId xmlns:a16="http://schemas.microsoft.com/office/drawing/2014/main" id="{7DE4DEE0-16F7-48CB-ADC9-04F1710C620C}"/>
                </a:ext>
              </a:extLst>
            </p:cNvPr>
            <p:cNvSpPr txBox="1">
              <a:spLocks noChangeArrowheads="1"/>
            </p:cNvSpPr>
            <p:nvPr/>
          </p:nvSpPr>
          <p:spPr bwMode="auto">
            <a:xfrm>
              <a:off x="384" y="1392"/>
              <a:ext cx="105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sz="2800">
                  <a:solidFill>
                    <a:schemeClr val="tx1"/>
                  </a:solidFill>
                </a:rPr>
                <a:t>Coastal plain</a:t>
              </a:r>
            </a:p>
          </p:txBody>
        </p:sp>
        <p:sp>
          <p:nvSpPr>
            <p:cNvPr id="28680" name="Line 5">
              <a:extLst>
                <a:ext uri="{FF2B5EF4-FFF2-40B4-BE49-F238E27FC236}">
                  <a16:creationId xmlns:a16="http://schemas.microsoft.com/office/drawing/2014/main" id="{67D708CF-3A81-488A-9C0D-B99DE724BC51}"/>
                </a:ext>
              </a:extLst>
            </p:cNvPr>
            <p:cNvSpPr>
              <a:spLocks noChangeShapeType="1"/>
            </p:cNvSpPr>
            <p:nvPr/>
          </p:nvSpPr>
          <p:spPr bwMode="auto">
            <a:xfrm>
              <a:off x="1344" y="1920"/>
              <a:ext cx="1008" cy="384"/>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8677" name="Text Box 7">
            <a:extLst>
              <a:ext uri="{FF2B5EF4-FFF2-40B4-BE49-F238E27FC236}">
                <a16:creationId xmlns:a16="http://schemas.microsoft.com/office/drawing/2014/main" id="{CDFEBE42-458B-47DC-BEBA-B6048FE6575A}"/>
              </a:ext>
            </a:extLst>
          </p:cNvPr>
          <p:cNvSpPr txBox="1">
            <a:spLocks noChangeArrowheads="1"/>
          </p:cNvSpPr>
          <p:nvPr/>
        </p:nvSpPr>
        <p:spPr bwMode="auto">
          <a:xfrm>
            <a:off x="381000" y="3124200"/>
            <a:ext cx="205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sz="2800">
                <a:solidFill>
                  <a:schemeClr val="hlink"/>
                </a:solidFill>
              </a:rPr>
              <a:t>wheat</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51906" name="Slide Number Placeholder 5">
            <a:extLst>
              <a:ext uri="{FF2B5EF4-FFF2-40B4-BE49-F238E27FC236}">
                <a16:creationId xmlns:a16="http://schemas.microsoft.com/office/drawing/2014/main" id="{9A770F44-A822-453E-BE0C-03B92F68AC5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D53F2161-1599-4D85-99C8-56FFED904543}" type="slidenum">
              <a:rPr lang="en-GB" altLang="en-US" sz="1400" b="0" smtClean="0">
                <a:solidFill>
                  <a:schemeClr val="tx1"/>
                </a:solidFill>
                <a:latin typeface="Times New Roman" panose="02020603050405020304" pitchFamily="18" charset="0"/>
              </a:rPr>
              <a:pPr>
                <a:spcBef>
                  <a:spcPct val="0"/>
                </a:spcBef>
                <a:buClrTx/>
                <a:buFontTx/>
                <a:buNone/>
              </a:pPr>
              <a:t>250</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a:xfrm>
            <a:off x="179388" y="152400"/>
            <a:ext cx="8202612" cy="1143000"/>
          </a:xfrm>
        </p:spPr>
        <p:txBody>
          <a:bodyPr/>
          <a:lstStyle/>
          <a:p>
            <a:pPr eaLnBrk="1" hangingPunct="1">
              <a:defRPr/>
            </a:pPr>
            <a:r>
              <a:rPr lang="en-GB" dirty="0"/>
              <a:t>HUGE PROBLEMS</a:t>
            </a:r>
          </a:p>
        </p:txBody>
      </p:sp>
      <p:sp>
        <p:nvSpPr>
          <p:cNvPr id="251908" name="Rectangle 3">
            <a:extLst>
              <a:ext uri="{FF2B5EF4-FFF2-40B4-BE49-F238E27FC236}">
                <a16:creationId xmlns:a16="http://schemas.microsoft.com/office/drawing/2014/main" id="{5AC0B025-5110-49A6-B000-9751BB6BF28A}"/>
              </a:ext>
            </a:extLst>
          </p:cNvPr>
          <p:cNvSpPr>
            <a:spLocks noGrp="1" noChangeArrowheads="1"/>
          </p:cNvSpPr>
          <p:nvPr>
            <p:ph type="body" idx="1"/>
          </p:nvPr>
        </p:nvSpPr>
        <p:spPr>
          <a:xfrm>
            <a:off x="738188" y="1295400"/>
            <a:ext cx="7643812" cy="5562600"/>
          </a:xfrm>
        </p:spPr>
        <p:txBody>
          <a:bodyPr/>
          <a:lstStyle/>
          <a:p>
            <a:pPr eaLnBrk="1" hangingPunct="1">
              <a:lnSpc>
                <a:spcPct val="90000"/>
              </a:lnSpc>
              <a:buFont typeface="Wingdings" panose="05000000000000000000" pitchFamily="2" charset="2"/>
              <a:buNone/>
            </a:pPr>
            <a:r>
              <a:rPr lang="en-GB" altLang="en-US"/>
              <a:t>Food for cities has to be packaged, refrigerated and transported, and the packaging dumped</a:t>
            </a:r>
          </a:p>
          <a:p>
            <a:pPr eaLnBrk="1" hangingPunct="1">
              <a:lnSpc>
                <a:spcPct val="90000"/>
              </a:lnSpc>
              <a:buFont typeface="Wingdings" panose="05000000000000000000" pitchFamily="2" charset="2"/>
              <a:buNone/>
            </a:pPr>
            <a:r>
              <a:rPr lang="en-GB" altLang="en-US"/>
              <a:t>Forests are cleared to grow palm oil or make paper, ending biodiversity and creating floods </a:t>
            </a:r>
          </a:p>
          <a:p>
            <a:pPr eaLnBrk="1" hangingPunct="1">
              <a:lnSpc>
                <a:spcPct val="90000"/>
              </a:lnSpc>
              <a:buFont typeface="Wingdings" panose="05000000000000000000" pitchFamily="2" charset="2"/>
              <a:buNone/>
            </a:pPr>
            <a:r>
              <a:rPr lang="en-GB" altLang="en-US"/>
              <a:t>Life is speeded up, but people suffer from depression, exhaustion and infertility</a:t>
            </a:r>
          </a:p>
          <a:p>
            <a:pPr eaLnBrk="1" hangingPunct="1">
              <a:lnSpc>
                <a:spcPct val="90000"/>
              </a:lnSpc>
              <a:buFont typeface="Wingdings" panose="05000000000000000000" pitchFamily="2" charset="2"/>
              <a:buNone/>
            </a:pPr>
            <a:endParaRPr lang="en-GB" altLang="en-US" sz="2800"/>
          </a:p>
          <a:p>
            <a:pPr eaLnBrk="1" hangingPunct="1">
              <a:lnSpc>
                <a:spcPct val="90000"/>
              </a:lnSpc>
              <a:buFont typeface="Wingdings" panose="05000000000000000000" pitchFamily="2" charset="2"/>
              <a:buNone/>
            </a:pPr>
            <a:endParaRPr lang="en-GB" altLang="en-US" sz="2800"/>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52930" name="Slide Number Placeholder 5">
            <a:extLst>
              <a:ext uri="{FF2B5EF4-FFF2-40B4-BE49-F238E27FC236}">
                <a16:creationId xmlns:a16="http://schemas.microsoft.com/office/drawing/2014/main" id="{AD20C5C3-49A7-4251-A4B4-F8885CB2C8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09A0E09-B915-49BF-BC11-8A87DAC64449}" type="slidenum">
              <a:rPr lang="en-GB" altLang="en-US" sz="1400" b="0" smtClean="0">
                <a:solidFill>
                  <a:schemeClr val="tx1"/>
                </a:solidFill>
                <a:latin typeface="Times New Roman" panose="02020603050405020304" pitchFamily="18" charset="0"/>
              </a:rPr>
              <a:pPr>
                <a:spcBef>
                  <a:spcPct val="0"/>
                </a:spcBef>
                <a:buClrTx/>
                <a:buFontTx/>
                <a:buNone/>
              </a:pPr>
              <a:t>251</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GOD’S IDEAL PATTERN </a:t>
            </a:r>
          </a:p>
        </p:txBody>
      </p:sp>
      <p:sp>
        <p:nvSpPr>
          <p:cNvPr id="252932" name="Rectangle 3">
            <a:extLst>
              <a:ext uri="{FF2B5EF4-FFF2-40B4-BE49-F238E27FC236}">
                <a16:creationId xmlns:a16="http://schemas.microsoft.com/office/drawing/2014/main" id="{ACE8E8A8-3920-4D17-A71D-E4D0DEE2948B}"/>
              </a:ext>
            </a:extLst>
          </p:cNvPr>
          <p:cNvSpPr>
            <a:spLocks noGrp="1" noChangeArrowheads="1"/>
          </p:cNvSpPr>
          <p:nvPr>
            <p:ph type="body" idx="1"/>
          </p:nvPr>
        </p:nvSpPr>
        <p:spPr>
          <a:xfrm>
            <a:off x="609600" y="1295400"/>
            <a:ext cx="8382000" cy="5510213"/>
          </a:xfrm>
        </p:spPr>
        <p:txBody>
          <a:bodyPr/>
          <a:lstStyle/>
          <a:p>
            <a:pPr eaLnBrk="1" hangingPunct="1">
              <a:lnSpc>
                <a:spcPct val="90000"/>
              </a:lnSpc>
              <a:buFont typeface="Wingdings" panose="05000000000000000000" pitchFamily="2" charset="2"/>
              <a:buNone/>
            </a:pPr>
            <a:r>
              <a:rPr lang="en-GB" altLang="en-US" dirty="0"/>
              <a:t>God’s pattern for Israel was efficient and healthy</a:t>
            </a:r>
          </a:p>
          <a:p>
            <a:pPr eaLnBrk="1" hangingPunct="1">
              <a:lnSpc>
                <a:spcPct val="90000"/>
              </a:lnSpc>
              <a:buFont typeface="Wingdings" panose="05000000000000000000" pitchFamily="2" charset="2"/>
              <a:buNone/>
            </a:pPr>
            <a:r>
              <a:rPr lang="en-GB" altLang="en-US" dirty="0"/>
              <a:t>Every family had a plot of land which was theirs in perpetuity</a:t>
            </a:r>
          </a:p>
          <a:p>
            <a:pPr eaLnBrk="1" hangingPunct="1">
              <a:lnSpc>
                <a:spcPct val="90000"/>
              </a:lnSpc>
              <a:buFont typeface="Wingdings" panose="05000000000000000000" pitchFamily="2" charset="2"/>
              <a:buNone/>
            </a:pPr>
            <a:r>
              <a:rPr lang="en-GB" altLang="en-US" dirty="0"/>
              <a:t>See 1 Kings 21:2,3</a:t>
            </a:r>
          </a:p>
          <a:p>
            <a:pPr eaLnBrk="1" hangingPunct="1">
              <a:lnSpc>
                <a:spcPct val="90000"/>
              </a:lnSpc>
              <a:buFont typeface="Wingdings" panose="05000000000000000000" pitchFamily="2" charset="2"/>
              <a:buNone/>
            </a:pPr>
            <a:endParaRPr lang="en-GB" altLang="en-US" sz="2800" dirty="0"/>
          </a:p>
          <a:p>
            <a:pPr eaLnBrk="1" hangingPunct="1">
              <a:lnSpc>
                <a:spcPct val="90000"/>
              </a:lnSpc>
              <a:buFont typeface="Wingdings" panose="05000000000000000000" pitchFamily="2" charset="2"/>
              <a:buNone/>
            </a:pPr>
            <a:endParaRPr lang="en-GB" altLang="en-US" sz="2800" dirty="0"/>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52930" name="Slide Number Placeholder 5">
            <a:extLst>
              <a:ext uri="{FF2B5EF4-FFF2-40B4-BE49-F238E27FC236}">
                <a16:creationId xmlns:a16="http://schemas.microsoft.com/office/drawing/2014/main" id="{AD20C5C3-49A7-4251-A4B4-F8885CB2C8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09A0E09-B915-49BF-BC11-8A87DAC64449}" type="slidenum">
              <a:rPr lang="en-GB" altLang="en-US" sz="1400" b="0" smtClean="0">
                <a:solidFill>
                  <a:schemeClr val="tx1"/>
                </a:solidFill>
                <a:latin typeface="Times New Roman" panose="02020603050405020304" pitchFamily="18" charset="0"/>
              </a:rPr>
              <a:pPr>
                <a:spcBef>
                  <a:spcPct val="0"/>
                </a:spcBef>
                <a:buClrTx/>
                <a:buFontTx/>
                <a:buNone/>
              </a:pPr>
              <a:t>252</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GOD’S IDEAL PATTERN </a:t>
            </a:r>
          </a:p>
        </p:txBody>
      </p:sp>
      <p:sp>
        <p:nvSpPr>
          <p:cNvPr id="252932" name="Rectangle 3">
            <a:extLst>
              <a:ext uri="{FF2B5EF4-FFF2-40B4-BE49-F238E27FC236}">
                <a16:creationId xmlns:a16="http://schemas.microsoft.com/office/drawing/2014/main" id="{ACE8E8A8-3920-4D17-A71D-E4D0DEE2948B}"/>
              </a:ext>
            </a:extLst>
          </p:cNvPr>
          <p:cNvSpPr>
            <a:spLocks noGrp="1" noChangeArrowheads="1"/>
          </p:cNvSpPr>
          <p:nvPr>
            <p:ph type="body" idx="1"/>
          </p:nvPr>
        </p:nvSpPr>
        <p:spPr>
          <a:xfrm>
            <a:off x="609600" y="1295400"/>
            <a:ext cx="8382000" cy="5510213"/>
          </a:xfrm>
        </p:spPr>
        <p:txBody>
          <a:bodyPr/>
          <a:lstStyle/>
          <a:p>
            <a:pPr eaLnBrk="1" hangingPunct="1">
              <a:lnSpc>
                <a:spcPct val="90000"/>
              </a:lnSpc>
              <a:buFont typeface="Wingdings" panose="05000000000000000000" pitchFamily="2" charset="2"/>
              <a:buNone/>
            </a:pPr>
            <a:r>
              <a:rPr lang="en-GB" altLang="en-US" dirty="0"/>
              <a:t>The boundaries were defined by marker stones </a:t>
            </a:r>
          </a:p>
          <a:p>
            <a:pPr eaLnBrk="1" hangingPunct="1">
              <a:lnSpc>
                <a:spcPct val="90000"/>
              </a:lnSpc>
              <a:buFont typeface="Wingdings" panose="05000000000000000000" pitchFamily="2" charset="2"/>
              <a:buNone/>
            </a:pPr>
            <a:r>
              <a:rPr lang="en-GB" altLang="en-US" dirty="0"/>
              <a:t>These must not be moved (see Deuteronomy 19:14)</a:t>
            </a:r>
          </a:p>
          <a:p>
            <a:pPr eaLnBrk="1" hangingPunct="1">
              <a:lnSpc>
                <a:spcPct val="90000"/>
              </a:lnSpc>
              <a:buFont typeface="Wingdings" panose="05000000000000000000" pitchFamily="2" charset="2"/>
              <a:buNone/>
            </a:pPr>
            <a:endParaRPr lang="en-GB" altLang="en-US" sz="2800" dirty="0"/>
          </a:p>
          <a:p>
            <a:pPr eaLnBrk="1" hangingPunct="1">
              <a:lnSpc>
                <a:spcPct val="90000"/>
              </a:lnSpc>
              <a:buFont typeface="Wingdings" panose="05000000000000000000" pitchFamily="2" charset="2"/>
              <a:buNone/>
            </a:pPr>
            <a:endParaRPr lang="en-GB" altLang="en-US" sz="2800" dirty="0"/>
          </a:p>
        </p:txBody>
      </p:sp>
    </p:spTree>
    <p:extLst>
      <p:ext uri="{BB962C8B-B14F-4D97-AF65-F5344CB8AC3E}">
        <p14:creationId xmlns:p14="http://schemas.microsoft.com/office/powerpoint/2010/main" val="394751111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52930" name="Slide Number Placeholder 5">
            <a:extLst>
              <a:ext uri="{FF2B5EF4-FFF2-40B4-BE49-F238E27FC236}">
                <a16:creationId xmlns:a16="http://schemas.microsoft.com/office/drawing/2014/main" id="{AD20C5C3-49A7-4251-A4B4-F8885CB2C8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09A0E09-B915-49BF-BC11-8A87DAC64449}" type="slidenum">
              <a:rPr lang="en-GB" altLang="en-US" sz="1400" b="0" smtClean="0">
                <a:solidFill>
                  <a:schemeClr val="tx1"/>
                </a:solidFill>
                <a:latin typeface="Times New Roman" panose="02020603050405020304" pitchFamily="18" charset="0"/>
              </a:rPr>
              <a:pPr>
                <a:spcBef>
                  <a:spcPct val="0"/>
                </a:spcBef>
                <a:buClrTx/>
                <a:buFontTx/>
                <a:buNone/>
              </a:pPr>
              <a:t>253</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GOD’S IDEAL PATTERN </a:t>
            </a:r>
          </a:p>
        </p:txBody>
      </p:sp>
      <p:sp>
        <p:nvSpPr>
          <p:cNvPr id="252932" name="Rectangle 3">
            <a:extLst>
              <a:ext uri="{FF2B5EF4-FFF2-40B4-BE49-F238E27FC236}">
                <a16:creationId xmlns:a16="http://schemas.microsoft.com/office/drawing/2014/main" id="{ACE8E8A8-3920-4D17-A71D-E4D0DEE2948B}"/>
              </a:ext>
            </a:extLst>
          </p:cNvPr>
          <p:cNvSpPr>
            <a:spLocks noGrp="1" noChangeArrowheads="1"/>
          </p:cNvSpPr>
          <p:nvPr>
            <p:ph type="body" idx="1"/>
          </p:nvPr>
        </p:nvSpPr>
        <p:spPr>
          <a:xfrm>
            <a:off x="609600" y="1295400"/>
            <a:ext cx="8382000" cy="5510213"/>
          </a:xfrm>
        </p:spPr>
        <p:txBody>
          <a:bodyPr/>
          <a:lstStyle/>
          <a:p>
            <a:pPr eaLnBrk="1" hangingPunct="1">
              <a:lnSpc>
                <a:spcPct val="90000"/>
              </a:lnSpc>
              <a:buFont typeface="Wingdings" panose="05000000000000000000" pitchFamily="2" charset="2"/>
              <a:buNone/>
            </a:pPr>
            <a:r>
              <a:rPr lang="en-GB" altLang="en-US" dirty="0"/>
              <a:t>In the Jubilee year all inheritances were restored</a:t>
            </a:r>
          </a:p>
          <a:p>
            <a:pPr eaLnBrk="1" hangingPunct="1">
              <a:lnSpc>
                <a:spcPct val="90000"/>
              </a:lnSpc>
              <a:buFont typeface="Wingdings" panose="05000000000000000000" pitchFamily="2" charset="2"/>
              <a:buNone/>
            </a:pPr>
            <a:r>
              <a:rPr lang="en-GB" altLang="en-US" dirty="0"/>
              <a:t>See Leviticus 25:23-28</a:t>
            </a:r>
          </a:p>
          <a:p>
            <a:pPr eaLnBrk="1" hangingPunct="1">
              <a:lnSpc>
                <a:spcPct val="90000"/>
              </a:lnSpc>
              <a:buFont typeface="Wingdings" panose="05000000000000000000" pitchFamily="2" charset="2"/>
              <a:buNone/>
            </a:pPr>
            <a:endParaRPr lang="en-GB" altLang="en-US" sz="2800" dirty="0"/>
          </a:p>
          <a:p>
            <a:pPr eaLnBrk="1" hangingPunct="1">
              <a:lnSpc>
                <a:spcPct val="90000"/>
              </a:lnSpc>
              <a:buFont typeface="Wingdings" panose="05000000000000000000" pitchFamily="2" charset="2"/>
              <a:buNone/>
            </a:pPr>
            <a:endParaRPr lang="en-GB" altLang="en-US" sz="2800" dirty="0"/>
          </a:p>
        </p:txBody>
      </p:sp>
    </p:spTree>
    <p:extLst>
      <p:ext uri="{BB962C8B-B14F-4D97-AF65-F5344CB8AC3E}">
        <p14:creationId xmlns:p14="http://schemas.microsoft.com/office/powerpoint/2010/main" val="251904117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52930" name="Slide Number Placeholder 5">
            <a:extLst>
              <a:ext uri="{FF2B5EF4-FFF2-40B4-BE49-F238E27FC236}">
                <a16:creationId xmlns:a16="http://schemas.microsoft.com/office/drawing/2014/main" id="{AD20C5C3-49A7-4251-A4B4-F8885CB2C8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09A0E09-B915-49BF-BC11-8A87DAC64449}" type="slidenum">
              <a:rPr lang="en-GB" altLang="en-US" sz="1400" b="0" smtClean="0">
                <a:solidFill>
                  <a:schemeClr val="tx1"/>
                </a:solidFill>
                <a:latin typeface="Times New Roman" panose="02020603050405020304" pitchFamily="18" charset="0"/>
              </a:rPr>
              <a:pPr>
                <a:spcBef>
                  <a:spcPct val="0"/>
                </a:spcBef>
                <a:buClrTx/>
                <a:buFontTx/>
                <a:buNone/>
              </a:pPr>
              <a:t>254</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GOD’S IDEAL PATTERN </a:t>
            </a:r>
          </a:p>
        </p:txBody>
      </p:sp>
      <p:sp>
        <p:nvSpPr>
          <p:cNvPr id="252932" name="Rectangle 3">
            <a:extLst>
              <a:ext uri="{FF2B5EF4-FFF2-40B4-BE49-F238E27FC236}">
                <a16:creationId xmlns:a16="http://schemas.microsoft.com/office/drawing/2014/main" id="{ACE8E8A8-3920-4D17-A71D-E4D0DEE2948B}"/>
              </a:ext>
            </a:extLst>
          </p:cNvPr>
          <p:cNvSpPr>
            <a:spLocks noGrp="1" noChangeArrowheads="1"/>
          </p:cNvSpPr>
          <p:nvPr>
            <p:ph type="body" idx="1"/>
          </p:nvPr>
        </p:nvSpPr>
        <p:spPr>
          <a:xfrm>
            <a:off x="609600" y="1295400"/>
            <a:ext cx="8382000" cy="5510213"/>
          </a:xfrm>
        </p:spPr>
        <p:txBody>
          <a:bodyPr/>
          <a:lstStyle/>
          <a:p>
            <a:pPr eaLnBrk="1" hangingPunct="1">
              <a:lnSpc>
                <a:spcPct val="90000"/>
              </a:lnSpc>
              <a:buFont typeface="Wingdings" panose="05000000000000000000" pitchFamily="2" charset="2"/>
              <a:buNone/>
            </a:pPr>
            <a:r>
              <a:rPr lang="en-GB" altLang="en-US" dirty="0"/>
              <a:t>On these family farms the Israelites grew a range of crops, on too small a scale to attract pests and diseases</a:t>
            </a:r>
          </a:p>
          <a:p>
            <a:pPr eaLnBrk="1" hangingPunct="1">
              <a:lnSpc>
                <a:spcPct val="90000"/>
              </a:lnSpc>
              <a:buFont typeface="Wingdings" panose="05000000000000000000" pitchFamily="2" charset="2"/>
              <a:buNone/>
            </a:pPr>
            <a:endParaRPr lang="en-GB" altLang="en-US" sz="2800" dirty="0"/>
          </a:p>
          <a:p>
            <a:pPr eaLnBrk="1" hangingPunct="1">
              <a:lnSpc>
                <a:spcPct val="90000"/>
              </a:lnSpc>
              <a:buFont typeface="Wingdings" panose="05000000000000000000" pitchFamily="2" charset="2"/>
              <a:buNone/>
            </a:pPr>
            <a:endParaRPr lang="en-GB" altLang="en-US" sz="2800" dirty="0"/>
          </a:p>
        </p:txBody>
      </p:sp>
    </p:spTree>
    <p:extLst>
      <p:ext uri="{BB962C8B-B14F-4D97-AF65-F5344CB8AC3E}">
        <p14:creationId xmlns:p14="http://schemas.microsoft.com/office/powerpoint/2010/main" val="186880162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53954" name="Slide Number Placeholder 5">
            <a:extLst>
              <a:ext uri="{FF2B5EF4-FFF2-40B4-BE49-F238E27FC236}">
                <a16:creationId xmlns:a16="http://schemas.microsoft.com/office/drawing/2014/main" id="{F1FD800B-8C54-46D0-81B1-95C2EA72BF0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C1C03BB-1C0D-4DB0-AAEA-D265D45F2C2D}" type="slidenum">
              <a:rPr lang="en-GB" altLang="en-US" sz="1400" b="0" smtClean="0">
                <a:solidFill>
                  <a:schemeClr val="tx1"/>
                </a:solidFill>
                <a:latin typeface="Times New Roman" panose="02020603050405020304" pitchFamily="18" charset="0"/>
              </a:rPr>
              <a:pPr>
                <a:spcBef>
                  <a:spcPct val="0"/>
                </a:spcBef>
                <a:buClrTx/>
                <a:buFontTx/>
                <a:buNone/>
              </a:pPr>
              <a:t>255</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GOD’S IDEAL PATTERN </a:t>
            </a:r>
          </a:p>
        </p:txBody>
      </p:sp>
      <p:sp>
        <p:nvSpPr>
          <p:cNvPr id="253956" name="Rectangle 3">
            <a:extLst>
              <a:ext uri="{FF2B5EF4-FFF2-40B4-BE49-F238E27FC236}">
                <a16:creationId xmlns:a16="http://schemas.microsoft.com/office/drawing/2014/main" id="{43FB41DB-E706-4D54-A377-C849DF8062C4}"/>
              </a:ext>
            </a:extLst>
          </p:cNvPr>
          <p:cNvSpPr>
            <a:spLocks noGrp="1" noChangeArrowheads="1"/>
          </p:cNvSpPr>
          <p:nvPr>
            <p:ph type="body" idx="1"/>
          </p:nvPr>
        </p:nvSpPr>
        <p:spPr>
          <a:xfrm>
            <a:off x="654050" y="1295400"/>
            <a:ext cx="7632700" cy="5510213"/>
          </a:xfrm>
        </p:spPr>
        <p:txBody>
          <a:bodyPr/>
          <a:lstStyle/>
          <a:p>
            <a:pPr eaLnBrk="1" hangingPunct="1">
              <a:lnSpc>
                <a:spcPct val="90000"/>
              </a:lnSpc>
              <a:buFont typeface="Wingdings" panose="05000000000000000000" pitchFamily="2" charset="2"/>
              <a:buNone/>
            </a:pPr>
            <a:r>
              <a:rPr lang="en-GB" altLang="en-US"/>
              <a:t>Cows and goats provided meat, leather, milk, butter, cheese, wool and motive power </a:t>
            </a:r>
          </a:p>
          <a:p>
            <a:pPr eaLnBrk="1" hangingPunct="1">
              <a:lnSpc>
                <a:spcPct val="90000"/>
              </a:lnSpc>
              <a:buFont typeface="Wingdings" panose="05000000000000000000" pitchFamily="2" charset="2"/>
              <a:buNone/>
            </a:pPr>
            <a:r>
              <a:rPr lang="en-GB" altLang="en-US"/>
              <a:t>Manure from the livestock and the people was returned to the land to feed the crops</a:t>
            </a:r>
          </a:p>
          <a:p>
            <a:pPr eaLnBrk="1" hangingPunct="1">
              <a:lnSpc>
                <a:spcPct val="90000"/>
              </a:lnSpc>
              <a:buFont typeface="Wingdings" panose="05000000000000000000" pitchFamily="2" charset="2"/>
              <a:buNone/>
            </a:pPr>
            <a:r>
              <a:rPr lang="en-GB" altLang="en-US"/>
              <a:t>No nutrients were lost, and the soil stayed fertile</a:t>
            </a:r>
          </a:p>
          <a:p>
            <a:pPr eaLnBrk="1" hangingPunct="1">
              <a:lnSpc>
                <a:spcPct val="90000"/>
              </a:lnSpc>
              <a:buFont typeface="Wingdings" panose="05000000000000000000" pitchFamily="2" charset="2"/>
              <a:buNone/>
            </a:pPr>
            <a:r>
              <a:rPr lang="en-GB" altLang="en-US" sz="2800"/>
              <a:t> </a:t>
            </a:r>
          </a:p>
          <a:p>
            <a:pPr eaLnBrk="1" hangingPunct="1">
              <a:lnSpc>
                <a:spcPct val="90000"/>
              </a:lnSpc>
              <a:buFont typeface="Wingdings" panose="05000000000000000000" pitchFamily="2" charset="2"/>
              <a:buNone/>
            </a:pPr>
            <a:endParaRPr lang="en-GB" altLang="en-US" sz="2800"/>
          </a:p>
          <a:p>
            <a:pPr eaLnBrk="1" hangingPunct="1">
              <a:lnSpc>
                <a:spcPct val="90000"/>
              </a:lnSpc>
              <a:buFont typeface="Wingdings" panose="05000000000000000000" pitchFamily="2" charset="2"/>
              <a:buNone/>
            </a:pPr>
            <a:endParaRPr lang="en-GB" altLang="en-US" sz="2800"/>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54978" name="Slide Number Placeholder 1">
            <a:extLst>
              <a:ext uri="{FF2B5EF4-FFF2-40B4-BE49-F238E27FC236}">
                <a16:creationId xmlns:a16="http://schemas.microsoft.com/office/drawing/2014/main" id="{AA900E4B-6759-49B8-8447-3ACB4910792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9382D206-47E0-4527-96EB-F9F639B01BCA}" type="slidenum">
              <a:rPr lang="en-GB" altLang="en-US" sz="1400" b="0" smtClean="0">
                <a:solidFill>
                  <a:schemeClr val="tx1"/>
                </a:solidFill>
                <a:latin typeface="Times New Roman" panose="02020603050405020304" pitchFamily="18" charset="0"/>
              </a:rPr>
              <a:pPr>
                <a:spcBef>
                  <a:spcPct val="0"/>
                </a:spcBef>
                <a:buClrTx/>
                <a:buFontTx/>
                <a:buNone/>
              </a:pPr>
              <a:t>256</a:t>
            </a:fld>
            <a:endParaRPr lang="en-GB" altLang="en-US" sz="1400" b="0">
              <a:solidFill>
                <a:schemeClr val="tx1"/>
              </a:solidFill>
              <a:latin typeface="Times New Roman" panose="02020603050405020304" pitchFamily="18" charset="0"/>
            </a:endParaRPr>
          </a:p>
        </p:txBody>
      </p:sp>
      <p:grpSp>
        <p:nvGrpSpPr>
          <p:cNvPr id="254979" name="Group 2">
            <a:extLst>
              <a:ext uri="{FF2B5EF4-FFF2-40B4-BE49-F238E27FC236}">
                <a16:creationId xmlns:a16="http://schemas.microsoft.com/office/drawing/2014/main" id="{6F9BB559-B2B2-488D-A60F-30B170A54546}"/>
              </a:ext>
            </a:extLst>
          </p:cNvPr>
          <p:cNvGrpSpPr>
            <a:grpSpLocks/>
          </p:cNvGrpSpPr>
          <p:nvPr/>
        </p:nvGrpSpPr>
        <p:grpSpPr bwMode="auto">
          <a:xfrm>
            <a:off x="301625" y="650875"/>
            <a:ext cx="8540750" cy="5556250"/>
            <a:chOff x="1324848" y="-572210"/>
            <a:chExt cx="9403608" cy="6875422"/>
          </a:xfrm>
        </p:grpSpPr>
        <p:sp>
          <p:nvSpPr>
            <p:cNvPr id="4" name="Rectangle 3">
              <a:extLst>
                <a:ext uri="{FF2B5EF4-FFF2-40B4-BE49-F238E27FC236}">
                  <a16:creationId xmlns:a16="http://schemas.microsoft.com/office/drawing/2014/main" id="{2198A94E-D53D-40AB-94BB-EFC26E9091D4}"/>
                </a:ext>
              </a:extLst>
            </p:cNvPr>
            <p:cNvSpPr/>
            <p:nvPr/>
          </p:nvSpPr>
          <p:spPr>
            <a:xfrm>
              <a:off x="1571300" y="563217"/>
              <a:ext cx="8839041" cy="5543555"/>
            </a:xfrm>
            <a:prstGeom prst="rect">
              <a:avLst/>
            </a:prstGeom>
            <a:noFill/>
            <a:ln w="149225">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54982" name="Picture 4">
              <a:extLst>
                <a:ext uri="{FF2B5EF4-FFF2-40B4-BE49-F238E27FC236}">
                  <a16:creationId xmlns:a16="http://schemas.microsoft.com/office/drawing/2014/main" id="{7DDDA9DC-2B0B-4AC2-91E9-111283B51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497" y="2845237"/>
              <a:ext cx="2249587" cy="131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3" name="Picture 5" descr="Sheep are lying in the grass&#10;&#10;Description automatically generated">
              <a:extLst>
                <a:ext uri="{FF2B5EF4-FFF2-40B4-BE49-F238E27FC236}">
                  <a16:creationId xmlns:a16="http://schemas.microsoft.com/office/drawing/2014/main" id="{C78ECFAA-D664-4298-9A95-3219F3CAC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699" y="3439043"/>
              <a:ext cx="3382647" cy="259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52A112CB-B1E2-49D1-950B-5024D889F9AE}"/>
                </a:ext>
              </a:extLst>
            </p:cNvPr>
            <p:cNvCxnSpPr>
              <a:cxnSpLocks/>
            </p:cNvCxnSpPr>
            <p:nvPr/>
          </p:nvCxnSpPr>
          <p:spPr>
            <a:xfrm flipH="1">
              <a:off x="5355465" y="3287849"/>
              <a:ext cx="29715" cy="2673556"/>
            </a:xfrm>
            <a:prstGeom prst="line">
              <a:avLst/>
            </a:prstGeom>
          </p:spPr>
          <p:style>
            <a:lnRef idx="1">
              <a:schemeClr val="accent1"/>
            </a:lnRef>
            <a:fillRef idx="0">
              <a:schemeClr val="accent1"/>
            </a:fillRef>
            <a:effectRef idx="0">
              <a:schemeClr val="accent1"/>
            </a:effectRef>
            <a:fontRef idx="minor">
              <a:schemeClr val="tx1"/>
            </a:fontRef>
          </p:style>
        </p:cxnSp>
        <p:pic>
          <p:nvPicPr>
            <p:cNvPr id="254985" name="Picture 2" descr="Image result for clipart house flat roof">
              <a:extLst>
                <a:ext uri="{FF2B5EF4-FFF2-40B4-BE49-F238E27FC236}">
                  <a16:creationId xmlns:a16="http://schemas.microsoft.com/office/drawing/2014/main" id="{3DAC866E-72D5-4AFF-A9A5-E2C143F6E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858" y="4173102"/>
              <a:ext cx="2309233" cy="185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6" name="Picture 8" descr="A brown and white cow lying on top of a lush green field&#10;&#10;Description automatically generated">
              <a:extLst>
                <a:ext uri="{FF2B5EF4-FFF2-40B4-BE49-F238E27FC236}">
                  <a16:creationId xmlns:a16="http://schemas.microsoft.com/office/drawing/2014/main" id="{A141F18C-C576-4FE1-80C4-44077EFE2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346" y="2841512"/>
              <a:ext cx="3109401" cy="3190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7" name="Picture 9" descr="A close up of a plant&#10;&#10;Description automatically generated">
              <a:extLst>
                <a:ext uri="{FF2B5EF4-FFF2-40B4-BE49-F238E27FC236}">
                  <a16:creationId xmlns:a16="http://schemas.microsoft.com/office/drawing/2014/main" id="{6CFFB544-DC12-4F6F-B5D3-9CDC85E5D4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5047" y="623863"/>
              <a:ext cx="3901995" cy="281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8" name="Picture 10" descr="A picture containing tree, grass, outdoor, vegetable&#10;&#10;Description automatically generated">
              <a:extLst>
                <a:ext uri="{FF2B5EF4-FFF2-40B4-BE49-F238E27FC236}">
                  <a16:creationId xmlns:a16="http://schemas.microsoft.com/office/drawing/2014/main" id="{3E555A04-176D-4D05-9E4F-F951A8E84B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4196" y="640920"/>
              <a:ext cx="3351888" cy="222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9" name="Picture 11" descr="A picture containing sky, grass, outdoor, ground&#10;&#10;Description automatically generated">
              <a:extLst>
                <a:ext uri="{FF2B5EF4-FFF2-40B4-BE49-F238E27FC236}">
                  <a16:creationId xmlns:a16="http://schemas.microsoft.com/office/drawing/2014/main" id="{3633FDAA-3DD1-4B63-B636-AAA080E51F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7731" r="19875" b="8398"/>
            <a:stretch>
              <a:fillRect/>
            </a:stretch>
          </p:blipFill>
          <p:spPr bwMode="auto">
            <a:xfrm>
              <a:off x="5323710" y="589750"/>
              <a:ext cx="2249588" cy="24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0" name="Picture 12">
              <a:extLst>
                <a:ext uri="{FF2B5EF4-FFF2-40B4-BE49-F238E27FC236}">
                  <a16:creationId xmlns:a16="http://schemas.microsoft.com/office/drawing/2014/main" id="{FCEBD114-9B2A-4C3B-A7FC-2B547FB731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8638" t="5806" r="37956" b="16991"/>
            <a:stretch>
              <a:fillRect/>
            </a:stretch>
          </p:blipFill>
          <p:spPr bwMode="auto">
            <a:xfrm>
              <a:off x="1329564" y="-393482"/>
              <a:ext cx="530965" cy="131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1" name="Picture 13">
              <a:extLst>
                <a:ext uri="{FF2B5EF4-FFF2-40B4-BE49-F238E27FC236}">
                  <a16:creationId xmlns:a16="http://schemas.microsoft.com/office/drawing/2014/main" id="{3363604A-4DFC-48AE-8714-722C1DBD92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8638" t="5806" r="37956" b="16991"/>
            <a:stretch>
              <a:fillRect/>
            </a:stretch>
          </p:blipFill>
          <p:spPr bwMode="auto">
            <a:xfrm>
              <a:off x="10197491" y="-572210"/>
              <a:ext cx="530965" cy="131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2" name="Picture 14">
              <a:extLst>
                <a:ext uri="{FF2B5EF4-FFF2-40B4-BE49-F238E27FC236}">
                  <a16:creationId xmlns:a16="http://schemas.microsoft.com/office/drawing/2014/main" id="{5D52D9D5-7A6E-4505-99A7-0E396F860E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8638" t="5806" r="37956" b="16991"/>
            <a:stretch>
              <a:fillRect/>
            </a:stretch>
          </p:blipFill>
          <p:spPr bwMode="auto">
            <a:xfrm>
              <a:off x="10082576" y="4989566"/>
              <a:ext cx="530965" cy="131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3" name="Picture 15">
              <a:extLst>
                <a:ext uri="{FF2B5EF4-FFF2-40B4-BE49-F238E27FC236}">
                  <a16:creationId xmlns:a16="http://schemas.microsoft.com/office/drawing/2014/main" id="{B5DE7E3A-D4DC-4005-89EE-4E43DAA390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8638" t="5806" r="37956" b="16991"/>
            <a:stretch>
              <a:fillRect/>
            </a:stretch>
          </p:blipFill>
          <p:spPr bwMode="auto">
            <a:xfrm>
              <a:off x="1324848" y="4956438"/>
              <a:ext cx="530965" cy="131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4980" name="TextBox 16">
            <a:extLst>
              <a:ext uri="{FF2B5EF4-FFF2-40B4-BE49-F238E27FC236}">
                <a16:creationId xmlns:a16="http://schemas.microsoft.com/office/drawing/2014/main" id="{D8B92538-5EC4-4D55-9172-F8866BD3E318}"/>
              </a:ext>
            </a:extLst>
          </p:cNvPr>
          <p:cNvSpPr txBox="1">
            <a:spLocks noChangeArrowheads="1"/>
          </p:cNvSpPr>
          <p:nvPr/>
        </p:nvSpPr>
        <p:spPr bwMode="auto">
          <a:xfrm>
            <a:off x="2051050" y="374650"/>
            <a:ext cx="525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r>
              <a:rPr lang="en-GB" altLang="en-US" b="0"/>
              <a:t>ISRAELITE FAMILY FARM</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56002" name="Slide Number Placeholder 5">
            <a:extLst>
              <a:ext uri="{FF2B5EF4-FFF2-40B4-BE49-F238E27FC236}">
                <a16:creationId xmlns:a16="http://schemas.microsoft.com/office/drawing/2014/main" id="{453BAEE2-4166-4807-A33D-ED433AA731C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F6DD3910-0569-463E-8064-55E4A45E4228}" type="slidenum">
              <a:rPr lang="en-GB" altLang="en-US" sz="1400" b="0" smtClean="0">
                <a:solidFill>
                  <a:schemeClr val="tx1"/>
                </a:solidFill>
                <a:latin typeface="Times New Roman" panose="02020603050405020304" pitchFamily="18" charset="0"/>
              </a:rPr>
              <a:pPr>
                <a:spcBef>
                  <a:spcPct val="0"/>
                </a:spcBef>
                <a:buClrTx/>
                <a:buFontTx/>
                <a:buNone/>
              </a:pPr>
              <a:t>257</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GOD’S IDEAL PATTERN </a:t>
            </a:r>
          </a:p>
        </p:txBody>
      </p:sp>
      <p:sp>
        <p:nvSpPr>
          <p:cNvPr id="256004" name="Rectangle 3">
            <a:extLst>
              <a:ext uri="{FF2B5EF4-FFF2-40B4-BE49-F238E27FC236}">
                <a16:creationId xmlns:a16="http://schemas.microsoft.com/office/drawing/2014/main" id="{73CC9738-6C70-45DD-95EA-371C1BFB2775}"/>
              </a:ext>
            </a:extLst>
          </p:cNvPr>
          <p:cNvSpPr>
            <a:spLocks noGrp="1" noChangeArrowheads="1"/>
          </p:cNvSpPr>
          <p:nvPr>
            <p:ph type="body" idx="1"/>
          </p:nvPr>
        </p:nvSpPr>
        <p:spPr>
          <a:xfrm>
            <a:off x="577850" y="1371600"/>
            <a:ext cx="7415213" cy="5486400"/>
          </a:xfrm>
        </p:spPr>
        <p:txBody>
          <a:bodyPr/>
          <a:lstStyle/>
          <a:p>
            <a:pPr eaLnBrk="1" hangingPunct="1">
              <a:lnSpc>
                <a:spcPct val="90000"/>
              </a:lnSpc>
              <a:buFont typeface="Wingdings" panose="05000000000000000000" pitchFamily="2" charset="2"/>
              <a:buNone/>
            </a:pPr>
            <a:r>
              <a:rPr lang="en-GB" altLang="en-US"/>
              <a:t>Human health was maximised from a home-grown, organic diet </a:t>
            </a:r>
          </a:p>
          <a:p>
            <a:pPr eaLnBrk="1" hangingPunct="1">
              <a:lnSpc>
                <a:spcPct val="90000"/>
              </a:lnSpc>
              <a:buFont typeface="Wingdings" panose="05000000000000000000" pitchFamily="2" charset="2"/>
              <a:buNone/>
            </a:pPr>
            <a:r>
              <a:rPr lang="en-GB" altLang="en-US"/>
              <a:t>Physical labour kept heart and muscles healthy</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58050" name="Slide Number Placeholder 5">
            <a:extLst>
              <a:ext uri="{FF2B5EF4-FFF2-40B4-BE49-F238E27FC236}">
                <a16:creationId xmlns:a16="http://schemas.microsoft.com/office/drawing/2014/main" id="{C8AA262A-7BCE-405F-95AA-4D9B19034EC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9EF76223-08D0-443C-82BB-38589F809D85}" type="slidenum">
              <a:rPr lang="en-GB" altLang="en-US" sz="1400" b="0" smtClean="0">
                <a:solidFill>
                  <a:schemeClr val="tx1"/>
                </a:solidFill>
                <a:latin typeface="Times New Roman" panose="02020603050405020304" pitchFamily="18" charset="0"/>
              </a:rPr>
              <a:pPr>
                <a:spcBef>
                  <a:spcPct val="0"/>
                </a:spcBef>
                <a:buClrTx/>
                <a:buFontTx/>
                <a:buNone/>
              </a:pPr>
              <a:t>258</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GOD’S IDEAL PATTERN </a:t>
            </a:r>
          </a:p>
        </p:txBody>
      </p:sp>
      <p:sp>
        <p:nvSpPr>
          <p:cNvPr id="258052" name="Rectangle 3">
            <a:extLst>
              <a:ext uri="{FF2B5EF4-FFF2-40B4-BE49-F238E27FC236}">
                <a16:creationId xmlns:a16="http://schemas.microsoft.com/office/drawing/2014/main" id="{D73DF8C8-AF20-4153-9B4F-B5A4D25C81EA}"/>
              </a:ext>
            </a:extLst>
          </p:cNvPr>
          <p:cNvSpPr>
            <a:spLocks noGrp="1" noChangeArrowheads="1"/>
          </p:cNvSpPr>
          <p:nvPr>
            <p:ph type="body" idx="1"/>
          </p:nvPr>
        </p:nvSpPr>
        <p:spPr>
          <a:xfrm>
            <a:off x="685800" y="1371600"/>
            <a:ext cx="7343775" cy="5486400"/>
          </a:xfrm>
        </p:spPr>
        <p:txBody>
          <a:bodyPr/>
          <a:lstStyle/>
          <a:p>
            <a:pPr eaLnBrk="1" hangingPunct="1">
              <a:lnSpc>
                <a:spcPct val="90000"/>
              </a:lnSpc>
              <a:buFont typeface="Wingdings" panose="05000000000000000000" pitchFamily="2" charset="2"/>
              <a:buNone/>
            </a:pPr>
            <a:r>
              <a:rPr lang="en-GB" altLang="en-US"/>
              <a:t>Village life allowed sharing and support e.g. at wheat and grape harvest</a:t>
            </a:r>
          </a:p>
          <a:p>
            <a:pPr eaLnBrk="1" hangingPunct="1">
              <a:lnSpc>
                <a:spcPct val="90000"/>
              </a:lnSpc>
              <a:buFont typeface="Wingdings" panose="05000000000000000000" pitchFamily="2" charset="2"/>
              <a:buNone/>
            </a:pPr>
            <a:r>
              <a:rPr lang="en-GB" altLang="en-US"/>
              <a:t>Transport relied on wind and animal power</a:t>
            </a:r>
          </a:p>
          <a:p>
            <a:pPr eaLnBrk="1" hangingPunct="1">
              <a:lnSpc>
                <a:spcPct val="90000"/>
              </a:lnSpc>
              <a:buFont typeface="Wingdings" panose="05000000000000000000" pitchFamily="2" charset="2"/>
              <a:buNone/>
            </a:pPr>
            <a:r>
              <a:rPr lang="en-GB" altLang="en-US"/>
              <a:t>God sent rain and sun to bless his faithful people and kept enemies away</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59074" name="Slide Number Placeholder 5">
            <a:extLst>
              <a:ext uri="{FF2B5EF4-FFF2-40B4-BE49-F238E27FC236}">
                <a16:creationId xmlns:a16="http://schemas.microsoft.com/office/drawing/2014/main" id="{D77F1D84-8F16-4E0F-BE50-C699DC2366B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9E430B8E-CF16-4AB5-9CA4-B540B3A75C42}" type="slidenum">
              <a:rPr lang="en-GB" altLang="en-US" sz="1400" b="0" smtClean="0">
                <a:solidFill>
                  <a:schemeClr val="tx1"/>
                </a:solidFill>
                <a:latin typeface="Times New Roman" panose="02020603050405020304" pitchFamily="18" charset="0"/>
              </a:rPr>
              <a:pPr>
                <a:spcBef>
                  <a:spcPct val="0"/>
                </a:spcBef>
                <a:buClrTx/>
                <a:buFontTx/>
                <a:buNone/>
              </a:pPr>
              <a:t>259</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SMALL IS BEAUTIFUL</a:t>
            </a:r>
          </a:p>
        </p:txBody>
      </p:sp>
      <p:sp>
        <p:nvSpPr>
          <p:cNvPr id="259076" name="Rectangle 3">
            <a:extLst>
              <a:ext uri="{FF2B5EF4-FFF2-40B4-BE49-F238E27FC236}">
                <a16:creationId xmlns:a16="http://schemas.microsoft.com/office/drawing/2014/main" id="{AA612BDF-686B-426C-985E-3E006485A0A1}"/>
              </a:ext>
            </a:extLst>
          </p:cNvPr>
          <p:cNvSpPr>
            <a:spLocks noGrp="1" noChangeArrowheads="1"/>
          </p:cNvSpPr>
          <p:nvPr>
            <p:ph type="body" idx="1"/>
          </p:nvPr>
        </p:nvSpPr>
        <p:spPr>
          <a:xfrm>
            <a:off x="315913" y="1295400"/>
            <a:ext cx="8512175" cy="5791200"/>
          </a:xfrm>
        </p:spPr>
        <p:txBody>
          <a:bodyPr/>
          <a:lstStyle/>
          <a:p>
            <a:pPr eaLnBrk="1" hangingPunct="1">
              <a:lnSpc>
                <a:spcPct val="90000"/>
              </a:lnSpc>
              <a:buFont typeface="Wingdings" panose="05000000000000000000" pitchFamily="2" charset="2"/>
              <a:buNone/>
            </a:pPr>
            <a:r>
              <a:rPr lang="en-GB" altLang="en-US"/>
              <a:t>In Bible times, there were village specialists – the carpenter, the baker, the butcher, the candle maker.</a:t>
            </a:r>
          </a:p>
          <a:p>
            <a:pPr eaLnBrk="1" hangingPunct="1">
              <a:lnSpc>
                <a:spcPct val="90000"/>
              </a:lnSpc>
              <a:buFont typeface="Wingdings" panose="05000000000000000000" pitchFamily="2" charset="2"/>
              <a:buNone/>
            </a:pPr>
            <a:r>
              <a:rPr lang="en-GB" altLang="en-US"/>
              <a:t>These people were a respected part of the community</a:t>
            </a:r>
          </a:p>
          <a:p>
            <a:pPr eaLnBrk="1" hangingPunct="1">
              <a:lnSpc>
                <a:spcPct val="90000"/>
              </a:lnSpc>
              <a:buFont typeface="Wingdings" panose="05000000000000000000" pitchFamily="2" charset="2"/>
              <a:buNone/>
            </a:pPr>
            <a:endParaRPr lang="en-GB" altLang="en-US" sz="2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Slide Number Placeholder 3">
            <a:extLst>
              <a:ext uri="{FF2B5EF4-FFF2-40B4-BE49-F238E27FC236}">
                <a16:creationId xmlns:a16="http://schemas.microsoft.com/office/drawing/2014/main" id="{2B195397-5003-4D60-89E1-3DD81109319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3956336-E35B-4674-9A38-BD7B56FD3A30}" type="slidenum">
              <a:rPr lang="en-GB" altLang="en-US" sz="1400" b="0" smtClean="0">
                <a:solidFill>
                  <a:schemeClr val="tx1"/>
                </a:solidFill>
                <a:latin typeface="Times New Roman" panose="02020603050405020304" pitchFamily="18" charset="0"/>
              </a:rPr>
              <a:pPr>
                <a:spcBef>
                  <a:spcPct val="0"/>
                </a:spcBef>
                <a:buClrTx/>
                <a:buFontTx/>
                <a:buNone/>
              </a:pPr>
              <a:t>26</a:t>
            </a:fld>
            <a:endParaRPr lang="en-GB" altLang="en-US" sz="1400" b="0">
              <a:solidFill>
                <a:schemeClr val="tx1"/>
              </a:solidFill>
              <a:latin typeface="Times New Roman" panose="02020603050405020304" pitchFamily="18" charset="0"/>
            </a:endParaRPr>
          </a:p>
        </p:txBody>
      </p:sp>
      <p:pic>
        <p:nvPicPr>
          <p:cNvPr id="29699" name="Picture 2" descr="C:\Documents and Settings\DAVID\My Documents\MAPS\israel physical.jpg">
            <a:extLst>
              <a:ext uri="{FF2B5EF4-FFF2-40B4-BE49-F238E27FC236}">
                <a16:creationId xmlns:a16="http://schemas.microsoft.com/office/drawing/2014/main" id="{D4DC8A9D-9BD5-4E4B-A2FC-30CC6D53A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38" r="3638" b="2145"/>
          <a:stretch>
            <a:fillRect/>
          </a:stretch>
        </p:blipFill>
        <p:spPr bwMode="auto">
          <a:xfrm>
            <a:off x="2590800" y="152400"/>
            <a:ext cx="434975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Group 10">
            <a:extLst>
              <a:ext uri="{FF2B5EF4-FFF2-40B4-BE49-F238E27FC236}">
                <a16:creationId xmlns:a16="http://schemas.microsoft.com/office/drawing/2014/main" id="{E59F87E5-CA38-4958-BD70-75F096D90656}"/>
              </a:ext>
            </a:extLst>
          </p:cNvPr>
          <p:cNvGrpSpPr>
            <a:grpSpLocks/>
          </p:cNvGrpSpPr>
          <p:nvPr/>
        </p:nvGrpSpPr>
        <p:grpSpPr bwMode="auto">
          <a:xfrm>
            <a:off x="457200" y="2438400"/>
            <a:ext cx="4495800" cy="3429000"/>
            <a:chOff x="288" y="1536"/>
            <a:chExt cx="2832" cy="2160"/>
          </a:xfrm>
        </p:grpSpPr>
        <p:sp>
          <p:nvSpPr>
            <p:cNvPr id="29702" name="Oval 5">
              <a:extLst>
                <a:ext uri="{FF2B5EF4-FFF2-40B4-BE49-F238E27FC236}">
                  <a16:creationId xmlns:a16="http://schemas.microsoft.com/office/drawing/2014/main" id="{94DE0999-4816-4781-9F0F-44F0488168F1}"/>
                </a:ext>
              </a:extLst>
            </p:cNvPr>
            <p:cNvSpPr>
              <a:spLocks noChangeArrowheads="1"/>
            </p:cNvSpPr>
            <p:nvPr/>
          </p:nvSpPr>
          <p:spPr bwMode="auto">
            <a:xfrm rot="1050735">
              <a:off x="2688" y="1536"/>
              <a:ext cx="432" cy="216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sp>
          <p:nvSpPr>
            <p:cNvPr id="29703" name="Text Box 6">
              <a:extLst>
                <a:ext uri="{FF2B5EF4-FFF2-40B4-BE49-F238E27FC236}">
                  <a16:creationId xmlns:a16="http://schemas.microsoft.com/office/drawing/2014/main" id="{B7C3EC66-DDB5-40EE-A3E4-7EB122D11399}"/>
                </a:ext>
              </a:extLst>
            </p:cNvPr>
            <p:cNvSpPr txBox="1">
              <a:spLocks noChangeArrowheads="1"/>
            </p:cNvSpPr>
            <p:nvPr/>
          </p:nvSpPr>
          <p:spPr bwMode="auto">
            <a:xfrm>
              <a:off x="288" y="1728"/>
              <a:ext cx="13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sz="2800">
                  <a:solidFill>
                    <a:schemeClr val="tx1"/>
                  </a:solidFill>
                </a:rPr>
                <a:t>Shephelah</a:t>
              </a:r>
            </a:p>
          </p:txBody>
        </p:sp>
        <p:sp>
          <p:nvSpPr>
            <p:cNvPr id="29704" name="Line 7">
              <a:extLst>
                <a:ext uri="{FF2B5EF4-FFF2-40B4-BE49-F238E27FC236}">
                  <a16:creationId xmlns:a16="http://schemas.microsoft.com/office/drawing/2014/main" id="{314C946D-51E8-427C-8442-6460943301A9}"/>
                </a:ext>
              </a:extLst>
            </p:cNvPr>
            <p:cNvSpPr>
              <a:spLocks noChangeShapeType="1"/>
            </p:cNvSpPr>
            <p:nvPr/>
          </p:nvSpPr>
          <p:spPr bwMode="auto">
            <a:xfrm>
              <a:off x="1728" y="2016"/>
              <a:ext cx="1008" cy="384"/>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9701" name="Text Box 9">
            <a:extLst>
              <a:ext uri="{FF2B5EF4-FFF2-40B4-BE49-F238E27FC236}">
                <a16:creationId xmlns:a16="http://schemas.microsoft.com/office/drawing/2014/main" id="{E92FB886-3069-4715-A1AD-638310C11448}"/>
              </a:ext>
            </a:extLst>
          </p:cNvPr>
          <p:cNvSpPr txBox="1">
            <a:spLocks noChangeArrowheads="1"/>
          </p:cNvSpPr>
          <p:nvPr/>
        </p:nvSpPr>
        <p:spPr bwMode="auto">
          <a:xfrm>
            <a:off x="457200" y="3352800"/>
            <a:ext cx="2057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sz="2800">
                <a:solidFill>
                  <a:schemeClr val="hlink"/>
                </a:solidFill>
              </a:rPr>
              <a:t>cattle and sheep</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60098" name="Slide Number Placeholder 5">
            <a:extLst>
              <a:ext uri="{FF2B5EF4-FFF2-40B4-BE49-F238E27FC236}">
                <a16:creationId xmlns:a16="http://schemas.microsoft.com/office/drawing/2014/main" id="{5A78044A-6969-4111-8855-CBCF1FBAA7F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21E476A9-BC8C-4B18-BA66-5E25E72A7D49}" type="slidenum">
              <a:rPr lang="en-GB" altLang="en-US" sz="1400" b="0" smtClean="0">
                <a:solidFill>
                  <a:schemeClr val="tx1"/>
                </a:solidFill>
                <a:latin typeface="Times New Roman" panose="02020603050405020304" pitchFamily="18" charset="0"/>
              </a:rPr>
              <a:pPr>
                <a:spcBef>
                  <a:spcPct val="0"/>
                </a:spcBef>
                <a:buClrTx/>
                <a:buFontTx/>
                <a:buNone/>
              </a:pPr>
              <a:t>260</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FARMING IN THE KINGDOM</a:t>
            </a:r>
          </a:p>
        </p:txBody>
      </p:sp>
      <p:sp>
        <p:nvSpPr>
          <p:cNvPr id="260100" name="Rectangle 3">
            <a:extLst>
              <a:ext uri="{FF2B5EF4-FFF2-40B4-BE49-F238E27FC236}">
                <a16:creationId xmlns:a16="http://schemas.microsoft.com/office/drawing/2014/main" id="{AD23C665-43DE-41C6-98BB-724FFD3FD6AB}"/>
              </a:ext>
            </a:extLst>
          </p:cNvPr>
          <p:cNvSpPr>
            <a:spLocks noGrp="1" noChangeArrowheads="1"/>
          </p:cNvSpPr>
          <p:nvPr>
            <p:ph type="body" idx="1"/>
          </p:nvPr>
        </p:nvSpPr>
        <p:spPr>
          <a:xfrm>
            <a:off x="317500" y="1219200"/>
            <a:ext cx="8077200" cy="5029200"/>
          </a:xfrm>
        </p:spPr>
        <p:txBody>
          <a:bodyPr/>
          <a:lstStyle/>
          <a:p>
            <a:pPr eaLnBrk="1" hangingPunct="1">
              <a:lnSpc>
                <a:spcPct val="90000"/>
              </a:lnSpc>
            </a:pPr>
            <a:r>
              <a:rPr lang="en-GB" altLang="en-US" dirty="0"/>
              <a:t>Maybe Kingdom life will return to the simplicity of Israel’s past?</a:t>
            </a:r>
          </a:p>
          <a:p>
            <a:pPr eaLnBrk="1" hangingPunct="1">
              <a:lnSpc>
                <a:spcPct val="90000"/>
              </a:lnSpc>
            </a:pPr>
            <a:r>
              <a:rPr lang="en-GB" altLang="en-US" dirty="0"/>
              <a:t>See Micah 4:3,4</a:t>
            </a:r>
          </a:p>
          <a:p>
            <a:pPr eaLnBrk="1" hangingPunct="1">
              <a:lnSpc>
                <a:spcPct val="90000"/>
              </a:lnSpc>
            </a:pPr>
            <a:r>
              <a:rPr lang="en-GB" altLang="en-US" dirty="0"/>
              <a:t>See Amos 9:13–15</a:t>
            </a:r>
          </a:p>
          <a:p>
            <a:pPr eaLnBrk="1" hangingPunct="1">
              <a:lnSpc>
                <a:spcPct val="90000"/>
              </a:lnSpc>
            </a:pPr>
            <a:r>
              <a:rPr lang="en-GB" altLang="en-US" dirty="0"/>
              <a:t>See Psalm 72:16</a:t>
            </a:r>
          </a:p>
          <a:p>
            <a:pPr eaLnBrk="1" hangingPunct="1">
              <a:lnSpc>
                <a:spcPct val="90000"/>
              </a:lnSpc>
              <a:buFont typeface="Wingdings" panose="05000000000000000000" pitchFamily="2" charset="2"/>
              <a:buNone/>
            </a:pPr>
            <a:endParaRPr lang="en-GB" altLang="en-US" sz="2800" dirty="0"/>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61122" name="Slide Number Placeholder 5">
            <a:extLst>
              <a:ext uri="{FF2B5EF4-FFF2-40B4-BE49-F238E27FC236}">
                <a16:creationId xmlns:a16="http://schemas.microsoft.com/office/drawing/2014/main" id="{A7AADDA3-D98B-4485-9070-5F58C35207A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CB1EEE5A-A89F-4D06-9C14-02551FD8047D}" type="slidenum">
              <a:rPr lang="en-GB" altLang="en-US" sz="1400" b="0" smtClean="0">
                <a:solidFill>
                  <a:schemeClr val="tx1"/>
                </a:solidFill>
                <a:latin typeface="Times New Roman" panose="02020603050405020304" pitchFamily="18" charset="0"/>
              </a:rPr>
              <a:pPr>
                <a:spcBef>
                  <a:spcPct val="0"/>
                </a:spcBef>
                <a:buClrTx/>
                <a:buFontTx/>
                <a:buNone/>
              </a:pPr>
              <a:t>261</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FARMING IN THE KINGDOM</a:t>
            </a:r>
          </a:p>
        </p:txBody>
      </p:sp>
      <p:sp>
        <p:nvSpPr>
          <p:cNvPr id="261124" name="Rectangle 3">
            <a:extLst>
              <a:ext uri="{FF2B5EF4-FFF2-40B4-BE49-F238E27FC236}">
                <a16:creationId xmlns:a16="http://schemas.microsoft.com/office/drawing/2014/main" id="{BC97B320-BE3F-40B5-9096-D95F9D20D8EA}"/>
              </a:ext>
            </a:extLst>
          </p:cNvPr>
          <p:cNvSpPr>
            <a:spLocks noGrp="1" noChangeArrowheads="1"/>
          </p:cNvSpPr>
          <p:nvPr>
            <p:ph type="body" idx="1"/>
          </p:nvPr>
        </p:nvSpPr>
        <p:spPr>
          <a:xfrm>
            <a:off x="533400" y="1219200"/>
            <a:ext cx="8077200" cy="5029200"/>
          </a:xfrm>
        </p:spPr>
        <p:txBody>
          <a:bodyPr/>
          <a:lstStyle/>
          <a:p>
            <a:pPr eaLnBrk="1" hangingPunct="1">
              <a:lnSpc>
                <a:spcPct val="90000"/>
              </a:lnSpc>
              <a:buFont typeface="Wingdings" panose="05000000000000000000" pitchFamily="2" charset="2"/>
              <a:buNone/>
            </a:pPr>
            <a:r>
              <a:rPr lang="en-GB" altLang="en-US"/>
              <a:t>Growing conditions will be better</a:t>
            </a:r>
          </a:p>
          <a:p>
            <a:pPr eaLnBrk="1" hangingPunct="1">
              <a:lnSpc>
                <a:spcPct val="90000"/>
              </a:lnSpc>
              <a:buFont typeface="Wingdings" panose="05000000000000000000" pitchFamily="2" charset="2"/>
              <a:buNone/>
            </a:pPr>
            <a:r>
              <a:rPr lang="en-GB" altLang="en-US"/>
              <a:t>God controls the climate</a:t>
            </a:r>
          </a:p>
          <a:p>
            <a:pPr eaLnBrk="1" hangingPunct="1">
              <a:lnSpc>
                <a:spcPct val="90000"/>
              </a:lnSpc>
              <a:buFont typeface="Wingdings" panose="05000000000000000000" pitchFamily="2" charset="2"/>
              <a:buNone/>
            </a:pPr>
            <a:r>
              <a:rPr lang="en-GB" altLang="en-US"/>
              <a:t>Years ago the Sahara desert grew wheat for Rome!</a:t>
            </a:r>
          </a:p>
          <a:p>
            <a:pPr eaLnBrk="1" hangingPunct="1">
              <a:lnSpc>
                <a:spcPct val="90000"/>
              </a:lnSpc>
              <a:buFont typeface="Wingdings" panose="05000000000000000000" pitchFamily="2" charset="2"/>
              <a:buNone/>
            </a:pPr>
            <a:r>
              <a:rPr lang="en-GB" altLang="en-US"/>
              <a:t>See Acts 27:6 and 38</a:t>
            </a:r>
          </a:p>
          <a:p>
            <a:pPr eaLnBrk="1" hangingPunct="1">
              <a:lnSpc>
                <a:spcPct val="90000"/>
              </a:lnSpc>
              <a:buFont typeface="Wingdings" panose="05000000000000000000" pitchFamily="2" charset="2"/>
              <a:buNone/>
            </a:pPr>
            <a:endParaRPr lang="en-GB" altLang="en-US" sz="2800"/>
          </a:p>
          <a:p>
            <a:pPr eaLnBrk="1" hangingPunct="1">
              <a:lnSpc>
                <a:spcPct val="90000"/>
              </a:lnSpc>
              <a:buFont typeface="Wingdings" panose="05000000000000000000" pitchFamily="2" charset="2"/>
              <a:buNone/>
            </a:pPr>
            <a:endParaRPr lang="en-GB" altLang="en-US" sz="2800"/>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Number Placeholder 1">
            <a:extLst>
              <a:ext uri="{FF2B5EF4-FFF2-40B4-BE49-F238E27FC236}">
                <a16:creationId xmlns:a16="http://schemas.microsoft.com/office/drawing/2014/main" id="{8FE2DB47-DAB9-4154-BD64-BFDF2C1C28A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A03E0B95-DE1E-48A3-A098-0E049BC6DB67}" type="slidenum">
              <a:rPr lang="en-GB" altLang="en-US" sz="1400" b="0" smtClean="0">
                <a:solidFill>
                  <a:schemeClr val="tx1"/>
                </a:solidFill>
                <a:latin typeface="Times New Roman" panose="02020603050405020304" pitchFamily="18" charset="0"/>
              </a:rPr>
              <a:pPr>
                <a:spcBef>
                  <a:spcPct val="0"/>
                </a:spcBef>
                <a:buClrTx/>
                <a:buFontTx/>
                <a:buNone/>
              </a:pPr>
              <a:t>262</a:t>
            </a:fld>
            <a:endParaRPr lang="en-GB" altLang="en-US" sz="1400" b="0">
              <a:solidFill>
                <a:schemeClr val="tx1"/>
              </a:solidFill>
              <a:latin typeface="Times New Roman" panose="02020603050405020304" pitchFamily="18" charset="0"/>
            </a:endParaRPr>
          </a:p>
        </p:txBody>
      </p:sp>
      <p:pic>
        <p:nvPicPr>
          <p:cNvPr id="262147" name="Picture 6" descr="A picture containing text, map&#10;&#10;Description automatically generated">
            <a:extLst>
              <a:ext uri="{FF2B5EF4-FFF2-40B4-BE49-F238E27FC236}">
                <a16:creationId xmlns:a16="http://schemas.microsoft.com/office/drawing/2014/main" id="{855E45F5-6CB9-4495-8777-0E9239E84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014FC534-6ECE-4EBE-B96B-EEA51776D1E7}"/>
              </a:ext>
            </a:extLst>
          </p:cNvPr>
          <p:cNvCxnSpPr/>
          <p:nvPr/>
        </p:nvCxnSpPr>
        <p:spPr>
          <a:xfrm>
            <a:off x="6553200" y="3429000"/>
            <a:ext cx="322263" cy="2087563"/>
          </a:xfrm>
          <a:prstGeom prst="line">
            <a:avLst/>
          </a:prstGeom>
          <a:ln w="41275">
            <a:solidFill>
              <a:srgbClr val="FFFF66"/>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C96C135-7164-4932-B16B-3B6D707B07DA}"/>
              </a:ext>
            </a:extLst>
          </p:cNvPr>
          <p:cNvSpPr txBox="1">
            <a:spLocks noChangeArrowheads="1"/>
          </p:cNvSpPr>
          <p:nvPr/>
        </p:nvSpPr>
        <p:spPr bwMode="auto">
          <a:xfrm>
            <a:off x="5556250" y="4211638"/>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r>
              <a:rPr lang="en-GB" altLang="en-US" sz="2400" b="0">
                <a:solidFill>
                  <a:schemeClr val="tx1"/>
                </a:solidFill>
              </a:rPr>
              <a:t>(grain 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2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4194" name="Slide Number Placeholder 1">
            <a:extLst>
              <a:ext uri="{FF2B5EF4-FFF2-40B4-BE49-F238E27FC236}">
                <a16:creationId xmlns:a16="http://schemas.microsoft.com/office/drawing/2014/main" id="{8211DB86-BF37-4454-8B1A-F6633A97988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68C5075D-9C15-4969-A099-277339E14CDF}" type="slidenum">
              <a:rPr lang="en-GB" altLang="en-US" sz="1400" b="0" smtClean="0">
                <a:solidFill>
                  <a:schemeClr val="tx1"/>
                </a:solidFill>
                <a:latin typeface="Times New Roman" panose="02020603050405020304" pitchFamily="18" charset="0"/>
              </a:rPr>
              <a:pPr>
                <a:spcBef>
                  <a:spcPct val="0"/>
                </a:spcBef>
                <a:buClrTx/>
                <a:buFontTx/>
                <a:buNone/>
              </a:pPr>
              <a:t>263</a:t>
            </a:fld>
            <a:endParaRPr lang="en-GB" altLang="en-US" sz="1400" b="0">
              <a:solidFill>
                <a:schemeClr val="tx1"/>
              </a:solidFill>
              <a:latin typeface="Times New Roman" panose="02020603050405020304" pitchFamily="18" charset="0"/>
            </a:endParaRPr>
          </a:p>
        </p:txBody>
      </p:sp>
      <p:pic>
        <p:nvPicPr>
          <p:cNvPr id="264195" name="Picture 5" descr="A close up of a coin&#10;&#10;Description automatically generated">
            <a:extLst>
              <a:ext uri="{FF2B5EF4-FFF2-40B4-BE49-F238E27FC236}">
                <a16:creationId xmlns:a16="http://schemas.microsoft.com/office/drawing/2014/main" id="{22FAA9DD-AA12-4FF3-804F-2052D5575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803275"/>
            <a:ext cx="91440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6" name="TextBox 6">
            <a:extLst>
              <a:ext uri="{FF2B5EF4-FFF2-40B4-BE49-F238E27FC236}">
                <a16:creationId xmlns:a16="http://schemas.microsoft.com/office/drawing/2014/main" id="{8B12E790-1978-4583-8C5A-479A3DC41F8C}"/>
              </a:ext>
            </a:extLst>
          </p:cNvPr>
          <p:cNvSpPr txBox="1">
            <a:spLocks noChangeArrowheads="1"/>
          </p:cNvSpPr>
          <p:nvPr/>
        </p:nvSpPr>
        <p:spPr bwMode="auto">
          <a:xfrm>
            <a:off x="841375" y="5546725"/>
            <a:ext cx="7488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r>
              <a:rPr lang="en-GB" altLang="en-US" b="0"/>
              <a:t>Alexandrian coin of Claudius (41-52 AD)</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65218" name="Slide Number Placeholder 5">
            <a:extLst>
              <a:ext uri="{FF2B5EF4-FFF2-40B4-BE49-F238E27FC236}">
                <a16:creationId xmlns:a16="http://schemas.microsoft.com/office/drawing/2014/main" id="{748DECA8-F652-436B-857D-0E9AE26EE4D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9943018-873A-44BC-B3F9-C0791D621227}" type="slidenum">
              <a:rPr lang="en-GB" altLang="en-US" sz="1400" b="0" smtClean="0">
                <a:solidFill>
                  <a:schemeClr val="tx1"/>
                </a:solidFill>
                <a:latin typeface="Times New Roman" panose="02020603050405020304" pitchFamily="18" charset="0"/>
              </a:rPr>
              <a:pPr>
                <a:spcBef>
                  <a:spcPct val="0"/>
                </a:spcBef>
                <a:buClrTx/>
                <a:buFontTx/>
                <a:buNone/>
              </a:pPr>
              <a:t>264</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FARMING IN THE KINGDOM</a:t>
            </a:r>
          </a:p>
        </p:txBody>
      </p:sp>
      <p:sp>
        <p:nvSpPr>
          <p:cNvPr id="265220" name="Rectangle 3">
            <a:extLst>
              <a:ext uri="{FF2B5EF4-FFF2-40B4-BE49-F238E27FC236}">
                <a16:creationId xmlns:a16="http://schemas.microsoft.com/office/drawing/2014/main" id="{6C2825FA-7911-4C48-82A9-39310D7A5CC5}"/>
              </a:ext>
            </a:extLst>
          </p:cNvPr>
          <p:cNvSpPr>
            <a:spLocks noGrp="1" noChangeArrowheads="1"/>
          </p:cNvSpPr>
          <p:nvPr>
            <p:ph type="body" idx="1"/>
          </p:nvPr>
        </p:nvSpPr>
        <p:spPr>
          <a:xfrm>
            <a:off x="533400" y="1219200"/>
            <a:ext cx="8077200" cy="5029200"/>
          </a:xfrm>
        </p:spPr>
        <p:txBody>
          <a:bodyPr/>
          <a:lstStyle/>
          <a:p>
            <a:pPr eaLnBrk="1" hangingPunct="1">
              <a:lnSpc>
                <a:spcPct val="90000"/>
              </a:lnSpc>
              <a:buFont typeface="Wingdings" panose="05000000000000000000" pitchFamily="2" charset="2"/>
              <a:buNone/>
            </a:pPr>
            <a:r>
              <a:rPr lang="en-GB" altLang="en-US" dirty="0"/>
              <a:t>New water will enable food to grow in  today’s deserts </a:t>
            </a:r>
          </a:p>
          <a:p>
            <a:pPr eaLnBrk="1" hangingPunct="1">
              <a:lnSpc>
                <a:spcPct val="90000"/>
              </a:lnSpc>
              <a:buFont typeface="Wingdings" panose="05000000000000000000" pitchFamily="2" charset="2"/>
              <a:buNone/>
            </a:pPr>
            <a:r>
              <a:rPr lang="en-GB" altLang="en-US" dirty="0"/>
              <a:t>See Isaiah  35:1-7, 41:19, 43:19,20, 51:3 </a:t>
            </a:r>
          </a:p>
          <a:p>
            <a:pPr eaLnBrk="1" hangingPunct="1">
              <a:lnSpc>
                <a:spcPct val="90000"/>
              </a:lnSpc>
              <a:buFont typeface="Wingdings" panose="05000000000000000000" pitchFamily="2" charset="2"/>
              <a:buNone/>
            </a:pPr>
            <a:endParaRPr lang="en-GB" altLang="en-US" sz="2800" dirty="0"/>
          </a:p>
          <a:p>
            <a:pPr eaLnBrk="1" hangingPunct="1">
              <a:lnSpc>
                <a:spcPct val="90000"/>
              </a:lnSpc>
              <a:buFont typeface="Wingdings" panose="05000000000000000000" pitchFamily="2" charset="2"/>
              <a:buNone/>
            </a:pPr>
            <a:endParaRPr lang="en-GB" altLang="en-US" sz="2800" dirty="0"/>
          </a:p>
        </p:txBody>
      </p:sp>
      <p:pic>
        <p:nvPicPr>
          <p:cNvPr id="265221" name="Picture 1">
            <a:extLst>
              <a:ext uri="{FF2B5EF4-FFF2-40B4-BE49-F238E27FC236}">
                <a16:creationId xmlns:a16="http://schemas.microsoft.com/office/drawing/2014/main" id="{37D6DA19-3CC1-41EB-A209-9D455DB6C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840038"/>
            <a:ext cx="5329238"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67266" name="Slide Number Placeholder 5">
            <a:extLst>
              <a:ext uri="{FF2B5EF4-FFF2-40B4-BE49-F238E27FC236}">
                <a16:creationId xmlns:a16="http://schemas.microsoft.com/office/drawing/2014/main" id="{E9C6C834-5444-41F8-A413-B629AE4FC2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D86EAF0D-E711-4A3F-855D-E552EEE40A59}" type="slidenum">
              <a:rPr lang="en-GB" altLang="en-US" sz="1400" b="0" smtClean="0">
                <a:solidFill>
                  <a:schemeClr val="tx1"/>
                </a:solidFill>
                <a:latin typeface="Times New Roman" panose="02020603050405020304" pitchFamily="18" charset="0"/>
              </a:rPr>
              <a:pPr>
                <a:spcBef>
                  <a:spcPct val="0"/>
                </a:spcBef>
                <a:buClrTx/>
                <a:buFontTx/>
                <a:buNone/>
              </a:pPr>
              <a:t>265</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A HAPPY WORLD</a:t>
            </a:r>
          </a:p>
        </p:txBody>
      </p:sp>
      <p:sp>
        <p:nvSpPr>
          <p:cNvPr id="242692" name="Rectangle 3">
            <a:extLst>
              <a:ext uri="{FF2B5EF4-FFF2-40B4-BE49-F238E27FC236}">
                <a16:creationId xmlns:a16="http://schemas.microsoft.com/office/drawing/2014/main" id="{0DC204DB-97CA-403F-AFB5-D5CF1F8D2D76}"/>
              </a:ext>
            </a:extLst>
          </p:cNvPr>
          <p:cNvSpPr>
            <a:spLocks noGrp="1" noChangeArrowheads="1"/>
          </p:cNvSpPr>
          <p:nvPr>
            <p:ph type="body" idx="1"/>
          </p:nvPr>
        </p:nvSpPr>
        <p:spPr>
          <a:xfrm>
            <a:off x="762000" y="1263650"/>
            <a:ext cx="7910513" cy="5029200"/>
          </a:xfrm>
        </p:spPr>
        <p:txBody>
          <a:bodyPr/>
          <a:lstStyle/>
          <a:p>
            <a:pPr eaLnBrk="1" hangingPunct="1">
              <a:lnSpc>
                <a:spcPct val="90000"/>
              </a:lnSpc>
              <a:buFont typeface="Wingdings" panose="05000000000000000000" pitchFamily="2" charset="2"/>
              <a:buNone/>
              <a:defRPr/>
            </a:pPr>
            <a:r>
              <a:rPr lang="en-GB" altLang="en-US" dirty="0"/>
              <a:t>So much misery today comes from corruption, war and disease</a:t>
            </a:r>
          </a:p>
          <a:p>
            <a:pPr marL="352425" indent="-352425" eaLnBrk="1" hangingPunct="1">
              <a:lnSpc>
                <a:spcPct val="90000"/>
              </a:lnSpc>
              <a:buFont typeface="Wingdings" panose="05000000000000000000" pitchFamily="2" charset="2"/>
              <a:buNone/>
              <a:defRPr/>
            </a:pPr>
            <a:r>
              <a:rPr lang="en-GB" altLang="en-US" dirty="0"/>
              <a:t>In the Kingdom people will learn righteousness</a:t>
            </a:r>
          </a:p>
          <a:p>
            <a:pPr eaLnBrk="1" hangingPunct="1">
              <a:lnSpc>
                <a:spcPct val="90000"/>
              </a:lnSpc>
              <a:buFont typeface="Wingdings" panose="05000000000000000000" pitchFamily="2" charset="2"/>
              <a:buNone/>
              <a:defRPr/>
            </a:pPr>
            <a:r>
              <a:rPr lang="en-GB" altLang="en-US" dirty="0"/>
              <a:t>We are the ones who will teach them God’s rules</a:t>
            </a:r>
          </a:p>
          <a:p>
            <a:pPr eaLnBrk="1" hangingPunct="1">
              <a:lnSpc>
                <a:spcPct val="90000"/>
              </a:lnSpc>
              <a:buFont typeface="Wingdings" panose="05000000000000000000" pitchFamily="2" charset="2"/>
              <a:buNone/>
              <a:defRPr/>
            </a:pPr>
            <a:r>
              <a:rPr lang="en-GB" altLang="en-US" dirty="0"/>
              <a:t>We will be </a:t>
            </a:r>
            <a:r>
              <a:rPr lang="en-GB" altLang="en-US" u="sng" dirty="0"/>
              <a:t>kings</a:t>
            </a:r>
            <a:r>
              <a:rPr lang="en-GB" altLang="en-US" dirty="0"/>
              <a:t> and </a:t>
            </a:r>
            <a:r>
              <a:rPr lang="en-GB" altLang="en-US" u="sng" dirty="0"/>
              <a:t>priests</a:t>
            </a:r>
          </a:p>
          <a:p>
            <a:pPr eaLnBrk="1" hangingPunct="1">
              <a:lnSpc>
                <a:spcPct val="90000"/>
              </a:lnSpc>
              <a:buFont typeface="Wingdings" panose="05000000000000000000" pitchFamily="2" charset="2"/>
              <a:buNone/>
              <a:defRPr/>
            </a:pPr>
            <a:r>
              <a:rPr lang="en-GB" altLang="en-US" dirty="0"/>
              <a:t>See Revelation 20:6</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67266" name="Slide Number Placeholder 5">
            <a:extLst>
              <a:ext uri="{FF2B5EF4-FFF2-40B4-BE49-F238E27FC236}">
                <a16:creationId xmlns:a16="http://schemas.microsoft.com/office/drawing/2014/main" id="{E9C6C834-5444-41F8-A413-B629AE4FC2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D86EAF0D-E711-4A3F-855D-E552EEE40A59}" type="slidenum">
              <a:rPr lang="en-GB" altLang="en-US" sz="1400" b="0" smtClean="0">
                <a:solidFill>
                  <a:schemeClr val="tx1"/>
                </a:solidFill>
                <a:latin typeface="Times New Roman" panose="02020603050405020304" pitchFamily="18" charset="0"/>
              </a:rPr>
              <a:pPr>
                <a:spcBef>
                  <a:spcPct val="0"/>
                </a:spcBef>
                <a:buClrTx/>
                <a:buFontTx/>
                <a:buNone/>
              </a:pPr>
              <a:t>266</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A HAPPY WORLD</a:t>
            </a:r>
          </a:p>
        </p:txBody>
      </p:sp>
      <p:sp>
        <p:nvSpPr>
          <p:cNvPr id="242692" name="Rectangle 3">
            <a:extLst>
              <a:ext uri="{FF2B5EF4-FFF2-40B4-BE49-F238E27FC236}">
                <a16:creationId xmlns:a16="http://schemas.microsoft.com/office/drawing/2014/main" id="{0DC204DB-97CA-403F-AFB5-D5CF1F8D2D76}"/>
              </a:ext>
            </a:extLst>
          </p:cNvPr>
          <p:cNvSpPr>
            <a:spLocks noGrp="1" noChangeArrowheads="1"/>
          </p:cNvSpPr>
          <p:nvPr>
            <p:ph type="body" idx="1"/>
          </p:nvPr>
        </p:nvSpPr>
        <p:spPr>
          <a:xfrm>
            <a:off x="762000" y="1196752"/>
            <a:ext cx="7910513" cy="5029200"/>
          </a:xfrm>
        </p:spPr>
        <p:txBody>
          <a:bodyPr/>
          <a:lstStyle/>
          <a:p>
            <a:pPr eaLnBrk="1" hangingPunct="1">
              <a:lnSpc>
                <a:spcPct val="90000"/>
              </a:lnSpc>
              <a:buFont typeface="Wingdings" panose="05000000000000000000" pitchFamily="2" charset="2"/>
              <a:buNone/>
              <a:defRPr/>
            </a:pPr>
            <a:r>
              <a:rPr lang="en-GB" altLang="en-US" dirty="0"/>
              <a:t>Kings rule</a:t>
            </a:r>
          </a:p>
          <a:p>
            <a:pPr eaLnBrk="1" hangingPunct="1">
              <a:lnSpc>
                <a:spcPct val="90000"/>
              </a:lnSpc>
              <a:buFont typeface="Wingdings" panose="05000000000000000000" pitchFamily="2" charset="2"/>
              <a:buNone/>
              <a:defRPr/>
            </a:pPr>
            <a:r>
              <a:rPr lang="en-GB" altLang="en-US" dirty="0"/>
              <a:t>The apostles are to rule the 12 tribes of Israel</a:t>
            </a:r>
          </a:p>
          <a:p>
            <a:pPr eaLnBrk="1" hangingPunct="1">
              <a:lnSpc>
                <a:spcPct val="90000"/>
              </a:lnSpc>
              <a:buFont typeface="Wingdings" panose="05000000000000000000" pitchFamily="2" charset="2"/>
              <a:buNone/>
              <a:defRPr/>
            </a:pPr>
            <a:r>
              <a:rPr lang="en-GB" altLang="en-US" dirty="0"/>
              <a:t>Some saints will be set over ten cities, others over five</a:t>
            </a:r>
          </a:p>
          <a:p>
            <a:pPr eaLnBrk="1" hangingPunct="1">
              <a:lnSpc>
                <a:spcPct val="90000"/>
              </a:lnSpc>
              <a:buFont typeface="Wingdings" panose="05000000000000000000" pitchFamily="2" charset="2"/>
              <a:buNone/>
              <a:defRPr/>
            </a:pPr>
            <a:r>
              <a:rPr lang="en-GB" altLang="en-US" dirty="0"/>
              <a:t>Kings lead by example</a:t>
            </a:r>
          </a:p>
          <a:p>
            <a:pPr eaLnBrk="1" hangingPunct="1">
              <a:lnSpc>
                <a:spcPct val="90000"/>
              </a:lnSpc>
              <a:buFont typeface="Wingdings" panose="05000000000000000000" pitchFamily="2" charset="2"/>
              <a:buNone/>
              <a:defRPr/>
            </a:pPr>
            <a:r>
              <a:rPr lang="en-GB" altLang="en-US" dirty="0"/>
              <a:t>They organise and make rules and guide</a:t>
            </a:r>
          </a:p>
          <a:p>
            <a:pPr eaLnBrk="1" hangingPunct="1">
              <a:lnSpc>
                <a:spcPct val="90000"/>
              </a:lnSpc>
              <a:buFont typeface="Wingdings" panose="05000000000000000000" pitchFamily="2" charset="2"/>
              <a:buNone/>
              <a:defRPr/>
            </a:pPr>
            <a:r>
              <a:rPr lang="en-GB" altLang="en-US" dirty="0"/>
              <a:t>See Isaiah 30:21</a:t>
            </a:r>
          </a:p>
          <a:p>
            <a:pPr eaLnBrk="1" hangingPunct="1">
              <a:lnSpc>
                <a:spcPct val="90000"/>
              </a:lnSpc>
              <a:buFont typeface="Wingdings" panose="05000000000000000000" pitchFamily="2" charset="2"/>
              <a:buNone/>
              <a:defRPr/>
            </a:pPr>
            <a:r>
              <a:rPr lang="en-GB" altLang="en-US" dirty="0"/>
              <a:t>Kings are shepherds (e.g. the Mace)</a:t>
            </a:r>
          </a:p>
        </p:txBody>
      </p:sp>
    </p:spTree>
    <p:extLst>
      <p:ext uri="{BB962C8B-B14F-4D97-AF65-F5344CB8AC3E}">
        <p14:creationId xmlns:p14="http://schemas.microsoft.com/office/powerpoint/2010/main" val="108962118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67266" name="Slide Number Placeholder 5">
            <a:extLst>
              <a:ext uri="{FF2B5EF4-FFF2-40B4-BE49-F238E27FC236}">
                <a16:creationId xmlns:a16="http://schemas.microsoft.com/office/drawing/2014/main" id="{E9C6C834-5444-41F8-A413-B629AE4FC2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D86EAF0D-E711-4A3F-855D-E552EEE40A59}" type="slidenum">
              <a:rPr lang="en-GB" altLang="en-US" sz="1400" b="0" smtClean="0">
                <a:solidFill>
                  <a:schemeClr val="tx1"/>
                </a:solidFill>
                <a:latin typeface="Times New Roman" panose="02020603050405020304" pitchFamily="18" charset="0"/>
              </a:rPr>
              <a:pPr>
                <a:spcBef>
                  <a:spcPct val="0"/>
                </a:spcBef>
                <a:buClrTx/>
                <a:buFontTx/>
                <a:buNone/>
              </a:pPr>
              <a:t>267</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A HAPPY WORLD</a:t>
            </a:r>
          </a:p>
        </p:txBody>
      </p:sp>
      <p:sp>
        <p:nvSpPr>
          <p:cNvPr id="242692" name="Rectangle 3">
            <a:extLst>
              <a:ext uri="{FF2B5EF4-FFF2-40B4-BE49-F238E27FC236}">
                <a16:creationId xmlns:a16="http://schemas.microsoft.com/office/drawing/2014/main" id="{0DC204DB-97CA-403F-AFB5-D5CF1F8D2D76}"/>
              </a:ext>
            </a:extLst>
          </p:cNvPr>
          <p:cNvSpPr>
            <a:spLocks noGrp="1" noChangeArrowheads="1"/>
          </p:cNvSpPr>
          <p:nvPr>
            <p:ph type="body" idx="1"/>
          </p:nvPr>
        </p:nvSpPr>
        <p:spPr>
          <a:xfrm rot="21600000">
            <a:off x="762000" y="1196752"/>
            <a:ext cx="7910513" cy="5029200"/>
          </a:xfrm>
        </p:spPr>
        <p:txBody>
          <a:bodyPr/>
          <a:lstStyle/>
          <a:p>
            <a:pPr eaLnBrk="1" hangingPunct="1">
              <a:lnSpc>
                <a:spcPct val="90000"/>
              </a:lnSpc>
              <a:buFont typeface="Wingdings" panose="05000000000000000000" pitchFamily="2" charset="2"/>
              <a:buNone/>
              <a:defRPr/>
            </a:pPr>
            <a:r>
              <a:rPr lang="en-GB" altLang="en-US" dirty="0"/>
              <a:t>We will be </a:t>
            </a:r>
            <a:r>
              <a:rPr lang="en-GB" altLang="en-US" u="sng" dirty="0"/>
              <a:t>priests</a:t>
            </a:r>
          </a:p>
          <a:p>
            <a:pPr eaLnBrk="1" hangingPunct="1">
              <a:lnSpc>
                <a:spcPct val="90000"/>
              </a:lnSpc>
              <a:buFont typeface="Wingdings" panose="05000000000000000000" pitchFamily="2" charset="2"/>
              <a:buNone/>
              <a:defRPr/>
            </a:pPr>
            <a:r>
              <a:rPr lang="en-GB" altLang="en-US" dirty="0"/>
              <a:t>Priests </a:t>
            </a:r>
            <a:r>
              <a:rPr lang="en-GB" altLang="en-US" u="sng" dirty="0"/>
              <a:t>teach</a:t>
            </a:r>
            <a:r>
              <a:rPr lang="en-GB" altLang="en-US" dirty="0"/>
              <a:t> and </a:t>
            </a:r>
            <a:r>
              <a:rPr lang="en-GB" altLang="en-US" u="sng" dirty="0"/>
              <a:t>judge</a:t>
            </a:r>
          </a:p>
          <a:p>
            <a:pPr eaLnBrk="1" hangingPunct="1">
              <a:lnSpc>
                <a:spcPct val="90000"/>
              </a:lnSpc>
              <a:buFont typeface="Wingdings" panose="05000000000000000000" pitchFamily="2" charset="2"/>
              <a:buNone/>
              <a:defRPr/>
            </a:pPr>
            <a:r>
              <a:rPr lang="en-GB" altLang="en-US" dirty="0"/>
              <a:t>See Malachi 2:5-7</a:t>
            </a:r>
          </a:p>
          <a:p>
            <a:pPr eaLnBrk="1" hangingPunct="1">
              <a:lnSpc>
                <a:spcPct val="90000"/>
              </a:lnSpc>
              <a:buFont typeface="Wingdings" panose="05000000000000000000" pitchFamily="2" charset="2"/>
              <a:buNone/>
              <a:defRPr/>
            </a:pPr>
            <a:r>
              <a:rPr lang="en-GB" altLang="en-US" dirty="0"/>
              <a:t>They explain what to do when someone has sinned</a:t>
            </a:r>
          </a:p>
          <a:p>
            <a:pPr eaLnBrk="1" hangingPunct="1">
              <a:lnSpc>
                <a:spcPct val="90000"/>
              </a:lnSpc>
              <a:buFont typeface="Wingdings" panose="05000000000000000000" pitchFamily="2" charset="2"/>
              <a:buNone/>
              <a:defRPr/>
            </a:pPr>
            <a:r>
              <a:rPr lang="en-GB" altLang="en-US" dirty="0"/>
              <a:t>They lead people to God</a:t>
            </a:r>
          </a:p>
          <a:p>
            <a:pPr eaLnBrk="1" hangingPunct="1">
              <a:lnSpc>
                <a:spcPct val="90000"/>
              </a:lnSpc>
              <a:buFont typeface="Wingdings" panose="05000000000000000000" pitchFamily="2" charset="2"/>
              <a:buNone/>
              <a:defRPr/>
            </a:pPr>
            <a:r>
              <a:rPr lang="en-GB" altLang="en-US" dirty="0"/>
              <a:t>Maybe we will lead the singing too!</a:t>
            </a:r>
          </a:p>
          <a:p>
            <a:pPr eaLnBrk="1" hangingPunct="1">
              <a:lnSpc>
                <a:spcPct val="90000"/>
              </a:lnSpc>
              <a:buFont typeface="Wingdings" panose="05000000000000000000" pitchFamily="2" charset="2"/>
              <a:buNone/>
              <a:defRPr/>
            </a:pPr>
            <a:r>
              <a:rPr lang="en-GB" altLang="en-US" dirty="0"/>
              <a:t>See Revelation 5:9-13</a:t>
            </a:r>
          </a:p>
          <a:p>
            <a:pPr eaLnBrk="1" hangingPunct="1">
              <a:lnSpc>
                <a:spcPct val="90000"/>
              </a:lnSpc>
              <a:buFont typeface="Wingdings" panose="05000000000000000000" pitchFamily="2" charset="2"/>
              <a:buNone/>
              <a:defRPr/>
            </a:pPr>
            <a:endParaRPr lang="en-GB" altLang="en-US" dirty="0"/>
          </a:p>
        </p:txBody>
      </p:sp>
    </p:spTree>
    <p:extLst>
      <p:ext uri="{BB962C8B-B14F-4D97-AF65-F5344CB8AC3E}">
        <p14:creationId xmlns:p14="http://schemas.microsoft.com/office/powerpoint/2010/main" val="62616844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67266" name="Slide Number Placeholder 5">
            <a:extLst>
              <a:ext uri="{FF2B5EF4-FFF2-40B4-BE49-F238E27FC236}">
                <a16:creationId xmlns:a16="http://schemas.microsoft.com/office/drawing/2014/main" id="{E9C6C834-5444-41F8-A413-B629AE4FC2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D86EAF0D-E711-4A3F-855D-E552EEE40A59}" type="slidenum">
              <a:rPr lang="en-GB" altLang="en-US" sz="1400" b="0" smtClean="0">
                <a:solidFill>
                  <a:schemeClr val="tx1"/>
                </a:solidFill>
                <a:latin typeface="Times New Roman" panose="02020603050405020304" pitchFamily="18" charset="0"/>
              </a:rPr>
              <a:pPr>
                <a:spcBef>
                  <a:spcPct val="0"/>
                </a:spcBef>
                <a:buClrTx/>
                <a:buFontTx/>
                <a:buNone/>
              </a:pPr>
              <a:t>268</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A HAPPY WORLD</a:t>
            </a:r>
          </a:p>
        </p:txBody>
      </p:sp>
      <p:sp>
        <p:nvSpPr>
          <p:cNvPr id="242692" name="Rectangle 3">
            <a:extLst>
              <a:ext uri="{FF2B5EF4-FFF2-40B4-BE49-F238E27FC236}">
                <a16:creationId xmlns:a16="http://schemas.microsoft.com/office/drawing/2014/main" id="{0DC204DB-97CA-403F-AFB5-D5CF1F8D2D76}"/>
              </a:ext>
            </a:extLst>
          </p:cNvPr>
          <p:cNvSpPr>
            <a:spLocks noGrp="1" noChangeArrowheads="1"/>
          </p:cNvSpPr>
          <p:nvPr>
            <p:ph type="body" idx="1"/>
          </p:nvPr>
        </p:nvSpPr>
        <p:spPr>
          <a:xfrm rot="21600000">
            <a:off x="762000" y="1196752"/>
            <a:ext cx="7910513" cy="5029200"/>
          </a:xfrm>
        </p:spPr>
        <p:txBody>
          <a:bodyPr/>
          <a:lstStyle/>
          <a:p>
            <a:pPr eaLnBrk="1" hangingPunct="1">
              <a:lnSpc>
                <a:spcPct val="90000"/>
              </a:lnSpc>
              <a:buFont typeface="Wingdings" panose="05000000000000000000" pitchFamily="2" charset="2"/>
              <a:buNone/>
              <a:defRPr/>
            </a:pPr>
            <a:r>
              <a:rPr lang="en-GB" altLang="en-US" dirty="0"/>
              <a:t>It will be a slow and gradual process to bring the nations to a point where the earth is full of righteousness</a:t>
            </a:r>
          </a:p>
          <a:p>
            <a:pPr eaLnBrk="1" hangingPunct="1">
              <a:lnSpc>
                <a:spcPct val="90000"/>
              </a:lnSpc>
              <a:buFont typeface="Wingdings" panose="05000000000000000000" pitchFamily="2" charset="2"/>
              <a:buNone/>
              <a:defRPr/>
            </a:pPr>
            <a:r>
              <a:rPr lang="en-GB" altLang="en-US" dirty="0"/>
              <a:t>See Isaiah 32:1, 16,17</a:t>
            </a:r>
          </a:p>
          <a:p>
            <a:pPr eaLnBrk="1" hangingPunct="1">
              <a:lnSpc>
                <a:spcPct val="90000"/>
              </a:lnSpc>
              <a:buFont typeface="Wingdings" panose="05000000000000000000" pitchFamily="2" charset="2"/>
              <a:buNone/>
              <a:defRPr/>
            </a:pPr>
            <a:r>
              <a:rPr lang="en-GB" altLang="en-US" dirty="0"/>
              <a:t>we ourselves will be free from pain and suffering, but we will use the experiences of our mortality to encourage the mortals we work with</a:t>
            </a:r>
          </a:p>
          <a:p>
            <a:pPr eaLnBrk="1" hangingPunct="1">
              <a:lnSpc>
                <a:spcPct val="90000"/>
              </a:lnSpc>
              <a:buFont typeface="Wingdings" panose="05000000000000000000" pitchFamily="2" charset="2"/>
              <a:buNone/>
              <a:defRPr/>
            </a:pPr>
            <a:r>
              <a:rPr lang="en-GB" altLang="en-US"/>
              <a:t>See Hebrews 2:18 and 4:15,16</a:t>
            </a:r>
            <a:endParaRPr lang="en-GB" altLang="en-US" dirty="0"/>
          </a:p>
          <a:p>
            <a:pPr eaLnBrk="1" hangingPunct="1">
              <a:lnSpc>
                <a:spcPct val="90000"/>
              </a:lnSpc>
              <a:buFont typeface="Wingdings" panose="05000000000000000000" pitchFamily="2" charset="2"/>
              <a:buNone/>
              <a:defRPr/>
            </a:pPr>
            <a:endParaRPr lang="en-GB" altLang="en-US" dirty="0"/>
          </a:p>
        </p:txBody>
      </p:sp>
    </p:spTree>
    <p:extLst>
      <p:ext uri="{BB962C8B-B14F-4D97-AF65-F5344CB8AC3E}">
        <p14:creationId xmlns:p14="http://schemas.microsoft.com/office/powerpoint/2010/main" val="217349378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67266" name="Slide Number Placeholder 5">
            <a:extLst>
              <a:ext uri="{FF2B5EF4-FFF2-40B4-BE49-F238E27FC236}">
                <a16:creationId xmlns:a16="http://schemas.microsoft.com/office/drawing/2014/main" id="{E9C6C834-5444-41F8-A413-B629AE4FC2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D86EAF0D-E711-4A3F-855D-E552EEE40A59}" type="slidenum">
              <a:rPr lang="en-GB" altLang="en-US" sz="1400" b="0" smtClean="0">
                <a:solidFill>
                  <a:schemeClr val="tx1"/>
                </a:solidFill>
                <a:latin typeface="Times New Roman" panose="02020603050405020304" pitchFamily="18" charset="0"/>
              </a:rPr>
              <a:pPr>
                <a:spcBef>
                  <a:spcPct val="0"/>
                </a:spcBef>
                <a:buClrTx/>
                <a:buFontTx/>
                <a:buNone/>
              </a:pPr>
              <a:t>269</a:t>
            </a:fld>
            <a:endParaRPr lang="en-GB" altLang="en-US" sz="1400" b="0">
              <a:solidFill>
                <a:schemeClr val="tx1"/>
              </a:solidFill>
              <a:latin typeface="Times New Roman" panose="02020603050405020304" pitchFamily="18" charset="0"/>
            </a:endParaRPr>
          </a:p>
        </p:txBody>
      </p:sp>
      <p:sp>
        <p:nvSpPr>
          <p:cNvPr id="377858" name="Rectangle 2">
            <a:extLst>
              <a:ext uri="{FF2B5EF4-FFF2-40B4-BE49-F238E27FC236}">
                <a16:creationId xmlns:a16="http://schemas.microsoft.com/office/drawing/2014/main" id="{E761DDA1-979A-479F-98EA-DEA895042F15}"/>
              </a:ext>
            </a:extLst>
          </p:cNvPr>
          <p:cNvSpPr>
            <a:spLocks noGrp="1" noChangeArrowheads="1"/>
          </p:cNvSpPr>
          <p:nvPr>
            <p:ph type="title"/>
          </p:nvPr>
        </p:nvSpPr>
        <p:spPr/>
        <p:txBody>
          <a:bodyPr/>
          <a:lstStyle/>
          <a:p>
            <a:pPr eaLnBrk="1" hangingPunct="1">
              <a:defRPr/>
            </a:pPr>
            <a:r>
              <a:rPr lang="en-GB" dirty="0"/>
              <a:t>A HAPPY WORLD</a:t>
            </a:r>
          </a:p>
        </p:txBody>
      </p:sp>
      <p:sp>
        <p:nvSpPr>
          <p:cNvPr id="242692" name="Rectangle 3">
            <a:extLst>
              <a:ext uri="{FF2B5EF4-FFF2-40B4-BE49-F238E27FC236}">
                <a16:creationId xmlns:a16="http://schemas.microsoft.com/office/drawing/2014/main" id="{0DC204DB-97CA-403F-AFB5-D5CF1F8D2D76}"/>
              </a:ext>
            </a:extLst>
          </p:cNvPr>
          <p:cNvSpPr>
            <a:spLocks noGrp="1" noChangeArrowheads="1"/>
          </p:cNvSpPr>
          <p:nvPr>
            <p:ph type="body" idx="1"/>
          </p:nvPr>
        </p:nvSpPr>
        <p:spPr>
          <a:xfrm>
            <a:off x="762000" y="1263650"/>
            <a:ext cx="7910513" cy="5029200"/>
          </a:xfrm>
        </p:spPr>
        <p:txBody>
          <a:bodyPr/>
          <a:lstStyle/>
          <a:p>
            <a:pPr eaLnBrk="1" hangingPunct="1">
              <a:lnSpc>
                <a:spcPct val="90000"/>
              </a:lnSpc>
              <a:buFont typeface="Wingdings" panose="05000000000000000000" pitchFamily="2" charset="2"/>
              <a:buNone/>
              <a:defRPr/>
            </a:pPr>
            <a:r>
              <a:rPr lang="en-GB" altLang="en-US" dirty="0"/>
              <a:t>Peace and prosperity come with righteousness</a:t>
            </a:r>
          </a:p>
          <a:p>
            <a:pPr eaLnBrk="1" hangingPunct="1">
              <a:lnSpc>
                <a:spcPct val="90000"/>
              </a:lnSpc>
              <a:buFont typeface="Wingdings" panose="05000000000000000000" pitchFamily="2" charset="2"/>
              <a:buNone/>
              <a:defRPr/>
            </a:pPr>
            <a:r>
              <a:rPr lang="en-GB" altLang="en-US" dirty="0"/>
              <a:t>God will be praised and thanked</a:t>
            </a:r>
          </a:p>
          <a:p>
            <a:pPr eaLnBrk="1" hangingPunct="1">
              <a:lnSpc>
                <a:spcPct val="90000"/>
              </a:lnSpc>
              <a:buFont typeface="Wingdings" panose="05000000000000000000" pitchFamily="2" charset="2"/>
              <a:buNone/>
              <a:defRPr/>
            </a:pPr>
            <a:r>
              <a:rPr lang="en-GB" altLang="en-US" dirty="0"/>
              <a:t>After 1000 years, the earth will be full of his glory</a:t>
            </a:r>
          </a:p>
          <a:p>
            <a:pPr eaLnBrk="1" hangingPunct="1">
              <a:lnSpc>
                <a:spcPct val="90000"/>
              </a:lnSpc>
              <a:buFont typeface="Wingdings" panose="05000000000000000000" pitchFamily="2" charset="2"/>
              <a:buNone/>
              <a:defRPr/>
            </a:pPr>
            <a:endParaRPr lang="en-GB" altLang="en-US" dirty="0"/>
          </a:p>
        </p:txBody>
      </p:sp>
    </p:spTree>
    <p:extLst>
      <p:ext uri="{BB962C8B-B14F-4D97-AF65-F5344CB8AC3E}">
        <p14:creationId xmlns:p14="http://schemas.microsoft.com/office/powerpoint/2010/main" val="2505696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Slide Number Placeholder 3">
            <a:extLst>
              <a:ext uri="{FF2B5EF4-FFF2-40B4-BE49-F238E27FC236}">
                <a16:creationId xmlns:a16="http://schemas.microsoft.com/office/drawing/2014/main" id="{903676D6-6E44-4445-98EC-B5903B053A4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A626DD3-35DC-4C3A-BFA8-11166579423F}" type="slidenum">
              <a:rPr lang="en-GB" altLang="en-US" sz="1400" b="0" smtClean="0">
                <a:solidFill>
                  <a:schemeClr val="tx1"/>
                </a:solidFill>
                <a:latin typeface="Times New Roman" panose="02020603050405020304" pitchFamily="18" charset="0"/>
              </a:rPr>
              <a:pPr>
                <a:spcBef>
                  <a:spcPct val="0"/>
                </a:spcBef>
                <a:buClrTx/>
                <a:buFontTx/>
                <a:buNone/>
              </a:pPr>
              <a:t>27</a:t>
            </a:fld>
            <a:endParaRPr lang="en-GB" altLang="en-US" sz="1400" b="0">
              <a:solidFill>
                <a:schemeClr val="tx1"/>
              </a:solidFill>
              <a:latin typeface="Times New Roman" panose="02020603050405020304" pitchFamily="18" charset="0"/>
            </a:endParaRPr>
          </a:p>
        </p:txBody>
      </p:sp>
      <p:pic>
        <p:nvPicPr>
          <p:cNvPr id="30723" name="Picture 2" descr="C:\Documents and Settings\DAVID\My Documents\MAPS\israel physical.jpg">
            <a:extLst>
              <a:ext uri="{FF2B5EF4-FFF2-40B4-BE49-F238E27FC236}">
                <a16:creationId xmlns:a16="http://schemas.microsoft.com/office/drawing/2014/main" id="{38BB6EDA-3A5C-48C8-8DD3-A6194C7A2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38" r="3638" b="2145"/>
          <a:stretch>
            <a:fillRect/>
          </a:stretch>
        </p:blipFill>
        <p:spPr bwMode="auto">
          <a:xfrm>
            <a:off x="2819400" y="0"/>
            <a:ext cx="434975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4" name="Group 8">
            <a:extLst>
              <a:ext uri="{FF2B5EF4-FFF2-40B4-BE49-F238E27FC236}">
                <a16:creationId xmlns:a16="http://schemas.microsoft.com/office/drawing/2014/main" id="{5C89B9DE-411D-441D-B2C6-71F238E59A48}"/>
              </a:ext>
            </a:extLst>
          </p:cNvPr>
          <p:cNvGrpSpPr>
            <a:grpSpLocks/>
          </p:cNvGrpSpPr>
          <p:nvPr/>
        </p:nvGrpSpPr>
        <p:grpSpPr bwMode="auto">
          <a:xfrm>
            <a:off x="762000" y="1828800"/>
            <a:ext cx="4724400" cy="3429000"/>
            <a:chOff x="384" y="1584"/>
            <a:chExt cx="2976" cy="2160"/>
          </a:xfrm>
        </p:grpSpPr>
        <p:sp>
          <p:nvSpPr>
            <p:cNvPr id="30726" name="Oval 5">
              <a:extLst>
                <a:ext uri="{FF2B5EF4-FFF2-40B4-BE49-F238E27FC236}">
                  <a16:creationId xmlns:a16="http://schemas.microsoft.com/office/drawing/2014/main" id="{7DB948BC-9898-4759-B878-48A717A3CBDB}"/>
                </a:ext>
              </a:extLst>
            </p:cNvPr>
            <p:cNvSpPr>
              <a:spLocks noChangeArrowheads="1"/>
            </p:cNvSpPr>
            <p:nvPr/>
          </p:nvSpPr>
          <p:spPr bwMode="auto">
            <a:xfrm rot="517537">
              <a:off x="2928" y="1584"/>
              <a:ext cx="432" cy="216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sp>
          <p:nvSpPr>
            <p:cNvPr id="30727" name="Text Box 6">
              <a:extLst>
                <a:ext uri="{FF2B5EF4-FFF2-40B4-BE49-F238E27FC236}">
                  <a16:creationId xmlns:a16="http://schemas.microsoft.com/office/drawing/2014/main" id="{A8494C8F-FCAC-4F9C-924E-248568A8DF52}"/>
                </a:ext>
              </a:extLst>
            </p:cNvPr>
            <p:cNvSpPr txBox="1">
              <a:spLocks noChangeArrowheads="1"/>
            </p:cNvSpPr>
            <p:nvPr/>
          </p:nvSpPr>
          <p:spPr bwMode="auto">
            <a:xfrm>
              <a:off x="384" y="1824"/>
              <a:ext cx="124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sz="2800">
                  <a:solidFill>
                    <a:schemeClr val="tx1"/>
                  </a:solidFill>
                </a:rPr>
                <a:t>Mountains</a:t>
              </a:r>
            </a:p>
          </p:txBody>
        </p:sp>
        <p:sp>
          <p:nvSpPr>
            <p:cNvPr id="30728" name="Line 7">
              <a:extLst>
                <a:ext uri="{FF2B5EF4-FFF2-40B4-BE49-F238E27FC236}">
                  <a16:creationId xmlns:a16="http://schemas.microsoft.com/office/drawing/2014/main" id="{33C4F5AD-D9CF-45EA-945D-80DE29B7DA50}"/>
                </a:ext>
              </a:extLst>
            </p:cNvPr>
            <p:cNvSpPr>
              <a:spLocks noChangeShapeType="1"/>
            </p:cNvSpPr>
            <p:nvPr/>
          </p:nvSpPr>
          <p:spPr bwMode="auto">
            <a:xfrm>
              <a:off x="1632" y="2112"/>
              <a:ext cx="1344" cy="33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30725" name="Text Box 9">
            <a:extLst>
              <a:ext uri="{FF2B5EF4-FFF2-40B4-BE49-F238E27FC236}">
                <a16:creationId xmlns:a16="http://schemas.microsoft.com/office/drawing/2014/main" id="{54CE3A08-9B22-46D3-B753-BDA686E6C669}"/>
              </a:ext>
            </a:extLst>
          </p:cNvPr>
          <p:cNvSpPr txBox="1">
            <a:spLocks noChangeArrowheads="1"/>
          </p:cNvSpPr>
          <p:nvPr/>
        </p:nvSpPr>
        <p:spPr bwMode="auto">
          <a:xfrm>
            <a:off x="762000" y="27432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sz="2800">
                <a:solidFill>
                  <a:schemeClr val="hlink"/>
                </a:solidFill>
              </a:rPr>
              <a:t>timber, sheep and goats</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sp>
        <p:nvSpPr>
          <p:cNvPr id="266242" name="Slide Number Placeholder 5">
            <a:extLst>
              <a:ext uri="{FF2B5EF4-FFF2-40B4-BE49-F238E27FC236}">
                <a16:creationId xmlns:a16="http://schemas.microsoft.com/office/drawing/2014/main" id="{F4559350-FAE0-4F88-BFB1-FE7B43735A3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5A5BABBE-BAC4-473A-92E8-96A03AC56589}" type="slidenum">
              <a:rPr lang="en-GB" altLang="en-US" sz="1400" b="0" smtClean="0">
                <a:solidFill>
                  <a:schemeClr val="tx1"/>
                </a:solidFill>
                <a:latin typeface="Times New Roman" panose="02020603050405020304" pitchFamily="18" charset="0"/>
              </a:rPr>
              <a:pPr>
                <a:spcBef>
                  <a:spcPct val="0"/>
                </a:spcBef>
                <a:buClrTx/>
                <a:buFontTx/>
                <a:buNone/>
              </a:pPr>
              <a:t>270</a:t>
            </a:fld>
            <a:endParaRPr lang="en-GB" altLang="en-US" sz="1400" b="0">
              <a:solidFill>
                <a:schemeClr val="tx1"/>
              </a:solidFill>
              <a:latin typeface="Times New Roman" panose="02020603050405020304" pitchFamily="18" charset="0"/>
            </a:endParaRPr>
          </a:p>
        </p:txBody>
      </p:sp>
      <p:sp>
        <p:nvSpPr>
          <p:cNvPr id="150530" name="Rectangle 2">
            <a:extLst>
              <a:ext uri="{FF2B5EF4-FFF2-40B4-BE49-F238E27FC236}">
                <a16:creationId xmlns:a16="http://schemas.microsoft.com/office/drawing/2014/main" id="{3FBF410C-D06C-47DB-9C3B-935B97826E0B}"/>
              </a:ext>
            </a:extLst>
          </p:cNvPr>
          <p:cNvSpPr>
            <a:spLocks noGrp="1" noChangeArrowheads="1"/>
          </p:cNvSpPr>
          <p:nvPr>
            <p:ph type="title"/>
          </p:nvPr>
        </p:nvSpPr>
        <p:spPr>
          <a:xfrm>
            <a:off x="304800" y="0"/>
            <a:ext cx="8458200" cy="1143000"/>
          </a:xfrm>
        </p:spPr>
        <p:txBody>
          <a:bodyPr/>
          <a:lstStyle/>
          <a:p>
            <a:pPr eaLnBrk="1" hangingPunct="1">
              <a:defRPr/>
            </a:pPr>
            <a:r>
              <a:rPr lang="en-GB" sz="3200" b="0" dirty="0">
                <a:solidFill>
                  <a:schemeClr val="bg2"/>
                </a:solidFill>
                <a:effectLst>
                  <a:outerShdw blurRad="38100" dist="38100" dir="2700000" algn="tl">
                    <a:srgbClr val="C0C0C0"/>
                  </a:outerShdw>
                </a:effectLst>
              </a:rPr>
              <a:t>THE KINGDOM OF GOD</a:t>
            </a:r>
            <a:endParaRPr lang="en-GB" sz="3600" dirty="0">
              <a:solidFill>
                <a:schemeClr val="bg2"/>
              </a:solidFill>
            </a:endParaRPr>
          </a:p>
        </p:txBody>
      </p:sp>
      <p:pic>
        <p:nvPicPr>
          <p:cNvPr id="150531" name="Picture 3" descr="C:\My Documents\2.jpg">
            <a:extLst>
              <a:ext uri="{FF2B5EF4-FFF2-40B4-BE49-F238E27FC236}">
                <a16:creationId xmlns:a16="http://schemas.microsoft.com/office/drawing/2014/main" id="{8F2D1731-95EC-4751-84D7-83190A871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38200"/>
            <a:ext cx="6781800" cy="552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Text Box 4">
            <a:extLst>
              <a:ext uri="{FF2B5EF4-FFF2-40B4-BE49-F238E27FC236}">
                <a16:creationId xmlns:a16="http://schemas.microsoft.com/office/drawing/2014/main" id="{29F7174D-7789-4403-AEFC-E17D1B0A8CDC}"/>
              </a:ext>
            </a:extLst>
          </p:cNvPr>
          <p:cNvSpPr txBox="1">
            <a:spLocks noChangeArrowheads="1"/>
          </p:cNvSpPr>
          <p:nvPr/>
        </p:nvSpPr>
        <p:spPr bwMode="auto">
          <a:xfrm>
            <a:off x="6400800" y="4495800"/>
            <a:ext cx="152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50000"/>
              </a:spcBef>
              <a:buClrTx/>
              <a:buFontTx/>
              <a:buNone/>
            </a:pPr>
            <a:r>
              <a:rPr lang="en-US" altLang="en-US" sz="1800">
                <a:solidFill>
                  <a:schemeClr val="tx1"/>
                </a:solidFill>
              </a:rPr>
              <a:t>THE END         OF WAR</a:t>
            </a:r>
            <a:endParaRPr lang="en-US" altLang="en-US" sz="2800" b="0">
              <a:solidFill>
                <a:schemeClr val="tx1"/>
              </a:solidFill>
            </a:endParaRPr>
          </a:p>
        </p:txBody>
      </p:sp>
      <p:sp>
        <p:nvSpPr>
          <p:cNvPr id="150533" name="Text Box 5">
            <a:extLst>
              <a:ext uri="{FF2B5EF4-FFF2-40B4-BE49-F238E27FC236}">
                <a16:creationId xmlns:a16="http://schemas.microsoft.com/office/drawing/2014/main" id="{624E3AF2-8DFB-445F-A350-6A8C8540D2F7}"/>
              </a:ext>
            </a:extLst>
          </p:cNvPr>
          <p:cNvSpPr txBox="1">
            <a:spLocks noChangeArrowheads="1"/>
          </p:cNvSpPr>
          <p:nvPr/>
        </p:nvSpPr>
        <p:spPr bwMode="auto">
          <a:xfrm>
            <a:off x="5715000" y="137160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50000"/>
              </a:spcBef>
              <a:buClrTx/>
              <a:buFontTx/>
              <a:buNone/>
            </a:pPr>
            <a:r>
              <a:rPr lang="en-US" altLang="en-US" sz="1800">
                <a:solidFill>
                  <a:schemeClr val="tx1"/>
                </a:solidFill>
              </a:rPr>
              <a:t>PROSPEROUS AGRICULTURE</a:t>
            </a:r>
            <a:endParaRPr lang="en-US" altLang="en-US" sz="2800" b="0">
              <a:solidFill>
                <a:schemeClr val="tx1"/>
              </a:solidFill>
            </a:endParaRPr>
          </a:p>
        </p:txBody>
      </p:sp>
      <p:sp>
        <p:nvSpPr>
          <p:cNvPr id="150534" name="Text Box 6">
            <a:extLst>
              <a:ext uri="{FF2B5EF4-FFF2-40B4-BE49-F238E27FC236}">
                <a16:creationId xmlns:a16="http://schemas.microsoft.com/office/drawing/2014/main" id="{F0606FD9-EC61-4507-9D4A-55EE81BDED34}"/>
              </a:ext>
            </a:extLst>
          </p:cNvPr>
          <p:cNvSpPr txBox="1">
            <a:spLocks noChangeArrowheads="1"/>
          </p:cNvSpPr>
          <p:nvPr/>
        </p:nvSpPr>
        <p:spPr bwMode="auto">
          <a:xfrm>
            <a:off x="3886200" y="21336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50000"/>
              </a:spcBef>
              <a:buClrTx/>
              <a:buFontTx/>
              <a:buNone/>
            </a:pPr>
            <a:r>
              <a:rPr lang="en-US" altLang="en-US" sz="1800">
                <a:solidFill>
                  <a:schemeClr val="tx1"/>
                </a:solidFill>
              </a:rPr>
              <a:t>NATIONS AT PEACE</a:t>
            </a:r>
            <a:endParaRPr lang="en-US" altLang="en-US" sz="2800" b="0">
              <a:solidFill>
                <a:schemeClr val="tx1"/>
              </a:solidFill>
            </a:endParaRPr>
          </a:p>
        </p:txBody>
      </p:sp>
      <p:sp>
        <p:nvSpPr>
          <p:cNvPr id="150535" name="Text Box 7">
            <a:extLst>
              <a:ext uri="{FF2B5EF4-FFF2-40B4-BE49-F238E27FC236}">
                <a16:creationId xmlns:a16="http://schemas.microsoft.com/office/drawing/2014/main" id="{9960C7B6-040B-441F-9688-C886D93C83A1}"/>
              </a:ext>
            </a:extLst>
          </p:cNvPr>
          <p:cNvSpPr txBox="1">
            <a:spLocks noChangeArrowheads="1"/>
          </p:cNvSpPr>
          <p:nvPr/>
        </p:nvSpPr>
        <p:spPr bwMode="auto">
          <a:xfrm>
            <a:off x="3962400" y="457200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50000"/>
              </a:spcBef>
              <a:buClrTx/>
              <a:buFontTx/>
              <a:buNone/>
            </a:pPr>
            <a:r>
              <a:rPr lang="en-US" altLang="en-US" sz="1800">
                <a:solidFill>
                  <a:schemeClr val="tx1"/>
                </a:solidFill>
              </a:rPr>
              <a:t>FREEDOM FROM FEAR</a:t>
            </a:r>
            <a:endParaRPr lang="en-US" altLang="en-US" sz="2800" b="0">
              <a:solidFill>
                <a:schemeClr val="tx1"/>
              </a:solidFill>
            </a:endParaRPr>
          </a:p>
        </p:txBody>
      </p:sp>
      <p:sp>
        <p:nvSpPr>
          <p:cNvPr id="150536" name="Text Box 8">
            <a:extLst>
              <a:ext uri="{FF2B5EF4-FFF2-40B4-BE49-F238E27FC236}">
                <a16:creationId xmlns:a16="http://schemas.microsoft.com/office/drawing/2014/main" id="{05426DB2-A958-4C10-8574-BB0F61ADEE90}"/>
              </a:ext>
            </a:extLst>
          </p:cNvPr>
          <p:cNvSpPr txBox="1">
            <a:spLocks noChangeArrowheads="1"/>
          </p:cNvSpPr>
          <p:nvPr/>
        </p:nvSpPr>
        <p:spPr bwMode="auto">
          <a:xfrm>
            <a:off x="2819400" y="5715000"/>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50000"/>
              </a:spcBef>
              <a:buClrTx/>
              <a:buFontTx/>
              <a:buNone/>
            </a:pPr>
            <a:r>
              <a:rPr lang="en-US" altLang="en-US" sz="1800">
                <a:solidFill>
                  <a:schemeClr val="tx1"/>
                </a:solidFill>
              </a:rPr>
              <a:t>FOOD FOR ALL</a:t>
            </a:r>
            <a:endParaRPr lang="en-US" altLang="en-US" sz="2800" b="0">
              <a:solidFill>
                <a:schemeClr val="tx1"/>
              </a:solidFill>
            </a:endParaRPr>
          </a:p>
        </p:txBody>
      </p:sp>
      <p:sp>
        <p:nvSpPr>
          <p:cNvPr id="150537" name="Text Box 9">
            <a:extLst>
              <a:ext uri="{FF2B5EF4-FFF2-40B4-BE49-F238E27FC236}">
                <a16:creationId xmlns:a16="http://schemas.microsoft.com/office/drawing/2014/main" id="{D281AFF8-8509-4076-9417-D07CD4574DFF}"/>
              </a:ext>
            </a:extLst>
          </p:cNvPr>
          <p:cNvSpPr txBox="1">
            <a:spLocks noChangeArrowheads="1"/>
          </p:cNvSpPr>
          <p:nvPr/>
        </p:nvSpPr>
        <p:spPr bwMode="auto">
          <a:xfrm>
            <a:off x="609600" y="41910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50000"/>
              </a:spcBef>
              <a:buClrTx/>
              <a:buFontTx/>
              <a:buNone/>
            </a:pPr>
            <a:r>
              <a:rPr lang="en-US" altLang="en-US" sz="1800">
                <a:solidFill>
                  <a:schemeClr val="tx1"/>
                </a:solidFill>
              </a:rPr>
              <a:t>HEALING</a:t>
            </a:r>
            <a:endParaRPr lang="en-US" altLang="en-US" sz="2800" b="0">
              <a:solidFill>
                <a:schemeClr val="tx1"/>
              </a:solidFill>
            </a:endParaRPr>
          </a:p>
        </p:txBody>
      </p:sp>
      <p:grpSp>
        <p:nvGrpSpPr>
          <p:cNvPr id="2" name="Group 13">
            <a:extLst>
              <a:ext uri="{FF2B5EF4-FFF2-40B4-BE49-F238E27FC236}">
                <a16:creationId xmlns:a16="http://schemas.microsoft.com/office/drawing/2014/main" id="{F0115EB3-E945-431A-88C1-C395570C59E1}"/>
              </a:ext>
            </a:extLst>
          </p:cNvPr>
          <p:cNvGrpSpPr>
            <a:grpSpLocks/>
          </p:cNvGrpSpPr>
          <p:nvPr/>
        </p:nvGrpSpPr>
        <p:grpSpPr bwMode="auto">
          <a:xfrm>
            <a:off x="381000" y="1447800"/>
            <a:ext cx="3200400" cy="990600"/>
            <a:chOff x="240" y="912"/>
            <a:chExt cx="2016" cy="624"/>
          </a:xfrm>
        </p:grpSpPr>
        <p:sp>
          <p:nvSpPr>
            <p:cNvPr id="266252" name="Text Box 10">
              <a:extLst>
                <a:ext uri="{FF2B5EF4-FFF2-40B4-BE49-F238E27FC236}">
                  <a16:creationId xmlns:a16="http://schemas.microsoft.com/office/drawing/2014/main" id="{134138DD-E88B-4C17-B74C-AE5BF1C9DABB}"/>
                </a:ext>
              </a:extLst>
            </p:cNvPr>
            <p:cNvSpPr txBox="1">
              <a:spLocks noChangeArrowheads="1"/>
            </p:cNvSpPr>
            <p:nvPr/>
          </p:nvSpPr>
          <p:spPr bwMode="auto">
            <a:xfrm>
              <a:off x="240" y="912"/>
              <a:ext cx="201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50000"/>
                </a:spcBef>
                <a:buClrTx/>
                <a:buFontTx/>
                <a:buNone/>
              </a:pPr>
              <a:r>
                <a:rPr lang="en-US" altLang="en-US" sz="1800">
                  <a:solidFill>
                    <a:schemeClr val="tx1"/>
                  </a:solidFill>
                </a:rPr>
                <a:t>THE LAW TAUGHT FROM JERUSALEM</a:t>
              </a:r>
              <a:endParaRPr lang="en-US" altLang="en-US" sz="2800" b="0">
                <a:solidFill>
                  <a:schemeClr val="tx1"/>
                </a:solidFill>
              </a:endParaRPr>
            </a:p>
          </p:txBody>
        </p:sp>
        <p:sp>
          <p:nvSpPr>
            <p:cNvPr id="266253" name="Line 11">
              <a:extLst>
                <a:ext uri="{FF2B5EF4-FFF2-40B4-BE49-F238E27FC236}">
                  <a16:creationId xmlns:a16="http://schemas.microsoft.com/office/drawing/2014/main" id="{DAFDC632-231F-498D-BFA8-BA1DF4C907DA}"/>
                </a:ext>
              </a:extLst>
            </p:cNvPr>
            <p:cNvSpPr>
              <a:spLocks noChangeShapeType="1"/>
            </p:cNvSpPr>
            <p:nvPr/>
          </p:nvSpPr>
          <p:spPr bwMode="auto">
            <a:xfrm>
              <a:off x="1344" y="1200"/>
              <a:ext cx="624" cy="336"/>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spTree>
  </p:cSld>
  <p:clrMapOvr>
    <a:masterClrMapping/>
  </p:clrMapOvr>
  <p:transition advTm="9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150530"/>
                                        </p:tgtEl>
                                        <p:attrNameLst>
                                          <p:attrName>style.visibility</p:attrName>
                                        </p:attrNameLst>
                                      </p:cBhvr>
                                      <p:to>
                                        <p:strVal val="visible"/>
                                      </p:to>
                                    </p:set>
                                  </p:childTnLst>
                                </p:cTn>
                              </p:par>
                            </p:childTnLst>
                          </p:cTn>
                        </p:par>
                        <p:par>
                          <p:cTn id="7" fill="hold" nodeType="afterGroup">
                            <p:stCondLst>
                              <p:cond delay="1500"/>
                            </p:stCondLst>
                            <p:childTnLst>
                              <p:par>
                                <p:cTn id="8" presetID="9" presetClass="entr" presetSubtype="0" fill="hold" nodeType="afterEffect">
                                  <p:stCondLst>
                                    <p:cond delay="9000"/>
                                  </p:stCondLst>
                                  <p:childTnLst>
                                    <p:set>
                                      <p:cBhvr>
                                        <p:cTn id="9" dur="1" fill="hold">
                                          <p:stCondLst>
                                            <p:cond delay="0"/>
                                          </p:stCondLst>
                                        </p:cTn>
                                        <p:tgtEl>
                                          <p:spTgt spid="150531"/>
                                        </p:tgtEl>
                                        <p:attrNameLst>
                                          <p:attrName>style.visibility</p:attrName>
                                        </p:attrNameLst>
                                      </p:cBhvr>
                                      <p:to>
                                        <p:strVal val="visible"/>
                                      </p:to>
                                    </p:set>
                                    <p:animEffect transition="in" filter="dissolve">
                                      <p:cBhvr>
                                        <p:cTn id="10" dur="500"/>
                                        <p:tgtEl>
                                          <p:spTgt spid="15053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9"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nodeType="afterGroup">
                            <p:stCondLst>
                              <p:cond delay="500"/>
                            </p:stCondLst>
                            <p:childTnLst>
                              <p:par>
                                <p:cTn id="18" presetID="2" presetClass="entr" presetSubtype="3" fill="hold" grpId="0" nodeType="afterEffect">
                                  <p:stCondLst>
                                    <p:cond delay="10000"/>
                                  </p:stCondLst>
                                  <p:childTnLst>
                                    <p:set>
                                      <p:cBhvr>
                                        <p:cTn id="19" dur="1" fill="hold">
                                          <p:stCondLst>
                                            <p:cond delay="0"/>
                                          </p:stCondLst>
                                        </p:cTn>
                                        <p:tgtEl>
                                          <p:spTgt spid="150533"/>
                                        </p:tgtEl>
                                        <p:attrNameLst>
                                          <p:attrName>style.visibility</p:attrName>
                                        </p:attrNameLst>
                                      </p:cBhvr>
                                      <p:to>
                                        <p:strVal val="visible"/>
                                      </p:to>
                                    </p:set>
                                    <p:anim calcmode="lin" valueType="num">
                                      <p:cBhvr additive="base">
                                        <p:cTn id="20" dur="500" fill="hold"/>
                                        <p:tgtEl>
                                          <p:spTgt spid="150533"/>
                                        </p:tgtEl>
                                        <p:attrNameLst>
                                          <p:attrName>ppt_x</p:attrName>
                                        </p:attrNameLst>
                                      </p:cBhvr>
                                      <p:tavLst>
                                        <p:tav tm="0">
                                          <p:val>
                                            <p:strVal val="1+#ppt_w/2"/>
                                          </p:val>
                                        </p:tav>
                                        <p:tav tm="100000">
                                          <p:val>
                                            <p:strVal val="#ppt_x"/>
                                          </p:val>
                                        </p:tav>
                                      </p:tavLst>
                                    </p:anim>
                                    <p:anim calcmode="lin" valueType="num">
                                      <p:cBhvr additive="base">
                                        <p:cTn id="21" dur="500" fill="hold"/>
                                        <p:tgtEl>
                                          <p:spTgt spid="150533"/>
                                        </p:tgtEl>
                                        <p:attrNameLst>
                                          <p:attrName>ppt_y</p:attrName>
                                        </p:attrNameLst>
                                      </p:cBhvr>
                                      <p:tavLst>
                                        <p:tav tm="0">
                                          <p:val>
                                            <p:strVal val="0-#ppt_h/2"/>
                                          </p:val>
                                        </p:tav>
                                        <p:tav tm="100000">
                                          <p:val>
                                            <p:strVal val="#ppt_y"/>
                                          </p:val>
                                        </p:tav>
                                      </p:tavLst>
                                    </p:anim>
                                  </p:childTnLst>
                                </p:cTn>
                              </p:par>
                            </p:childTnLst>
                          </p:cTn>
                        </p:par>
                        <p:par>
                          <p:cTn id="22" fill="hold" nodeType="afterGroup">
                            <p:stCondLst>
                              <p:cond delay="11000"/>
                            </p:stCondLst>
                            <p:childTnLst>
                              <p:par>
                                <p:cTn id="23" presetID="2" presetClass="entr" presetSubtype="6" fill="hold" grpId="0" nodeType="afterEffect">
                                  <p:stCondLst>
                                    <p:cond delay="9000"/>
                                  </p:stCondLst>
                                  <p:childTnLst>
                                    <p:set>
                                      <p:cBhvr>
                                        <p:cTn id="24" dur="1" fill="hold">
                                          <p:stCondLst>
                                            <p:cond delay="0"/>
                                          </p:stCondLst>
                                        </p:cTn>
                                        <p:tgtEl>
                                          <p:spTgt spid="150532"/>
                                        </p:tgtEl>
                                        <p:attrNameLst>
                                          <p:attrName>style.visibility</p:attrName>
                                        </p:attrNameLst>
                                      </p:cBhvr>
                                      <p:to>
                                        <p:strVal val="visible"/>
                                      </p:to>
                                    </p:set>
                                    <p:anim calcmode="lin" valueType="num">
                                      <p:cBhvr additive="base">
                                        <p:cTn id="25" dur="500" fill="hold"/>
                                        <p:tgtEl>
                                          <p:spTgt spid="150532"/>
                                        </p:tgtEl>
                                        <p:attrNameLst>
                                          <p:attrName>ppt_x</p:attrName>
                                        </p:attrNameLst>
                                      </p:cBhvr>
                                      <p:tavLst>
                                        <p:tav tm="0">
                                          <p:val>
                                            <p:strVal val="1+#ppt_w/2"/>
                                          </p:val>
                                        </p:tav>
                                        <p:tav tm="100000">
                                          <p:val>
                                            <p:strVal val="#ppt_x"/>
                                          </p:val>
                                        </p:tav>
                                      </p:tavLst>
                                    </p:anim>
                                    <p:anim calcmode="lin" valueType="num">
                                      <p:cBhvr additive="base">
                                        <p:cTn id="26" dur="500" fill="hold"/>
                                        <p:tgtEl>
                                          <p:spTgt spid="150532"/>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20500"/>
                            </p:stCondLst>
                            <p:childTnLst>
                              <p:par>
                                <p:cTn id="28" presetID="2" presetClass="entr" presetSubtype="1" fill="hold" grpId="0" nodeType="afterEffect">
                                  <p:stCondLst>
                                    <p:cond delay="9000"/>
                                  </p:stCondLst>
                                  <p:childTnLst>
                                    <p:set>
                                      <p:cBhvr>
                                        <p:cTn id="29" dur="1" fill="hold">
                                          <p:stCondLst>
                                            <p:cond delay="0"/>
                                          </p:stCondLst>
                                        </p:cTn>
                                        <p:tgtEl>
                                          <p:spTgt spid="150534"/>
                                        </p:tgtEl>
                                        <p:attrNameLst>
                                          <p:attrName>style.visibility</p:attrName>
                                        </p:attrNameLst>
                                      </p:cBhvr>
                                      <p:to>
                                        <p:strVal val="visible"/>
                                      </p:to>
                                    </p:set>
                                    <p:anim calcmode="lin" valueType="num">
                                      <p:cBhvr additive="base">
                                        <p:cTn id="30" dur="500" fill="hold"/>
                                        <p:tgtEl>
                                          <p:spTgt spid="150534"/>
                                        </p:tgtEl>
                                        <p:attrNameLst>
                                          <p:attrName>ppt_x</p:attrName>
                                        </p:attrNameLst>
                                      </p:cBhvr>
                                      <p:tavLst>
                                        <p:tav tm="0">
                                          <p:val>
                                            <p:strVal val="#ppt_x"/>
                                          </p:val>
                                        </p:tav>
                                        <p:tav tm="100000">
                                          <p:val>
                                            <p:strVal val="#ppt_x"/>
                                          </p:val>
                                        </p:tav>
                                      </p:tavLst>
                                    </p:anim>
                                    <p:anim calcmode="lin" valueType="num">
                                      <p:cBhvr additive="base">
                                        <p:cTn id="31" dur="500" fill="hold"/>
                                        <p:tgtEl>
                                          <p:spTgt spid="150534"/>
                                        </p:tgtEl>
                                        <p:attrNameLst>
                                          <p:attrName>ppt_y</p:attrName>
                                        </p:attrNameLst>
                                      </p:cBhvr>
                                      <p:tavLst>
                                        <p:tav tm="0">
                                          <p:val>
                                            <p:strVal val="0-#ppt_h/2"/>
                                          </p:val>
                                        </p:tav>
                                        <p:tav tm="100000">
                                          <p:val>
                                            <p:strVal val="#ppt_y"/>
                                          </p:val>
                                        </p:tav>
                                      </p:tavLst>
                                    </p:anim>
                                  </p:childTnLst>
                                </p:cTn>
                              </p:par>
                            </p:childTnLst>
                          </p:cTn>
                        </p:par>
                        <p:par>
                          <p:cTn id="32" fill="hold" nodeType="afterGroup">
                            <p:stCondLst>
                              <p:cond delay="30000"/>
                            </p:stCondLst>
                            <p:childTnLst>
                              <p:par>
                                <p:cTn id="33" presetID="2" presetClass="entr" presetSubtype="4" fill="hold" grpId="0" nodeType="afterEffect">
                                  <p:stCondLst>
                                    <p:cond delay="8000"/>
                                  </p:stCondLst>
                                  <p:childTnLst>
                                    <p:set>
                                      <p:cBhvr>
                                        <p:cTn id="34" dur="1" fill="hold">
                                          <p:stCondLst>
                                            <p:cond delay="0"/>
                                          </p:stCondLst>
                                        </p:cTn>
                                        <p:tgtEl>
                                          <p:spTgt spid="150535"/>
                                        </p:tgtEl>
                                        <p:attrNameLst>
                                          <p:attrName>style.visibility</p:attrName>
                                        </p:attrNameLst>
                                      </p:cBhvr>
                                      <p:to>
                                        <p:strVal val="visible"/>
                                      </p:to>
                                    </p:set>
                                    <p:anim calcmode="lin" valueType="num">
                                      <p:cBhvr additive="base">
                                        <p:cTn id="35" dur="500" fill="hold"/>
                                        <p:tgtEl>
                                          <p:spTgt spid="150535"/>
                                        </p:tgtEl>
                                        <p:attrNameLst>
                                          <p:attrName>ppt_x</p:attrName>
                                        </p:attrNameLst>
                                      </p:cBhvr>
                                      <p:tavLst>
                                        <p:tav tm="0">
                                          <p:val>
                                            <p:strVal val="#ppt_x"/>
                                          </p:val>
                                        </p:tav>
                                        <p:tav tm="100000">
                                          <p:val>
                                            <p:strVal val="#ppt_x"/>
                                          </p:val>
                                        </p:tav>
                                      </p:tavLst>
                                    </p:anim>
                                    <p:anim calcmode="lin" valueType="num">
                                      <p:cBhvr additive="base">
                                        <p:cTn id="36" dur="500" fill="hold"/>
                                        <p:tgtEl>
                                          <p:spTgt spid="150535"/>
                                        </p:tgtEl>
                                        <p:attrNameLst>
                                          <p:attrName>ppt_y</p:attrName>
                                        </p:attrNameLst>
                                      </p:cBhvr>
                                      <p:tavLst>
                                        <p:tav tm="0">
                                          <p:val>
                                            <p:strVal val="1+#ppt_h/2"/>
                                          </p:val>
                                        </p:tav>
                                        <p:tav tm="100000">
                                          <p:val>
                                            <p:strVal val="#ppt_y"/>
                                          </p:val>
                                        </p:tav>
                                      </p:tavLst>
                                    </p:anim>
                                  </p:childTnLst>
                                </p:cTn>
                              </p:par>
                            </p:childTnLst>
                          </p:cTn>
                        </p:par>
                        <p:par>
                          <p:cTn id="37" fill="hold" nodeType="afterGroup">
                            <p:stCondLst>
                              <p:cond delay="38500"/>
                            </p:stCondLst>
                            <p:childTnLst>
                              <p:par>
                                <p:cTn id="38" presetID="2" presetClass="entr" presetSubtype="4" fill="hold" grpId="0" nodeType="afterEffect">
                                  <p:stCondLst>
                                    <p:cond delay="8000"/>
                                  </p:stCondLst>
                                  <p:childTnLst>
                                    <p:set>
                                      <p:cBhvr>
                                        <p:cTn id="39" dur="1" fill="hold">
                                          <p:stCondLst>
                                            <p:cond delay="0"/>
                                          </p:stCondLst>
                                        </p:cTn>
                                        <p:tgtEl>
                                          <p:spTgt spid="150536"/>
                                        </p:tgtEl>
                                        <p:attrNameLst>
                                          <p:attrName>style.visibility</p:attrName>
                                        </p:attrNameLst>
                                      </p:cBhvr>
                                      <p:to>
                                        <p:strVal val="visible"/>
                                      </p:to>
                                    </p:set>
                                    <p:anim calcmode="lin" valueType="num">
                                      <p:cBhvr additive="base">
                                        <p:cTn id="40" dur="500" fill="hold"/>
                                        <p:tgtEl>
                                          <p:spTgt spid="150536"/>
                                        </p:tgtEl>
                                        <p:attrNameLst>
                                          <p:attrName>ppt_x</p:attrName>
                                        </p:attrNameLst>
                                      </p:cBhvr>
                                      <p:tavLst>
                                        <p:tav tm="0">
                                          <p:val>
                                            <p:strVal val="#ppt_x"/>
                                          </p:val>
                                        </p:tav>
                                        <p:tav tm="100000">
                                          <p:val>
                                            <p:strVal val="#ppt_x"/>
                                          </p:val>
                                        </p:tav>
                                      </p:tavLst>
                                    </p:anim>
                                    <p:anim calcmode="lin" valueType="num">
                                      <p:cBhvr additive="base">
                                        <p:cTn id="41" dur="500" fill="hold"/>
                                        <p:tgtEl>
                                          <p:spTgt spid="150536"/>
                                        </p:tgtEl>
                                        <p:attrNameLst>
                                          <p:attrName>ppt_y</p:attrName>
                                        </p:attrNameLst>
                                      </p:cBhvr>
                                      <p:tavLst>
                                        <p:tav tm="0">
                                          <p:val>
                                            <p:strVal val="1+#ppt_h/2"/>
                                          </p:val>
                                        </p:tav>
                                        <p:tav tm="100000">
                                          <p:val>
                                            <p:strVal val="#ppt_y"/>
                                          </p:val>
                                        </p:tav>
                                      </p:tavLst>
                                    </p:anim>
                                  </p:childTnLst>
                                </p:cTn>
                              </p:par>
                            </p:childTnLst>
                          </p:cTn>
                        </p:par>
                        <p:par>
                          <p:cTn id="42" fill="hold" nodeType="afterGroup">
                            <p:stCondLst>
                              <p:cond delay="47000"/>
                            </p:stCondLst>
                            <p:childTnLst>
                              <p:par>
                                <p:cTn id="43" presetID="2" presetClass="entr" presetSubtype="8" fill="hold" grpId="0" nodeType="afterEffect">
                                  <p:stCondLst>
                                    <p:cond delay="7000"/>
                                  </p:stCondLst>
                                  <p:childTnLst>
                                    <p:set>
                                      <p:cBhvr>
                                        <p:cTn id="44" dur="1" fill="hold">
                                          <p:stCondLst>
                                            <p:cond delay="0"/>
                                          </p:stCondLst>
                                        </p:cTn>
                                        <p:tgtEl>
                                          <p:spTgt spid="150537"/>
                                        </p:tgtEl>
                                        <p:attrNameLst>
                                          <p:attrName>style.visibility</p:attrName>
                                        </p:attrNameLst>
                                      </p:cBhvr>
                                      <p:to>
                                        <p:strVal val="visible"/>
                                      </p:to>
                                    </p:set>
                                    <p:anim calcmode="lin" valueType="num">
                                      <p:cBhvr additive="base">
                                        <p:cTn id="45" dur="500" fill="hold"/>
                                        <p:tgtEl>
                                          <p:spTgt spid="150537"/>
                                        </p:tgtEl>
                                        <p:attrNameLst>
                                          <p:attrName>ppt_x</p:attrName>
                                        </p:attrNameLst>
                                      </p:cBhvr>
                                      <p:tavLst>
                                        <p:tav tm="0">
                                          <p:val>
                                            <p:strVal val="0-#ppt_w/2"/>
                                          </p:val>
                                        </p:tav>
                                        <p:tav tm="100000">
                                          <p:val>
                                            <p:strVal val="#ppt_x"/>
                                          </p:val>
                                        </p:tav>
                                      </p:tavLst>
                                    </p:anim>
                                    <p:anim calcmode="lin" valueType="num">
                                      <p:cBhvr additive="base">
                                        <p:cTn id="46" dur="500" fill="hold"/>
                                        <p:tgtEl>
                                          <p:spTgt spid="150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autoUpdateAnimBg="0"/>
      <p:bldP spid="150532" grpId="0" autoUpdateAnimBg="0"/>
      <p:bldP spid="150533" grpId="0" autoUpdateAnimBg="0"/>
      <p:bldP spid="150534" grpId="0" autoUpdateAnimBg="0"/>
      <p:bldP spid="150535" grpId="0" autoUpdateAnimBg="0"/>
      <p:bldP spid="150536" grpId="0" autoUpdateAnimBg="0"/>
      <p:bldP spid="150537" grpId="0" autoUpdateAnimBg="0"/>
    </p:bldLst>
  </p:timing>
</p:sld>
</file>

<file path=ppt/slides/slide271.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3EC4D6-1939-4CFD-ADA3-DCBC2FD1FDBA}"/>
              </a:ext>
            </a:extLst>
          </p:cNvPr>
          <p:cNvSpPr/>
          <p:nvPr/>
        </p:nvSpPr>
        <p:spPr>
          <a:xfrm>
            <a:off x="646113" y="1109663"/>
            <a:ext cx="8064500" cy="352901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8291" name="Slide Number Placeholder 5">
            <a:extLst>
              <a:ext uri="{FF2B5EF4-FFF2-40B4-BE49-F238E27FC236}">
                <a16:creationId xmlns:a16="http://schemas.microsoft.com/office/drawing/2014/main" id="{1965B350-7EB3-484B-9847-351EF1A35F6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22D58BFE-8081-498C-BCC2-95D08CFBF5F2}" type="slidenum">
              <a:rPr lang="en-GB" altLang="en-US" sz="1400" b="0" smtClean="0">
                <a:solidFill>
                  <a:schemeClr val="tx1"/>
                </a:solidFill>
                <a:latin typeface="Times New Roman" panose="02020603050405020304" pitchFamily="18" charset="0"/>
              </a:rPr>
              <a:pPr>
                <a:spcBef>
                  <a:spcPct val="0"/>
                </a:spcBef>
                <a:buClrTx/>
                <a:buFontTx/>
                <a:buNone/>
              </a:pPr>
              <a:t>271</a:t>
            </a:fld>
            <a:endParaRPr lang="en-GB" altLang="en-US" sz="1400" b="0">
              <a:solidFill>
                <a:schemeClr val="tx1"/>
              </a:solidFill>
              <a:latin typeface="Times New Roman" panose="02020603050405020304" pitchFamily="18" charset="0"/>
            </a:endParaRPr>
          </a:p>
        </p:txBody>
      </p:sp>
      <p:sp>
        <p:nvSpPr>
          <p:cNvPr id="378883" name="Rectangle 3">
            <a:extLst>
              <a:ext uri="{FF2B5EF4-FFF2-40B4-BE49-F238E27FC236}">
                <a16:creationId xmlns:a16="http://schemas.microsoft.com/office/drawing/2014/main" id="{CB9AC7FE-1CEC-425D-90BF-C28BF695E7C7}"/>
              </a:ext>
            </a:extLst>
          </p:cNvPr>
          <p:cNvSpPr>
            <a:spLocks noGrp="1" noChangeArrowheads="1"/>
          </p:cNvSpPr>
          <p:nvPr>
            <p:ph type="body" idx="1"/>
          </p:nvPr>
        </p:nvSpPr>
        <p:spPr>
          <a:xfrm>
            <a:off x="898525" y="1268413"/>
            <a:ext cx="7559675" cy="3414712"/>
          </a:xfrm>
        </p:spPr>
        <p:txBody>
          <a:bodyPr/>
          <a:lstStyle/>
          <a:p>
            <a:pPr marL="0" indent="0">
              <a:buFont typeface="Wingdings" panose="05000000000000000000" pitchFamily="2" charset="2"/>
              <a:buNone/>
            </a:pPr>
            <a:r>
              <a:rPr lang="en-GB" altLang="en-US" sz="2800" i="1" dirty="0">
                <a:solidFill>
                  <a:schemeClr val="tx1"/>
                </a:solidFill>
              </a:rPr>
              <a:t>‘You crown the year with your bounty; your wagon tracks overflow with abundance. The pastures of the wilderness overflow, the hills gird themselves with joy,  the meadows clothe themselves with flocks, the valleys deck themselves with grain, they shout and sing together for joy’ (Psalm 65:9-13)</a:t>
            </a:r>
            <a:endParaRPr lang="en-GB"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8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8883" grpId="0" build="p" bldLvl="3" autoUpdateAnimBg="0"/>
    </p:bld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69314" name="Slide Number Placeholder 3">
            <a:extLst>
              <a:ext uri="{FF2B5EF4-FFF2-40B4-BE49-F238E27FC236}">
                <a16:creationId xmlns:a16="http://schemas.microsoft.com/office/drawing/2014/main" id="{B3B76C7C-B754-49B9-AD52-3DD2A08A138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6A1B1295-7B58-420A-8B5E-DC6141F8FEF4}" type="slidenum">
              <a:rPr lang="en-GB" altLang="en-US" sz="1400" b="0" smtClean="0">
                <a:solidFill>
                  <a:schemeClr val="tx1"/>
                </a:solidFill>
                <a:latin typeface="Times New Roman" panose="02020603050405020304" pitchFamily="18" charset="0"/>
              </a:rPr>
              <a:pPr>
                <a:spcBef>
                  <a:spcPct val="0"/>
                </a:spcBef>
                <a:buClrTx/>
                <a:buFontTx/>
                <a:buNone/>
              </a:pPr>
              <a:t>272</a:t>
            </a:fld>
            <a:endParaRPr lang="en-GB" altLang="en-US" sz="1400" b="0">
              <a:solidFill>
                <a:schemeClr val="tx1"/>
              </a:solidFill>
              <a:latin typeface="Times New Roman" panose="02020603050405020304" pitchFamily="18" charset="0"/>
            </a:endParaRPr>
          </a:p>
        </p:txBody>
      </p:sp>
      <p:pic>
        <p:nvPicPr>
          <p:cNvPr id="33796" name="Picture 4" descr="C:\Documents and Settings\DavidMPearce\My Documents\VIDEOS\sungulls.gif">
            <a:extLst>
              <a:ext uri="{FF2B5EF4-FFF2-40B4-BE49-F238E27FC236}">
                <a16:creationId xmlns:a16="http://schemas.microsoft.com/office/drawing/2014/main" id="{4D6D581A-DFE8-4348-ADAD-351C6B3BA4A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362200"/>
            <a:ext cx="914400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WordArt 5">
            <a:extLst>
              <a:ext uri="{FF2B5EF4-FFF2-40B4-BE49-F238E27FC236}">
                <a16:creationId xmlns:a16="http://schemas.microsoft.com/office/drawing/2014/main" id="{D6C6711B-277D-415B-9A07-CF49EE727567}"/>
              </a:ext>
            </a:extLst>
          </p:cNvPr>
          <p:cNvSpPr>
            <a:spLocks noChangeArrowheads="1" noChangeShapeType="1" noTextEdit="1"/>
          </p:cNvSpPr>
          <p:nvPr/>
        </p:nvSpPr>
        <p:spPr bwMode="auto">
          <a:xfrm>
            <a:off x="1828800" y="685800"/>
            <a:ext cx="5334000" cy="1114425"/>
          </a:xfrm>
          <a:prstGeom prst="rect">
            <a:avLst/>
          </a:prstGeom>
        </p:spPr>
        <p:txBody>
          <a:bodyPr wrap="none" fromWordArt="1">
            <a:prstTxWarp prst="textPlain">
              <a:avLst>
                <a:gd name="adj" fmla="val 50000"/>
              </a:avLst>
            </a:prstTxWarp>
          </a:bodyPr>
          <a:lstStyle/>
          <a:p>
            <a:pPr algn="ctr"/>
            <a:r>
              <a:rPr lang="en-GB" sz="72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THE END</a:t>
            </a:r>
          </a:p>
        </p:txBody>
      </p:sp>
      <p:sp>
        <p:nvSpPr>
          <p:cNvPr id="269317" name="Text Box 7">
            <a:extLst>
              <a:ext uri="{FF2B5EF4-FFF2-40B4-BE49-F238E27FC236}">
                <a16:creationId xmlns:a16="http://schemas.microsoft.com/office/drawing/2014/main" id="{B5B0BA89-A597-4203-80D1-36849C931135}"/>
              </a:ext>
            </a:extLst>
          </p:cNvPr>
          <p:cNvSpPr txBox="1">
            <a:spLocks noChangeArrowheads="1"/>
          </p:cNvSpPr>
          <p:nvPr/>
        </p:nvSpPr>
        <p:spPr bwMode="auto">
          <a:xfrm>
            <a:off x="2819400" y="4953000"/>
            <a:ext cx="320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b="0">
                <a:solidFill>
                  <a:srgbClr val="F8F8F8"/>
                </a:solidFill>
              </a:rPr>
              <a:t>Hymn no : 125</a:t>
            </a:r>
            <a:endParaRPr lang="en-GB" altLang="en-US" sz="2800" b="0">
              <a:solidFill>
                <a:srgbClr val="F8F8F8"/>
              </a:solidFill>
            </a:endParaRPr>
          </a:p>
        </p:txBody>
      </p:sp>
      <p:pic>
        <p:nvPicPr>
          <p:cNvPr id="269318" name="Picture 1">
            <a:extLst>
              <a:ext uri="{FF2B5EF4-FFF2-40B4-BE49-F238E27FC236}">
                <a16:creationId xmlns:a16="http://schemas.microsoft.com/office/drawing/2014/main" id="{20958CF8-F9AB-4340-813F-36B410F04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18364"/>
            <a:ext cx="911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16BCD84-318A-4FFD-A216-658852ED6FE5}"/>
              </a:ext>
            </a:extLst>
          </p:cNvPr>
          <p:cNvSpPr txBox="1"/>
          <p:nvPr/>
        </p:nvSpPr>
        <p:spPr>
          <a:xfrm>
            <a:off x="3131840" y="5358043"/>
            <a:ext cx="3624808" cy="579438"/>
          </a:xfrm>
          <a:prstGeom prst="rect">
            <a:avLst/>
          </a:prstGeom>
          <a:noFill/>
        </p:spPr>
        <p:txBody>
          <a:bodyPr wrap="square" rtlCol="0">
            <a:spAutoFit/>
          </a:bodyPr>
          <a:lstStyle/>
          <a:p>
            <a:r>
              <a:rPr lang="en-GB" dirty="0"/>
              <a:t>Hymn no: 289</a:t>
            </a:r>
          </a:p>
        </p:txBody>
      </p:sp>
      <p:sp>
        <p:nvSpPr>
          <p:cNvPr id="3" name="TextBox 2">
            <a:extLst>
              <a:ext uri="{FF2B5EF4-FFF2-40B4-BE49-F238E27FC236}">
                <a16:creationId xmlns:a16="http://schemas.microsoft.com/office/drawing/2014/main" id="{A59562FA-15CD-4B33-89CC-00DEEF331A4D}"/>
              </a:ext>
            </a:extLst>
          </p:cNvPr>
          <p:cNvSpPr txBox="1"/>
          <p:nvPr/>
        </p:nvSpPr>
        <p:spPr>
          <a:xfrm>
            <a:off x="2627784" y="4904804"/>
            <a:ext cx="3200400" cy="584775"/>
          </a:xfrm>
          <a:prstGeom prst="rect">
            <a:avLst/>
          </a:prstGeom>
          <a:solidFill>
            <a:srgbClr val="FFC000"/>
          </a:solidFill>
        </p:spPr>
        <p:txBody>
          <a:bodyPr wrap="square" rtlCol="0">
            <a:spAutoFit/>
          </a:body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anim calcmode="lin" valueType="num">
                                      <p:cBhvr>
                                        <p:cTn id="7" dur="500" fill="hold"/>
                                        <p:tgtEl>
                                          <p:spTgt spid="33797"/>
                                        </p:tgtEl>
                                        <p:attrNameLst>
                                          <p:attrName>ppt_w</p:attrName>
                                        </p:attrNameLst>
                                      </p:cBhvr>
                                      <p:tavLst>
                                        <p:tav tm="0">
                                          <p:val>
                                            <p:fltVal val="0"/>
                                          </p:val>
                                        </p:tav>
                                        <p:tav tm="100000">
                                          <p:val>
                                            <p:strVal val="#ppt_w"/>
                                          </p:val>
                                        </p:tav>
                                      </p:tavLst>
                                    </p:anim>
                                    <p:anim calcmode="lin" valueType="num">
                                      <p:cBhvr>
                                        <p:cTn id="8" dur="500" fill="hold"/>
                                        <p:tgtEl>
                                          <p:spTgt spid="3379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9" presetClass="entr" presetSubtype="0" fill="hold" nodeType="afterEffect">
                                  <p:stCondLst>
                                    <p:cond delay="2000"/>
                                  </p:stCondLst>
                                  <p:childTnLst>
                                    <p:set>
                                      <p:cBhvr>
                                        <p:cTn id="11" dur="1" fill="hold">
                                          <p:stCondLst>
                                            <p:cond delay="0"/>
                                          </p:stCondLst>
                                        </p:cTn>
                                        <p:tgtEl>
                                          <p:spTgt spid="33796"/>
                                        </p:tgtEl>
                                        <p:attrNameLst>
                                          <p:attrName>style.visibility</p:attrName>
                                        </p:attrNameLst>
                                      </p:cBhvr>
                                      <p:to>
                                        <p:strVal val="visible"/>
                                      </p:to>
                                    </p:set>
                                    <p:animEffect transition="in" filter="dissolve">
                                      <p:cBhvr>
                                        <p:cTn id="12" dur="500"/>
                                        <p:tgtEl>
                                          <p:spTgt spid="3379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Slide Number Placeholder 3">
            <a:extLst>
              <a:ext uri="{FF2B5EF4-FFF2-40B4-BE49-F238E27FC236}">
                <a16:creationId xmlns:a16="http://schemas.microsoft.com/office/drawing/2014/main" id="{7402B043-F75C-445E-A5D6-D972F38D92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92A9366-D577-4238-A978-C6D7F452E54E}" type="slidenum">
              <a:rPr lang="en-GB" altLang="en-US" sz="1400" b="0" smtClean="0">
                <a:solidFill>
                  <a:schemeClr val="tx1"/>
                </a:solidFill>
                <a:latin typeface="Times New Roman" panose="02020603050405020304" pitchFamily="18" charset="0"/>
              </a:rPr>
              <a:pPr>
                <a:spcBef>
                  <a:spcPct val="0"/>
                </a:spcBef>
                <a:buClrTx/>
                <a:buFontTx/>
                <a:buNone/>
              </a:pPr>
              <a:t>28</a:t>
            </a:fld>
            <a:endParaRPr lang="en-GB" altLang="en-US" sz="1400" b="0">
              <a:solidFill>
                <a:schemeClr val="tx1"/>
              </a:solidFill>
              <a:latin typeface="Times New Roman" panose="02020603050405020304" pitchFamily="18" charset="0"/>
            </a:endParaRPr>
          </a:p>
        </p:txBody>
      </p:sp>
      <p:pic>
        <p:nvPicPr>
          <p:cNvPr id="31747" name="Picture 2" descr="C:\Documents and Settings\DAVID\My Documents\MAPS\israel physical.jpg">
            <a:extLst>
              <a:ext uri="{FF2B5EF4-FFF2-40B4-BE49-F238E27FC236}">
                <a16:creationId xmlns:a16="http://schemas.microsoft.com/office/drawing/2014/main" id="{AE123BD8-04EB-444C-80F7-16C613356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38" r="3638" b="2145"/>
          <a:stretch>
            <a:fillRect/>
          </a:stretch>
        </p:blipFill>
        <p:spPr bwMode="auto">
          <a:xfrm>
            <a:off x="2667000" y="152400"/>
            <a:ext cx="434975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8" name="Group 8">
            <a:extLst>
              <a:ext uri="{FF2B5EF4-FFF2-40B4-BE49-F238E27FC236}">
                <a16:creationId xmlns:a16="http://schemas.microsoft.com/office/drawing/2014/main" id="{CDF896DD-FFA0-4470-831D-B547DBA01BF1}"/>
              </a:ext>
            </a:extLst>
          </p:cNvPr>
          <p:cNvGrpSpPr>
            <a:grpSpLocks/>
          </p:cNvGrpSpPr>
          <p:nvPr/>
        </p:nvGrpSpPr>
        <p:grpSpPr bwMode="auto">
          <a:xfrm>
            <a:off x="762000" y="1828800"/>
            <a:ext cx="5105400" cy="3429000"/>
            <a:chOff x="432" y="1584"/>
            <a:chExt cx="3216" cy="2160"/>
          </a:xfrm>
        </p:grpSpPr>
        <p:sp>
          <p:nvSpPr>
            <p:cNvPr id="31750" name="Oval 5">
              <a:extLst>
                <a:ext uri="{FF2B5EF4-FFF2-40B4-BE49-F238E27FC236}">
                  <a16:creationId xmlns:a16="http://schemas.microsoft.com/office/drawing/2014/main" id="{10335A65-705C-4516-83AB-43ED46FA7EDB}"/>
                </a:ext>
              </a:extLst>
            </p:cNvPr>
            <p:cNvSpPr>
              <a:spLocks noChangeArrowheads="1"/>
            </p:cNvSpPr>
            <p:nvPr/>
          </p:nvSpPr>
          <p:spPr bwMode="auto">
            <a:xfrm rot="293167">
              <a:off x="3216" y="1584"/>
              <a:ext cx="432" cy="216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sp>
          <p:nvSpPr>
            <p:cNvPr id="31751" name="Text Box 6">
              <a:extLst>
                <a:ext uri="{FF2B5EF4-FFF2-40B4-BE49-F238E27FC236}">
                  <a16:creationId xmlns:a16="http://schemas.microsoft.com/office/drawing/2014/main" id="{11B071DE-30F6-4BA8-994C-DED6DB4B9AC0}"/>
                </a:ext>
              </a:extLst>
            </p:cNvPr>
            <p:cNvSpPr txBox="1">
              <a:spLocks noChangeArrowheads="1"/>
            </p:cNvSpPr>
            <p:nvPr/>
          </p:nvSpPr>
          <p:spPr bwMode="auto">
            <a:xfrm>
              <a:off x="432" y="1728"/>
              <a:ext cx="124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sz="2800">
                  <a:solidFill>
                    <a:schemeClr val="tx1"/>
                  </a:solidFill>
                </a:rPr>
                <a:t>Arabah</a:t>
              </a:r>
            </a:p>
          </p:txBody>
        </p:sp>
        <p:sp>
          <p:nvSpPr>
            <p:cNvPr id="31752" name="Line 7">
              <a:extLst>
                <a:ext uri="{FF2B5EF4-FFF2-40B4-BE49-F238E27FC236}">
                  <a16:creationId xmlns:a16="http://schemas.microsoft.com/office/drawing/2014/main" id="{F5A838AA-640A-4F07-8D65-B319AE150D62}"/>
                </a:ext>
              </a:extLst>
            </p:cNvPr>
            <p:cNvSpPr>
              <a:spLocks noChangeShapeType="1"/>
            </p:cNvSpPr>
            <p:nvPr/>
          </p:nvSpPr>
          <p:spPr bwMode="auto">
            <a:xfrm>
              <a:off x="1728" y="2016"/>
              <a:ext cx="1536" cy="57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31749" name="Text Box 9">
            <a:extLst>
              <a:ext uri="{FF2B5EF4-FFF2-40B4-BE49-F238E27FC236}">
                <a16:creationId xmlns:a16="http://schemas.microsoft.com/office/drawing/2014/main" id="{020946BE-3904-4C72-A5B2-D9A995059E93}"/>
              </a:ext>
            </a:extLst>
          </p:cNvPr>
          <p:cNvSpPr txBox="1">
            <a:spLocks noChangeArrowheads="1"/>
          </p:cNvSpPr>
          <p:nvPr/>
        </p:nvSpPr>
        <p:spPr bwMode="auto">
          <a:xfrm>
            <a:off x="685800" y="2667000"/>
            <a:ext cx="2057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sz="2800">
                <a:solidFill>
                  <a:schemeClr val="hlink"/>
                </a:solidFill>
              </a:rPr>
              <a:t>palms, vegetables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Slide Number Placeholder 3">
            <a:extLst>
              <a:ext uri="{FF2B5EF4-FFF2-40B4-BE49-F238E27FC236}">
                <a16:creationId xmlns:a16="http://schemas.microsoft.com/office/drawing/2014/main" id="{2CD5B6AA-90C5-4057-9765-8F4AA41C46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D11DE263-9623-4028-80C2-639C14AE8048}" type="slidenum">
              <a:rPr lang="en-GB" altLang="en-US" sz="1400" b="0" smtClean="0">
                <a:solidFill>
                  <a:schemeClr val="tx1"/>
                </a:solidFill>
                <a:latin typeface="Times New Roman" panose="02020603050405020304" pitchFamily="18" charset="0"/>
              </a:rPr>
              <a:pPr>
                <a:spcBef>
                  <a:spcPct val="0"/>
                </a:spcBef>
                <a:buClrTx/>
                <a:buFontTx/>
                <a:buNone/>
              </a:pPr>
              <a:t>29</a:t>
            </a:fld>
            <a:endParaRPr lang="en-GB" altLang="en-US" sz="1400" b="0">
              <a:solidFill>
                <a:schemeClr val="tx1"/>
              </a:solidFill>
              <a:latin typeface="Times New Roman" panose="02020603050405020304" pitchFamily="18" charset="0"/>
            </a:endParaRPr>
          </a:p>
        </p:txBody>
      </p:sp>
      <p:pic>
        <p:nvPicPr>
          <p:cNvPr id="32771" name="Picture 2" descr="C:\Documents and Settings\DAVID\My Documents\MAPS\israel physical.jpg">
            <a:extLst>
              <a:ext uri="{FF2B5EF4-FFF2-40B4-BE49-F238E27FC236}">
                <a16:creationId xmlns:a16="http://schemas.microsoft.com/office/drawing/2014/main" id="{72635AE9-C2DD-440D-951F-82A411B47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38" r="3638" b="2145"/>
          <a:stretch>
            <a:fillRect/>
          </a:stretch>
        </p:blipFill>
        <p:spPr bwMode="auto">
          <a:xfrm>
            <a:off x="2590800" y="152400"/>
            <a:ext cx="434975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2" name="Group 8">
            <a:extLst>
              <a:ext uri="{FF2B5EF4-FFF2-40B4-BE49-F238E27FC236}">
                <a16:creationId xmlns:a16="http://schemas.microsoft.com/office/drawing/2014/main" id="{E9E0F010-7F78-4F75-B3A7-696EC8FC45EF}"/>
              </a:ext>
            </a:extLst>
          </p:cNvPr>
          <p:cNvGrpSpPr>
            <a:grpSpLocks/>
          </p:cNvGrpSpPr>
          <p:nvPr/>
        </p:nvGrpSpPr>
        <p:grpSpPr bwMode="auto">
          <a:xfrm>
            <a:off x="762000" y="1905000"/>
            <a:ext cx="5638800" cy="3429000"/>
            <a:chOff x="480" y="1200"/>
            <a:chExt cx="3552" cy="2160"/>
          </a:xfrm>
        </p:grpSpPr>
        <p:sp>
          <p:nvSpPr>
            <p:cNvPr id="32774" name="Oval 4">
              <a:extLst>
                <a:ext uri="{FF2B5EF4-FFF2-40B4-BE49-F238E27FC236}">
                  <a16:creationId xmlns:a16="http://schemas.microsoft.com/office/drawing/2014/main" id="{511C9A90-684D-4C37-B502-DC72EE7D1F43}"/>
                </a:ext>
              </a:extLst>
            </p:cNvPr>
            <p:cNvSpPr>
              <a:spLocks noChangeArrowheads="1"/>
            </p:cNvSpPr>
            <p:nvPr/>
          </p:nvSpPr>
          <p:spPr bwMode="auto">
            <a:xfrm rot="293167">
              <a:off x="3600" y="1200"/>
              <a:ext cx="432" cy="216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sp>
          <p:nvSpPr>
            <p:cNvPr id="32775" name="Text Box 5">
              <a:extLst>
                <a:ext uri="{FF2B5EF4-FFF2-40B4-BE49-F238E27FC236}">
                  <a16:creationId xmlns:a16="http://schemas.microsoft.com/office/drawing/2014/main" id="{2430747A-527D-4B64-9389-C6FB92F8288C}"/>
                </a:ext>
              </a:extLst>
            </p:cNvPr>
            <p:cNvSpPr txBox="1">
              <a:spLocks noChangeArrowheads="1"/>
            </p:cNvSpPr>
            <p:nvPr/>
          </p:nvSpPr>
          <p:spPr bwMode="auto">
            <a:xfrm>
              <a:off x="480" y="1296"/>
              <a:ext cx="124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sz="2800">
                  <a:solidFill>
                    <a:schemeClr val="tx1"/>
                  </a:solidFill>
                </a:rPr>
                <a:t>Gilead</a:t>
              </a:r>
            </a:p>
          </p:txBody>
        </p:sp>
        <p:sp>
          <p:nvSpPr>
            <p:cNvPr id="32776" name="Line 6">
              <a:extLst>
                <a:ext uri="{FF2B5EF4-FFF2-40B4-BE49-F238E27FC236}">
                  <a16:creationId xmlns:a16="http://schemas.microsoft.com/office/drawing/2014/main" id="{09EB04DE-509E-40C0-A176-47A268641FB5}"/>
                </a:ext>
              </a:extLst>
            </p:cNvPr>
            <p:cNvSpPr>
              <a:spLocks noChangeShapeType="1"/>
            </p:cNvSpPr>
            <p:nvPr/>
          </p:nvSpPr>
          <p:spPr bwMode="auto">
            <a:xfrm>
              <a:off x="1440" y="1584"/>
              <a:ext cx="2160" cy="43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32773" name="Text Box 7">
            <a:extLst>
              <a:ext uri="{FF2B5EF4-FFF2-40B4-BE49-F238E27FC236}">
                <a16:creationId xmlns:a16="http://schemas.microsoft.com/office/drawing/2014/main" id="{786EF640-C9AB-47AD-8474-688CFE2D20BF}"/>
              </a:ext>
            </a:extLst>
          </p:cNvPr>
          <p:cNvSpPr txBox="1">
            <a:spLocks noChangeArrowheads="1"/>
          </p:cNvSpPr>
          <p:nvPr/>
        </p:nvSpPr>
        <p:spPr bwMode="auto">
          <a:xfrm>
            <a:off x="762000" y="2514600"/>
            <a:ext cx="205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sz="2800">
                <a:solidFill>
                  <a:schemeClr val="hlink"/>
                </a:solidFill>
              </a:rPr>
              <a:t>cattle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8194" name="Slide Number Placeholder 5">
            <a:extLst>
              <a:ext uri="{FF2B5EF4-FFF2-40B4-BE49-F238E27FC236}">
                <a16:creationId xmlns:a16="http://schemas.microsoft.com/office/drawing/2014/main" id="{31650608-4640-4F0C-B15B-3401386D8B3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8502E7B4-0C14-4051-9FC3-89B8B8DAD58F}" type="slidenum">
              <a:rPr lang="en-GB" altLang="en-US" sz="1400" b="0" smtClean="0">
                <a:solidFill>
                  <a:schemeClr val="tx1"/>
                </a:solidFill>
                <a:latin typeface="Times New Roman" panose="02020603050405020304" pitchFamily="18" charset="0"/>
              </a:rPr>
              <a:pPr>
                <a:spcBef>
                  <a:spcPct val="0"/>
                </a:spcBef>
                <a:buClrTx/>
                <a:buFontTx/>
                <a:buNone/>
              </a:pPr>
              <a:t>3</a:t>
            </a:fld>
            <a:endParaRPr lang="en-GB" altLang="en-US" sz="1400" b="0">
              <a:solidFill>
                <a:schemeClr val="tx1"/>
              </a:solidFill>
              <a:latin typeface="Times New Roman" panose="02020603050405020304" pitchFamily="18" charset="0"/>
            </a:endParaRPr>
          </a:p>
        </p:txBody>
      </p:sp>
      <p:sp>
        <p:nvSpPr>
          <p:cNvPr id="183298" name="Rectangle 2">
            <a:extLst>
              <a:ext uri="{FF2B5EF4-FFF2-40B4-BE49-F238E27FC236}">
                <a16:creationId xmlns:a16="http://schemas.microsoft.com/office/drawing/2014/main" id="{F5111596-812E-4167-89C7-7CF62DCD4098}"/>
              </a:ext>
            </a:extLst>
          </p:cNvPr>
          <p:cNvSpPr>
            <a:spLocks noGrp="1" noChangeArrowheads="1"/>
          </p:cNvSpPr>
          <p:nvPr>
            <p:ph type="title"/>
          </p:nvPr>
        </p:nvSpPr>
        <p:spPr>
          <a:xfrm>
            <a:off x="762000" y="2133600"/>
            <a:ext cx="7924800" cy="2438400"/>
          </a:xfrm>
        </p:spPr>
        <p:txBody>
          <a:bodyPr/>
          <a:lstStyle/>
          <a:p>
            <a:pPr eaLnBrk="1" hangingPunct="1">
              <a:defRPr/>
            </a:pPr>
            <a:r>
              <a:rPr lang="en-GB" sz="4800" b="0" dirty="0">
                <a:solidFill>
                  <a:srgbClr val="3366CC"/>
                </a:solidFill>
              </a:rPr>
              <a:t>“THE LAND OF PROMISE”</a:t>
            </a:r>
          </a:p>
        </p:txBody>
      </p:sp>
      <p:sp>
        <p:nvSpPr>
          <p:cNvPr id="8196" name="Text Box 3">
            <a:extLst>
              <a:ext uri="{FF2B5EF4-FFF2-40B4-BE49-F238E27FC236}">
                <a16:creationId xmlns:a16="http://schemas.microsoft.com/office/drawing/2014/main" id="{440C0A0F-FE8C-48D7-8B72-42CD0601B1AD}"/>
              </a:ext>
            </a:extLst>
          </p:cNvPr>
          <p:cNvSpPr txBox="1">
            <a:spLocks noChangeArrowheads="1"/>
          </p:cNvSpPr>
          <p:nvPr/>
        </p:nvSpPr>
        <p:spPr bwMode="auto">
          <a:xfrm>
            <a:off x="114300" y="542925"/>
            <a:ext cx="891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b="0" i="1">
                <a:solidFill>
                  <a:schemeClr val="tx1"/>
                </a:solidFill>
              </a:rPr>
              <a:t>“FLOWING WITH MILK AND HONEY”</a:t>
            </a:r>
          </a:p>
          <a:p>
            <a:pPr algn="ctr" eaLnBrk="1" hangingPunct="1">
              <a:spcBef>
                <a:spcPct val="50000"/>
              </a:spcBef>
              <a:buClrTx/>
              <a:buFontTx/>
              <a:buNone/>
            </a:pPr>
            <a:r>
              <a:rPr lang="en-GB" altLang="en-US" b="0" i="1">
                <a:solidFill>
                  <a:schemeClr val="tx1"/>
                </a:solidFill>
              </a:rPr>
              <a:t> PART ONE</a:t>
            </a:r>
          </a:p>
        </p:txBody>
      </p:sp>
      <p:sp>
        <p:nvSpPr>
          <p:cNvPr id="2" name="Rectangle 1">
            <a:extLst>
              <a:ext uri="{FF2B5EF4-FFF2-40B4-BE49-F238E27FC236}">
                <a16:creationId xmlns:a16="http://schemas.microsoft.com/office/drawing/2014/main" id="{48738B73-B44A-4B35-AA55-DAB0AFAEB0CD}"/>
              </a:ext>
            </a:extLst>
          </p:cNvPr>
          <p:cNvSpPr/>
          <p:nvPr/>
        </p:nvSpPr>
        <p:spPr>
          <a:xfrm>
            <a:off x="0" y="0"/>
            <a:ext cx="9144000"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33794" name="Slide Number Placeholder 5">
            <a:extLst>
              <a:ext uri="{FF2B5EF4-FFF2-40B4-BE49-F238E27FC236}">
                <a16:creationId xmlns:a16="http://schemas.microsoft.com/office/drawing/2014/main" id="{22379A57-2295-4E80-9CC6-E60DBC94802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6D1CD5E-DDCC-4431-891A-E2D0C7BC0E0A}" type="slidenum">
              <a:rPr lang="en-GB" altLang="en-US" sz="1400" b="0" smtClean="0">
                <a:solidFill>
                  <a:schemeClr val="tx1"/>
                </a:solidFill>
                <a:latin typeface="Times New Roman" panose="02020603050405020304" pitchFamily="18" charset="0"/>
              </a:rPr>
              <a:pPr>
                <a:spcBef>
                  <a:spcPct val="0"/>
                </a:spcBef>
                <a:buClrTx/>
                <a:buFontTx/>
                <a:buNone/>
              </a:pPr>
              <a:t>30</a:t>
            </a:fld>
            <a:endParaRPr lang="en-GB" altLang="en-US" sz="1400" b="0">
              <a:solidFill>
                <a:schemeClr val="tx1"/>
              </a:solidFill>
              <a:latin typeface="Times New Roman" panose="02020603050405020304" pitchFamily="18" charset="0"/>
            </a:endParaRPr>
          </a:p>
        </p:txBody>
      </p:sp>
      <p:sp>
        <p:nvSpPr>
          <p:cNvPr id="181250" name="Rectangle 2">
            <a:extLst>
              <a:ext uri="{FF2B5EF4-FFF2-40B4-BE49-F238E27FC236}">
                <a16:creationId xmlns:a16="http://schemas.microsoft.com/office/drawing/2014/main" id="{6F629D37-3670-452B-BF0D-DA2888859A96}"/>
              </a:ext>
            </a:extLst>
          </p:cNvPr>
          <p:cNvSpPr>
            <a:spLocks noGrp="1" noChangeArrowheads="1"/>
          </p:cNvSpPr>
          <p:nvPr>
            <p:ph type="title"/>
          </p:nvPr>
        </p:nvSpPr>
        <p:spPr/>
        <p:txBody>
          <a:bodyPr/>
          <a:lstStyle/>
          <a:p>
            <a:pPr eaLnBrk="1" hangingPunct="1">
              <a:defRPr/>
            </a:pPr>
            <a:r>
              <a:rPr lang="en-GB"/>
              <a:t>THE WET SEASON</a:t>
            </a:r>
          </a:p>
        </p:txBody>
      </p:sp>
      <p:sp>
        <p:nvSpPr>
          <p:cNvPr id="33796" name="Rectangle 3">
            <a:extLst>
              <a:ext uri="{FF2B5EF4-FFF2-40B4-BE49-F238E27FC236}">
                <a16:creationId xmlns:a16="http://schemas.microsoft.com/office/drawing/2014/main" id="{3BFF886D-845E-4510-AEF2-D753479AE694}"/>
              </a:ext>
            </a:extLst>
          </p:cNvPr>
          <p:cNvSpPr>
            <a:spLocks noGrp="1" noChangeArrowheads="1"/>
          </p:cNvSpPr>
          <p:nvPr>
            <p:ph type="body" idx="1"/>
          </p:nvPr>
        </p:nvSpPr>
        <p:spPr>
          <a:xfrm>
            <a:off x="381000" y="1371600"/>
            <a:ext cx="8153400" cy="4876800"/>
          </a:xfrm>
        </p:spPr>
        <p:txBody>
          <a:bodyPr/>
          <a:lstStyle/>
          <a:p>
            <a:pPr marL="290513" indent="371475" eaLnBrk="1" hangingPunct="1"/>
            <a:r>
              <a:rPr lang="en-GB" altLang="en-US" dirty="0"/>
              <a:t> The ‘</a:t>
            </a:r>
            <a:r>
              <a:rPr lang="en-GB" altLang="en-US" dirty="0">
                <a:solidFill>
                  <a:srgbClr val="FFFF00"/>
                </a:solidFill>
              </a:rPr>
              <a:t>Early rains’</a:t>
            </a:r>
            <a:r>
              <a:rPr lang="en-GB" altLang="en-US" dirty="0"/>
              <a:t> in October allow 	seed sowing (Joel 2:23)</a:t>
            </a:r>
          </a:p>
          <a:p>
            <a:pPr marL="290513" indent="371475" eaLnBrk="1" hangingPunct="1"/>
            <a:r>
              <a:rPr lang="en-GB" altLang="en-US" dirty="0"/>
              <a:t>‘</a:t>
            </a:r>
            <a:r>
              <a:rPr lang="en-GB" altLang="en-US" dirty="0">
                <a:solidFill>
                  <a:srgbClr val="FFFF00"/>
                </a:solidFill>
              </a:rPr>
              <a:t>Winter rain’</a:t>
            </a:r>
            <a:r>
              <a:rPr lang="en-GB" altLang="en-US" dirty="0"/>
              <a:t> falls from December to 	February (Ezra 10:9) </a:t>
            </a:r>
          </a:p>
          <a:p>
            <a:pPr marL="290513" indent="371475" eaLnBrk="1" hangingPunct="1"/>
            <a:r>
              <a:rPr lang="en-GB" altLang="en-US" dirty="0"/>
              <a:t>It may </a:t>
            </a:r>
            <a:r>
              <a:rPr lang="en-GB" altLang="en-US" dirty="0">
                <a:solidFill>
                  <a:srgbClr val="FFFF00"/>
                </a:solidFill>
              </a:rPr>
              <a:t>snow</a:t>
            </a:r>
            <a:r>
              <a:rPr lang="en-GB" altLang="en-US" dirty="0"/>
              <a:t> in January/February on 	the 	hills</a:t>
            </a:r>
          </a:p>
          <a:p>
            <a:pPr marL="290513" indent="371475" eaLnBrk="1" hangingPunct="1"/>
            <a:r>
              <a:rPr lang="en-GB" altLang="en-US" dirty="0"/>
              <a:t>The “</a:t>
            </a:r>
            <a:r>
              <a:rPr lang="en-GB" altLang="en-US" dirty="0">
                <a:solidFill>
                  <a:srgbClr val="FFFF00"/>
                </a:solidFill>
              </a:rPr>
              <a:t>Latter rains</a:t>
            </a:r>
            <a:r>
              <a:rPr lang="en-GB" altLang="en-US" dirty="0"/>
              <a:t>” in March bulk out 	the 	crops (Hosea 6:3)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34818" name="Slide Number Placeholder 5">
            <a:extLst>
              <a:ext uri="{FF2B5EF4-FFF2-40B4-BE49-F238E27FC236}">
                <a16:creationId xmlns:a16="http://schemas.microsoft.com/office/drawing/2014/main" id="{A8629DE8-8651-4E9F-BF4B-69C140EFF7C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574E7C7E-330D-4BC2-B0F6-422A6A1E1145}" type="slidenum">
              <a:rPr lang="en-GB" altLang="en-US" sz="1400" b="0" smtClean="0">
                <a:solidFill>
                  <a:schemeClr val="tx1"/>
                </a:solidFill>
                <a:latin typeface="Times New Roman" panose="02020603050405020304" pitchFamily="18" charset="0"/>
              </a:rPr>
              <a:pPr>
                <a:spcBef>
                  <a:spcPct val="0"/>
                </a:spcBef>
                <a:buClrTx/>
                <a:buFontTx/>
                <a:buNone/>
              </a:pPr>
              <a:t>31</a:t>
            </a:fld>
            <a:endParaRPr lang="en-GB" altLang="en-US" sz="1400" b="0">
              <a:solidFill>
                <a:schemeClr val="tx1"/>
              </a:solidFill>
              <a:latin typeface="Times New Roman" panose="02020603050405020304" pitchFamily="18" charset="0"/>
            </a:endParaRPr>
          </a:p>
        </p:txBody>
      </p:sp>
      <p:sp>
        <p:nvSpPr>
          <p:cNvPr id="182274" name="Rectangle 2">
            <a:extLst>
              <a:ext uri="{FF2B5EF4-FFF2-40B4-BE49-F238E27FC236}">
                <a16:creationId xmlns:a16="http://schemas.microsoft.com/office/drawing/2014/main" id="{40094894-9F0B-4CF0-8117-DDF85A91F88E}"/>
              </a:ext>
            </a:extLst>
          </p:cNvPr>
          <p:cNvSpPr>
            <a:spLocks noGrp="1" noChangeArrowheads="1"/>
          </p:cNvSpPr>
          <p:nvPr>
            <p:ph type="title"/>
          </p:nvPr>
        </p:nvSpPr>
        <p:spPr/>
        <p:txBody>
          <a:bodyPr/>
          <a:lstStyle/>
          <a:p>
            <a:pPr eaLnBrk="1" hangingPunct="1">
              <a:defRPr/>
            </a:pPr>
            <a:r>
              <a:rPr lang="en-GB"/>
              <a:t>THE DRY SEASON</a:t>
            </a:r>
          </a:p>
        </p:txBody>
      </p:sp>
      <p:sp>
        <p:nvSpPr>
          <p:cNvPr id="34820" name="Rectangle 3">
            <a:extLst>
              <a:ext uri="{FF2B5EF4-FFF2-40B4-BE49-F238E27FC236}">
                <a16:creationId xmlns:a16="http://schemas.microsoft.com/office/drawing/2014/main" id="{DC261B7B-98DF-4054-873F-15F601AF432B}"/>
              </a:ext>
            </a:extLst>
          </p:cNvPr>
          <p:cNvSpPr>
            <a:spLocks noGrp="1" noChangeArrowheads="1"/>
          </p:cNvSpPr>
          <p:nvPr>
            <p:ph type="body" idx="1"/>
          </p:nvPr>
        </p:nvSpPr>
        <p:spPr>
          <a:xfrm>
            <a:off x="838200" y="1371600"/>
            <a:ext cx="7696200" cy="3352800"/>
          </a:xfrm>
        </p:spPr>
        <p:txBody>
          <a:bodyPr/>
          <a:lstStyle/>
          <a:p>
            <a:pPr lvl="1" eaLnBrk="1" hangingPunct="1"/>
            <a:r>
              <a:rPr lang="en-GB" altLang="en-US"/>
              <a:t>From May to October it is completely </a:t>
            </a:r>
            <a:r>
              <a:rPr lang="en-GB" altLang="en-US">
                <a:solidFill>
                  <a:srgbClr val="FFFF00"/>
                </a:solidFill>
              </a:rPr>
              <a:t>dry</a:t>
            </a:r>
          </a:p>
          <a:p>
            <a:pPr lvl="1" eaLnBrk="1" hangingPunct="1"/>
            <a:r>
              <a:rPr lang="en-GB" altLang="en-US">
                <a:solidFill>
                  <a:schemeClr val="bg1"/>
                </a:solidFill>
              </a:rPr>
              <a:t>But the nights are cold, and</a:t>
            </a:r>
            <a:r>
              <a:rPr lang="en-GB" altLang="en-US">
                <a:solidFill>
                  <a:srgbClr val="FFFF00"/>
                </a:solidFill>
              </a:rPr>
              <a:t> dew </a:t>
            </a:r>
            <a:r>
              <a:rPr lang="en-GB" altLang="en-US"/>
              <a:t>is important (Hosea 6:4)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5842" name="Slide Number Placeholder 3">
            <a:extLst>
              <a:ext uri="{FF2B5EF4-FFF2-40B4-BE49-F238E27FC236}">
                <a16:creationId xmlns:a16="http://schemas.microsoft.com/office/drawing/2014/main" id="{909288FE-EA64-431A-A73B-24B9588020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A4D7788-3DF0-4341-9DF1-17025B8B2898}" type="slidenum">
              <a:rPr lang="en-GB" altLang="en-US" sz="1400" b="0" smtClean="0">
                <a:solidFill>
                  <a:schemeClr val="tx1"/>
                </a:solidFill>
                <a:latin typeface="Times New Roman" panose="02020603050405020304" pitchFamily="18" charset="0"/>
              </a:rPr>
              <a:pPr>
                <a:spcBef>
                  <a:spcPct val="0"/>
                </a:spcBef>
                <a:buClrTx/>
                <a:buFontTx/>
                <a:buNone/>
              </a:pPr>
              <a:t>32</a:t>
            </a:fld>
            <a:endParaRPr lang="en-GB" altLang="en-US" sz="1400" b="0">
              <a:solidFill>
                <a:schemeClr val="tx1"/>
              </a:solidFill>
              <a:latin typeface="Times New Roman" panose="02020603050405020304" pitchFamily="18" charset="0"/>
            </a:endParaRPr>
          </a:p>
        </p:txBody>
      </p:sp>
      <p:graphicFrame>
        <p:nvGraphicFramePr>
          <p:cNvPr id="35843" name="Object 2">
            <a:extLst>
              <a:ext uri="{FF2B5EF4-FFF2-40B4-BE49-F238E27FC236}">
                <a16:creationId xmlns:a16="http://schemas.microsoft.com/office/drawing/2014/main" id="{D111C614-EADE-4C13-B05C-36ADC951D4BD}"/>
              </a:ext>
            </a:extLst>
          </p:cNvPr>
          <p:cNvGraphicFramePr>
            <a:graphicFrameLocks noChangeAspect="1"/>
          </p:cNvGraphicFramePr>
          <p:nvPr/>
        </p:nvGraphicFramePr>
        <p:xfrm>
          <a:off x="0" y="304800"/>
          <a:ext cx="9029700" cy="6076950"/>
        </p:xfrm>
        <a:graphic>
          <a:graphicData uri="http://schemas.openxmlformats.org/presentationml/2006/ole">
            <mc:AlternateContent xmlns:mc="http://schemas.openxmlformats.org/markup-compatibility/2006">
              <mc:Choice xmlns:v="urn:schemas-microsoft-com:vml" Requires="v">
                <p:oleObj spid="_x0000_s35914" name="Document" r:id="rId3" imgW="9040368" imgH="4767072" progId="Word.Document.8">
                  <p:embed/>
                </p:oleObj>
              </mc:Choice>
              <mc:Fallback>
                <p:oleObj name="Document" r:id="rId3" imgW="9040368" imgH="4767072"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r="20288"/>
                      <a:stretch>
                        <a:fillRect/>
                      </a:stretch>
                    </p:blipFill>
                    <p:spPr bwMode="auto">
                      <a:xfrm>
                        <a:off x="0" y="304800"/>
                        <a:ext cx="90297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6866" name="Slide Number Placeholder 5">
            <a:extLst>
              <a:ext uri="{FF2B5EF4-FFF2-40B4-BE49-F238E27FC236}">
                <a16:creationId xmlns:a16="http://schemas.microsoft.com/office/drawing/2014/main" id="{C77D048F-3F64-4D58-9A89-3AE588D4A79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45DBBC6-7347-4CFA-95A4-E75A6F7E680A}" type="slidenum">
              <a:rPr lang="en-GB" altLang="en-US" sz="1400" b="0" smtClean="0">
                <a:solidFill>
                  <a:schemeClr val="tx1"/>
                </a:solidFill>
                <a:latin typeface="Times New Roman" panose="02020603050405020304" pitchFamily="18" charset="0"/>
              </a:rPr>
              <a:pPr>
                <a:spcBef>
                  <a:spcPct val="0"/>
                </a:spcBef>
                <a:buClrTx/>
                <a:buFontTx/>
                <a:buNone/>
              </a:pPr>
              <a:t>33</a:t>
            </a:fld>
            <a:endParaRPr lang="en-GB" altLang="en-US" sz="1400" b="0">
              <a:solidFill>
                <a:schemeClr val="tx1"/>
              </a:solidFill>
              <a:latin typeface="Times New Roman" panose="02020603050405020304" pitchFamily="18" charset="0"/>
            </a:endParaRPr>
          </a:p>
        </p:txBody>
      </p:sp>
      <p:sp>
        <p:nvSpPr>
          <p:cNvPr id="222210" name="Rectangle 2">
            <a:extLst>
              <a:ext uri="{FF2B5EF4-FFF2-40B4-BE49-F238E27FC236}">
                <a16:creationId xmlns:a16="http://schemas.microsoft.com/office/drawing/2014/main" id="{EA0EE96C-DA0D-462B-95BD-4FE8197E5BC4}"/>
              </a:ext>
            </a:extLst>
          </p:cNvPr>
          <p:cNvSpPr>
            <a:spLocks noGrp="1" noChangeArrowheads="1"/>
          </p:cNvSpPr>
          <p:nvPr>
            <p:ph type="title"/>
          </p:nvPr>
        </p:nvSpPr>
        <p:spPr>
          <a:xfrm>
            <a:off x="685800" y="2362200"/>
            <a:ext cx="7772400" cy="1143000"/>
          </a:xfrm>
        </p:spPr>
        <p:txBody>
          <a:bodyPr/>
          <a:lstStyle/>
          <a:p>
            <a:pPr eaLnBrk="1" hangingPunct="1">
              <a:defRPr/>
            </a:pPr>
            <a:r>
              <a:rPr lang="en-GB" sz="4800" b="0" dirty="0">
                <a:solidFill>
                  <a:schemeClr val="tx1"/>
                </a:solidFill>
              </a:rPr>
              <a:t>END OF PART ONE</a:t>
            </a:r>
          </a:p>
        </p:txBody>
      </p:sp>
      <p:sp>
        <p:nvSpPr>
          <p:cNvPr id="36868" name="Text Box 3">
            <a:extLst>
              <a:ext uri="{FF2B5EF4-FFF2-40B4-BE49-F238E27FC236}">
                <a16:creationId xmlns:a16="http://schemas.microsoft.com/office/drawing/2014/main" id="{64CCA107-0517-444E-8C8F-2D9F42E60916}"/>
              </a:ext>
            </a:extLst>
          </p:cNvPr>
          <p:cNvSpPr txBox="1">
            <a:spLocks noChangeArrowheads="1"/>
          </p:cNvSpPr>
          <p:nvPr/>
        </p:nvSpPr>
        <p:spPr bwMode="auto">
          <a:xfrm>
            <a:off x="3048000" y="3962400"/>
            <a:ext cx="335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endParaRPr lang="en-US" altLang="en-US" sz="2800" b="0">
              <a:solidFill>
                <a:srgbClr val="F8F8F8"/>
              </a:solidFill>
            </a:endParaRPr>
          </a:p>
        </p:txBody>
      </p:sp>
      <p:pic>
        <p:nvPicPr>
          <p:cNvPr id="36869" name="Picture 1">
            <a:extLst>
              <a:ext uri="{FF2B5EF4-FFF2-40B4-BE49-F238E27FC236}">
                <a16:creationId xmlns:a16="http://schemas.microsoft.com/office/drawing/2014/main" id="{EE5FED34-87C2-48AA-B36F-F14573FB9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719" y="3973440"/>
            <a:ext cx="37369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2C792CB-581D-4EEC-864E-3B0B8FCAE168}"/>
              </a:ext>
            </a:extLst>
          </p:cNvPr>
          <p:cNvSpPr/>
          <p:nvPr/>
        </p:nvSpPr>
        <p:spPr>
          <a:xfrm>
            <a:off x="0" y="0"/>
            <a:ext cx="9144000" cy="6858000"/>
          </a:xfrm>
          <a:prstGeom prst="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a:extLst>
              <a:ext uri="{FF2B5EF4-FFF2-40B4-BE49-F238E27FC236}">
                <a16:creationId xmlns:a16="http://schemas.microsoft.com/office/drawing/2014/main" id="{62304398-0D46-499E-9512-EDD6FC75A09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E73FE96-E019-4961-B941-74177EC5C907}" type="slidenum">
              <a:rPr lang="en-GB" altLang="en-US" sz="1400" b="0" smtClean="0">
                <a:solidFill>
                  <a:schemeClr val="tx1"/>
                </a:solidFill>
                <a:latin typeface="Times New Roman" panose="02020603050405020304" pitchFamily="18" charset="0"/>
              </a:rPr>
              <a:pPr>
                <a:spcBef>
                  <a:spcPct val="0"/>
                </a:spcBef>
                <a:buClrTx/>
                <a:buFontTx/>
                <a:buNone/>
              </a:pPr>
              <a:t>34</a:t>
            </a:fld>
            <a:endParaRPr lang="en-GB" altLang="en-US" sz="1400" b="0">
              <a:solidFill>
                <a:schemeClr val="tx1"/>
              </a:solidFill>
              <a:latin typeface="Times New Roman" panose="02020603050405020304" pitchFamily="18" charset="0"/>
            </a:endParaRPr>
          </a:p>
        </p:txBody>
      </p:sp>
      <p:pic>
        <p:nvPicPr>
          <p:cNvPr id="38915" name="Picture 9" descr="C:\Documents and Settings\DAVID\My Documents\My Pictures\ISRAEL\ISRAEL0505BEST\Yarkon river.jpg">
            <a:extLst>
              <a:ext uri="{FF2B5EF4-FFF2-40B4-BE49-F238E27FC236}">
                <a16:creationId xmlns:a16="http://schemas.microsoft.com/office/drawing/2014/main" id="{2227C307-0AA6-42E9-ABA2-D300AA695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8A98CF2E-1B10-454D-AF17-8BC0F3B863A6}"/>
              </a:ext>
            </a:extLst>
          </p:cNvPr>
          <p:cNvSpPr txBox="1">
            <a:spLocks noChangeArrowheads="1"/>
          </p:cNvSpPr>
          <p:nvPr/>
        </p:nvSpPr>
        <p:spPr bwMode="auto">
          <a:xfrm>
            <a:off x="533400" y="3124200"/>
            <a:ext cx="8305800" cy="57943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eaLnBrk="1" hangingPunct="1">
              <a:spcBef>
                <a:spcPct val="50000"/>
              </a:spcBef>
              <a:defRPr/>
            </a:pPr>
            <a:r>
              <a:rPr lang="en-GB">
                <a:solidFill>
                  <a:srgbClr val="FFFFFF"/>
                </a:solidFill>
                <a:effectLst>
                  <a:outerShdw blurRad="38100" dist="38100" dir="2700000" algn="tl">
                    <a:srgbClr val="000000"/>
                  </a:outerShdw>
                </a:effectLst>
              </a:rPr>
              <a:t>FARMING IN ISRAEL IN BIBLE TIMES</a:t>
            </a:r>
          </a:p>
        </p:txBody>
      </p:sp>
      <p:sp>
        <p:nvSpPr>
          <p:cNvPr id="38917" name="WordArt 8">
            <a:extLst>
              <a:ext uri="{FF2B5EF4-FFF2-40B4-BE49-F238E27FC236}">
                <a16:creationId xmlns:a16="http://schemas.microsoft.com/office/drawing/2014/main" id="{4F914A55-CF26-4DD4-8B6A-83D264F4A09E}"/>
              </a:ext>
            </a:extLst>
          </p:cNvPr>
          <p:cNvSpPr>
            <a:spLocks noChangeArrowheads="1" noChangeShapeType="1" noTextEdit="1"/>
          </p:cNvSpPr>
          <p:nvPr/>
        </p:nvSpPr>
        <p:spPr bwMode="auto">
          <a:xfrm>
            <a:off x="304800" y="533400"/>
            <a:ext cx="8305800" cy="1828800"/>
          </a:xfrm>
          <a:prstGeom prst="rect">
            <a:avLst/>
          </a:prstGeom>
        </p:spPr>
        <p:txBody>
          <a:bodyPr wrap="none" fromWordArt="1">
            <a:prstTxWarp prst="textPlain">
              <a:avLst>
                <a:gd name="adj" fmla="val 50000"/>
              </a:avLst>
            </a:prstTxWarp>
          </a:bodyPr>
          <a:lstStyle/>
          <a:p>
            <a:pPr algn="ctr"/>
            <a:r>
              <a:rPr lang="en-GB" sz="3600" kern="10" normalizeH="1">
                <a:ln w="12700">
                  <a:solidFill>
                    <a:schemeClr val="tx1"/>
                  </a:solidFill>
                  <a:round/>
                  <a:headEnd/>
                  <a:tailEnd/>
                </a:ln>
                <a:solidFill>
                  <a:srgbClr val="FFFF00"/>
                </a:solidFill>
                <a:effectLst>
                  <a:outerShdw dist="45791" dir="2021404" algn="ctr" rotWithShape="0">
                    <a:srgbClr val="9999FF"/>
                  </a:outerShdw>
                </a:effectLst>
                <a:latin typeface="Arial Black" panose="020B0A04020102020204" pitchFamily="34" charset="0"/>
              </a:rPr>
              <a:t>A LAND FLOWING</a:t>
            </a:r>
          </a:p>
          <a:p>
            <a:pPr algn="ctr"/>
            <a:r>
              <a:rPr lang="en-GB" sz="3600" kern="10" normalizeH="1">
                <a:ln w="12700">
                  <a:solidFill>
                    <a:schemeClr val="tx1"/>
                  </a:solidFill>
                  <a:round/>
                  <a:headEnd/>
                  <a:tailEnd/>
                </a:ln>
                <a:solidFill>
                  <a:srgbClr val="FFFF00"/>
                </a:solidFill>
                <a:effectLst>
                  <a:outerShdw dist="45791" dir="2021404" algn="ctr" rotWithShape="0">
                    <a:srgbClr val="9999FF"/>
                  </a:outerShdw>
                </a:effectLst>
                <a:latin typeface="Arial Black" panose="020B0A04020102020204" pitchFamily="34" charset="0"/>
              </a:rPr>
              <a:t> WITH MILK AND HONEY</a:t>
            </a:r>
          </a:p>
        </p:txBody>
      </p:sp>
      <p:sp>
        <p:nvSpPr>
          <p:cNvPr id="38918" name="Text Box 10">
            <a:extLst>
              <a:ext uri="{FF2B5EF4-FFF2-40B4-BE49-F238E27FC236}">
                <a16:creationId xmlns:a16="http://schemas.microsoft.com/office/drawing/2014/main" id="{2DE84F37-4989-4B8A-A34E-0B161EAD7EDC}"/>
              </a:ext>
            </a:extLst>
          </p:cNvPr>
          <p:cNvSpPr txBox="1">
            <a:spLocks noChangeArrowheads="1"/>
          </p:cNvSpPr>
          <p:nvPr/>
        </p:nvSpPr>
        <p:spPr bwMode="auto">
          <a:xfrm>
            <a:off x="1066800" y="4114800"/>
            <a:ext cx="624205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b="0" dirty="0">
                <a:solidFill>
                  <a:srgbClr val="F8F8F8"/>
                </a:solidFill>
              </a:rPr>
              <a:t>Hymn no : 426</a:t>
            </a:r>
          </a:p>
          <a:p>
            <a:pPr eaLnBrk="1" hangingPunct="1">
              <a:spcBef>
                <a:spcPct val="50000"/>
              </a:spcBef>
              <a:buClrTx/>
              <a:buFontTx/>
              <a:buNone/>
            </a:pPr>
            <a:r>
              <a:rPr lang="en-GB" altLang="en-US" b="0" dirty="0">
                <a:solidFill>
                  <a:srgbClr val="F8F8F8"/>
                </a:solidFill>
              </a:rPr>
              <a:t>Reading : Deuteronomy 8:1-18</a:t>
            </a:r>
          </a:p>
          <a:p>
            <a:pPr eaLnBrk="1" hangingPunct="1">
              <a:spcBef>
                <a:spcPct val="50000"/>
              </a:spcBef>
              <a:buClrTx/>
              <a:buFontTx/>
              <a:buNone/>
            </a:pPr>
            <a:endParaRPr lang="en-GB" altLang="en-US" sz="2800" b="0" dirty="0">
              <a:solidFill>
                <a:srgbClr val="F8F8F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grpId="0" nodeType="afterEffect">
                                  <p:stCondLst>
                                    <p:cond delay="1000"/>
                                  </p:stCondLst>
                                  <p:iterate type="lt">
                                    <p:tmPct val="100000"/>
                                  </p:iterate>
                                  <p:childTnLst>
                                    <p:set>
                                      <p:cBhvr>
                                        <p:cTn id="6" dur="1" fill="hold">
                                          <p:stCondLst>
                                            <p:cond delay="0"/>
                                          </p:stCondLst>
                                        </p:cTn>
                                        <p:tgtEl>
                                          <p:spTgt spid="2"/>
                                        </p:tgtEl>
                                        <p:attrNameLst>
                                          <p:attrName>style.visibility</p:attrName>
                                        </p:attrNameLst>
                                      </p:cBhvr>
                                      <p:to>
                                        <p:strVal val="visible"/>
                                      </p:to>
                                    </p:set>
                                    <p:animEffect transition="in" filter="slide(fromRight)">
                                      <p:cBhvr>
                                        <p:cTn id="7" dur="75"/>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0962" name="Picture 1">
            <a:extLst>
              <a:ext uri="{FF2B5EF4-FFF2-40B4-BE49-F238E27FC236}">
                <a16:creationId xmlns:a16="http://schemas.microsoft.com/office/drawing/2014/main" id="{29A72824-E0A8-4558-B2B2-DB45F605E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Slide Number Placeholder 5">
            <a:extLst>
              <a:ext uri="{FF2B5EF4-FFF2-40B4-BE49-F238E27FC236}">
                <a16:creationId xmlns:a16="http://schemas.microsoft.com/office/drawing/2014/main" id="{EBF618F7-2E26-4C56-BA1D-40A526264D1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865245E6-7513-47D3-9C0C-3F69123999B9}" type="slidenum">
              <a:rPr lang="en-GB" altLang="en-US" sz="1400" b="0" smtClean="0">
                <a:solidFill>
                  <a:schemeClr val="tx1"/>
                </a:solidFill>
                <a:latin typeface="Times New Roman" panose="02020603050405020304" pitchFamily="18" charset="0"/>
              </a:rPr>
              <a:pPr>
                <a:spcBef>
                  <a:spcPct val="0"/>
                </a:spcBef>
                <a:buClrTx/>
                <a:buFontTx/>
                <a:buNone/>
              </a:pPr>
              <a:t>35</a:t>
            </a:fld>
            <a:endParaRPr lang="en-GB" altLang="en-US" sz="1400" b="0">
              <a:solidFill>
                <a:schemeClr val="tx1"/>
              </a:solidFill>
              <a:latin typeface="Times New Roman" panose="02020603050405020304" pitchFamily="18" charset="0"/>
            </a:endParaRPr>
          </a:p>
        </p:txBody>
      </p:sp>
      <p:sp>
        <p:nvSpPr>
          <p:cNvPr id="183298" name="Rectangle 2">
            <a:extLst>
              <a:ext uri="{FF2B5EF4-FFF2-40B4-BE49-F238E27FC236}">
                <a16:creationId xmlns:a16="http://schemas.microsoft.com/office/drawing/2014/main" id="{F5111596-812E-4167-89C7-7CF62DCD4098}"/>
              </a:ext>
            </a:extLst>
          </p:cNvPr>
          <p:cNvSpPr>
            <a:spLocks noGrp="1" noChangeArrowheads="1"/>
          </p:cNvSpPr>
          <p:nvPr>
            <p:ph type="title"/>
          </p:nvPr>
        </p:nvSpPr>
        <p:spPr>
          <a:xfrm>
            <a:off x="762000" y="2133600"/>
            <a:ext cx="7924800" cy="2438400"/>
          </a:xfrm>
        </p:spPr>
        <p:txBody>
          <a:bodyPr/>
          <a:lstStyle/>
          <a:p>
            <a:pPr eaLnBrk="1" hangingPunct="1">
              <a:defRPr/>
            </a:pPr>
            <a:r>
              <a:rPr lang="en-GB" sz="4800" b="0" dirty="0">
                <a:solidFill>
                  <a:srgbClr val="3366CC"/>
                </a:solidFill>
              </a:rPr>
              <a:t>“THE BREAD OF LIFE”</a:t>
            </a:r>
          </a:p>
        </p:txBody>
      </p:sp>
      <p:sp>
        <p:nvSpPr>
          <p:cNvPr id="40965" name="Text Box 3">
            <a:extLst>
              <a:ext uri="{FF2B5EF4-FFF2-40B4-BE49-F238E27FC236}">
                <a16:creationId xmlns:a16="http://schemas.microsoft.com/office/drawing/2014/main" id="{82D1092C-0DE7-4446-9F9E-327866999788}"/>
              </a:ext>
            </a:extLst>
          </p:cNvPr>
          <p:cNvSpPr txBox="1">
            <a:spLocks noChangeArrowheads="1"/>
          </p:cNvSpPr>
          <p:nvPr/>
        </p:nvSpPr>
        <p:spPr bwMode="auto">
          <a:xfrm>
            <a:off x="114300" y="542925"/>
            <a:ext cx="891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b="0" i="1">
                <a:solidFill>
                  <a:schemeClr val="tx1"/>
                </a:solidFill>
              </a:rPr>
              <a:t>“FLOWING WITH MILK AND HONEY”</a:t>
            </a:r>
          </a:p>
          <a:p>
            <a:pPr algn="ctr" eaLnBrk="1" hangingPunct="1">
              <a:spcBef>
                <a:spcPct val="50000"/>
              </a:spcBef>
              <a:buClrTx/>
              <a:buFontTx/>
              <a:buNone/>
            </a:pPr>
            <a:r>
              <a:rPr lang="en-GB" altLang="en-US" b="0" i="1">
                <a:solidFill>
                  <a:schemeClr val="tx1"/>
                </a:solidFill>
              </a:rPr>
              <a:t> PART TWO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43010" name="Slide Number Placeholder 5">
            <a:extLst>
              <a:ext uri="{FF2B5EF4-FFF2-40B4-BE49-F238E27FC236}">
                <a16:creationId xmlns:a16="http://schemas.microsoft.com/office/drawing/2014/main" id="{4BC19E49-6B68-4007-B207-06EDDB518D0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4A3A308-692E-47BB-9CB7-D451666B7698}" type="slidenum">
              <a:rPr lang="en-GB" altLang="en-US" sz="1400" b="0" smtClean="0">
                <a:solidFill>
                  <a:schemeClr val="tx1"/>
                </a:solidFill>
                <a:latin typeface="Times New Roman" panose="02020603050405020304" pitchFamily="18" charset="0"/>
              </a:rPr>
              <a:pPr>
                <a:spcBef>
                  <a:spcPct val="0"/>
                </a:spcBef>
                <a:buClrTx/>
                <a:buFontTx/>
                <a:buNone/>
              </a:pPr>
              <a:t>36</a:t>
            </a:fld>
            <a:endParaRPr lang="en-GB" altLang="en-US" sz="1400" b="0">
              <a:solidFill>
                <a:schemeClr val="tx1"/>
              </a:solidFill>
              <a:latin typeface="Times New Roman" panose="02020603050405020304" pitchFamily="18" charset="0"/>
            </a:endParaRPr>
          </a:p>
        </p:txBody>
      </p:sp>
      <p:sp>
        <p:nvSpPr>
          <p:cNvPr id="192514" name="Rectangle 2">
            <a:extLst>
              <a:ext uri="{FF2B5EF4-FFF2-40B4-BE49-F238E27FC236}">
                <a16:creationId xmlns:a16="http://schemas.microsoft.com/office/drawing/2014/main" id="{D83C9A25-EE13-4073-B947-58E64D1F75F5}"/>
              </a:ext>
            </a:extLst>
          </p:cNvPr>
          <p:cNvSpPr>
            <a:spLocks noGrp="1" noChangeArrowheads="1"/>
          </p:cNvSpPr>
          <p:nvPr>
            <p:ph type="title"/>
          </p:nvPr>
        </p:nvSpPr>
        <p:spPr/>
        <p:txBody>
          <a:bodyPr/>
          <a:lstStyle/>
          <a:p>
            <a:pPr eaLnBrk="1" hangingPunct="1">
              <a:defRPr/>
            </a:pPr>
            <a:r>
              <a:rPr lang="en-GB"/>
              <a:t>THE STAFF OF LIFE</a:t>
            </a:r>
          </a:p>
        </p:txBody>
      </p:sp>
      <p:sp>
        <p:nvSpPr>
          <p:cNvPr id="43012" name="Rectangle 3">
            <a:extLst>
              <a:ext uri="{FF2B5EF4-FFF2-40B4-BE49-F238E27FC236}">
                <a16:creationId xmlns:a16="http://schemas.microsoft.com/office/drawing/2014/main" id="{EFBE0544-BB2B-4F83-ABDA-D7C6174D9612}"/>
              </a:ext>
            </a:extLst>
          </p:cNvPr>
          <p:cNvSpPr>
            <a:spLocks noGrp="1" noChangeArrowheads="1"/>
          </p:cNvSpPr>
          <p:nvPr>
            <p:ph type="body" idx="1"/>
          </p:nvPr>
        </p:nvSpPr>
        <p:spPr>
          <a:xfrm>
            <a:off x="685800" y="1447800"/>
            <a:ext cx="7989888" cy="4800600"/>
          </a:xfrm>
        </p:spPr>
        <p:txBody>
          <a:bodyPr/>
          <a:lstStyle/>
          <a:p>
            <a:pPr eaLnBrk="1" hangingPunct="1">
              <a:lnSpc>
                <a:spcPct val="90000"/>
              </a:lnSpc>
            </a:pPr>
            <a:r>
              <a:rPr lang="en-GB" altLang="en-US"/>
              <a:t>Bread is first mentioned in Genesis  3:18 (grain) and 3:19 (bread)</a:t>
            </a:r>
          </a:p>
          <a:p>
            <a:pPr eaLnBrk="1" hangingPunct="1">
              <a:lnSpc>
                <a:spcPct val="90000"/>
              </a:lnSpc>
            </a:pPr>
            <a:r>
              <a:rPr lang="en-GB" altLang="en-US"/>
              <a:t>This implies Adam cultivated cereals, made flour and baked bread</a:t>
            </a:r>
          </a:p>
          <a:p>
            <a:pPr eaLnBrk="1" hangingPunct="1">
              <a:lnSpc>
                <a:spcPct val="90000"/>
              </a:lnSpc>
            </a:pPr>
            <a:r>
              <a:rPr lang="en-GB" altLang="en-US"/>
              <a:t>Lot baked unleavened bread (Genesis 19:3)</a:t>
            </a:r>
          </a:p>
          <a:p>
            <a:pPr eaLnBrk="1" hangingPunct="1">
              <a:lnSpc>
                <a:spcPct val="90000"/>
              </a:lnSpc>
            </a:pPr>
            <a:r>
              <a:rPr lang="en-GB" altLang="en-US"/>
              <a:t>Both wheat and barley were grown in the Land of Promise (Deuteronomy 8:8)</a:t>
            </a:r>
          </a:p>
          <a:p>
            <a:pPr eaLnBrk="1" hangingPunct="1">
              <a:lnSpc>
                <a:spcPct val="90000"/>
              </a:lnSpc>
            </a:pPr>
            <a:r>
              <a:rPr lang="en-GB" altLang="en-US"/>
              <a:t>Barley ripens first (Exodus 9:31,32)</a:t>
            </a:r>
          </a:p>
          <a:p>
            <a:pPr eaLnBrk="1" hangingPunct="1">
              <a:lnSpc>
                <a:spcPct val="90000"/>
              </a:lnSpc>
            </a:pPr>
            <a:endParaRPr lang="en-GB"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4034" name="Slide Number Placeholder 3">
            <a:extLst>
              <a:ext uri="{FF2B5EF4-FFF2-40B4-BE49-F238E27FC236}">
                <a16:creationId xmlns:a16="http://schemas.microsoft.com/office/drawing/2014/main" id="{82684386-BBA1-4BFD-8FA1-4D6FCD0387E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6798652-E54D-462D-972D-5F1A24EDD21D}" type="slidenum">
              <a:rPr lang="en-GB" altLang="en-US" sz="1400" b="0" smtClean="0">
                <a:solidFill>
                  <a:schemeClr val="tx1"/>
                </a:solidFill>
                <a:latin typeface="Times New Roman" panose="02020603050405020304" pitchFamily="18" charset="0"/>
              </a:rPr>
              <a:pPr>
                <a:spcBef>
                  <a:spcPct val="0"/>
                </a:spcBef>
                <a:buClrTx/>
                <a:buFontTx/>
                <a:buNone/>
              </a:pPr>
              <a:t>37</a:t>
            </a:fld>
            <a:endParaRPr lang="en-GB" altLang="en-US" sz="1400" b="0">
              <a:solidFill>
                <a:schemeClr val="tx1"/>
              </a:solidFill>
              <a:latin typeface="Times New Roman" panose="02020603050405020304" pitchFamily="18" charset="0"/>
            </a:endParaRPr>
          </a:p>
        </p:txBody>
      </p:sp>
      <p:sp>
        <p:nvSpPr>
          <p:cNvPr id="44035" name="Text Box 6">
            <a:extLst>
              <a:ext uri="{FF2B5EF4-FFF2-40B4-BE49-F238E27FC236}">
                <a16:creationId xmlns:a16="http://schemas.microsoft.com/office/drawing/2014/main" id="{41904B28-D9A3-424D-B12C-BCCE604DC814}"/>
              </a:ext>
            </a:extLst>
          </p:cNvPr>
          <p:cNvSpPr txBox="1">
            <a:spLocks noChangeArrowheads="1"/>
          </p:cNvSpPr>
          <p:nvPr/>
        </p:nvSpPr>
        <p:spPr bwMode="auto">
          <a:xfrm>
            <a:off x="2151063" y="5870575"/>
            <a:ext cx="137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dirty="0">
                <a:solidFill>
                  <a:schemeClr val="tx1"/>
                </a:solidFill>
              </a:rPr>
              <a:t>barley</a:t>
            </a:r>
          </a:p>
        </p:txBody>
      </p:sp>
      <p:sp>
        <p:nvSpPr>
          <p:cNvPr id="44036" name="Text Box 7">
            <a:extLst>
              <a:ext uri="{FF2B5EF4-FFF2-40B4-BE49-F238E27FC236}">
                <a16:creationId xmlns:a16="http://schemas.microsoft.com/office/drawing/2014/main" id="{B9B0E200-D4BF-492E-B8D5-BBD6E8F78523}"/>
              </a:ext>
            </a:extLst>
          </p:cNvPr>
          <p:cNvSpPr txBox="1">
            <a:spLocks noChangeArrowheads="1"/>
          </p:cNvSpPr>
          <p:nvPr/>
        </p:nvSpPr>
        <p:spPr bwMode="auto">
          <a:xfrm>
            <a:off x="5884863" y="5870575"/>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chemeClr val="tx1"/>
                </a:solidFill>
              </a:rPr>
              <a:t>wheat</a:t>
            </a:r>
          </a:p>
        </p:txBody>
      </p:sp>
      <p:pic>
        <p:nvPicPr>
          <p:cNvPr id="44037" name="Picture 8" descr="http://www.ceh.ac.uk/images/front_image/2006/large/september.jpg">
            <a:extLst>
              <a:ext uri="{FF2B5EF4-FFF2-40B4-BE49-F238E27FC236}">
                <a16:creationId xmlns:a16="http://schemas.microsoft.com/office/drawing/2014/main" id="{7AB126B0-735E-4D41-BE9F-0D39198BD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799"/>
          <a:stretch>
            <a:fillRect/>
          </a:stretch>
        </p:blipFill>
        <p:spPr bwMode="auto">
          <a:xfrm>
            <a:off x="4818063" y="765175"/>
            <a:ext cx="335438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2" descr="A close up of a blue sky&#10;&#10;Description automatically generated">
            <a:extLst>
              <a:ext uri="{FF2B5EF4-FFF2-40B4-BE49-F238E27FC236}">
                <a16:creationId xmlns:a16="http://schemas.microsoft.com/office/drawing/2014/main" id="{01408DB2-3509-4AAB-8CA5-BFD1BF5EF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3" y="765175"/>
            <a:ext cx="34385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P spid="4403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45058" name="Slide Number Placeholder 5">
            <a:extLst>
              <a:ext uri="{FF2B5EF4-FFF2-40B4-BE49-F238E27FC236}">
                <a16:creationId xmlns:a16="http://schemas.microsoft.com/office/drawing/2014/main" id="{56345091-A662-4048-8071-1979463484C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B1186C4-D136-4E7C-8999-4B7A29BEA8EF}" type="slidenum">
              <a:rPr lang="en-GB" altLang="en-US" sz="1400" b="0" smtClean="0">
                <a:solidFill>
                  <a:schemeClr val="tx1"/>
                </a:solidFill>
                <a:latin typeface="Times New Roman" panose="02020603050405020304" pitchFamily="18" charset="0"/>
              </a:rPr>
              <a:pPr>
                <a:spcBef>
                  <a:spcPct val="0"/>
                </a:spcBef>
                <a:buClrTx/>
                <a:buFontTx/>
                <a:buNone/>
              </a:pPr>
              <a:t>38</a:t>
            </a:fld>
            <a:endParaRPr lang="en-GB" altLang="en-US" sz="1400" b="0">
              <a:solidFill>
                <a:schemeClr val="tx1"/>
              </a:solidFill>
              <a:latin typeface="Times New Roman" panose="02020603050405020304" pitchFamily="18" charset="0"/>
            </a:endParaRPr>
          </a:p>
        </p:txBody>
      </p:sp>
      <p:sp>
        <p:nvSpPr>
          <p:cNvPr id="194562" name="Rectangle 2">
            <a:extLst>
              <a:ext uri="{FF2B5EF4-FFF2-40B4-BE49-F238E27FC236}">
                <a16:creationId xmlns:a16="http://schemas.microsoft.com/office/drawing/2014/main" id="{6F59E5AB-2E7C-4FAB-BB83-4E5247B956A9}"/>
              </a:ext>
            </a:extLst>
          </p:cNvPr>
          <p:cNvSpPr>
            <a:spLocks noGrp="1" noChangeArrowheads="1"/>
          </p:cNvSpPr>
          <p:nvPr>
            <p:ph type="title"/>
          </p:nvPr>
        </p:nvSpPr>
        <p:spPr/>
        <p:txBody>
          <a:bodyPr/>
          <a:lstStyle/>
          <a:p>
            <a:pPr eaLnBrk="1" hangingPunct="1">
              <a:defRPr/>
            </a:pPr>
            <a:r>
              <a:rPr lang="en-GB"/>
              <a:t>CULTIVATING THE SOIL</a:t>
            </a:r>
          </a:p>
        </p:txBody>
      </p:sp>
      <p:sp>
        <p:nvSpPr>
          <p:cNvPr id="45060" name="Rectangle 3">
            <a:extLst>
              <a:ext uri="{FF2B5EF4-FFF2-40B4-BE49-F238E27FC236}">
                <a16:creationId xmlns:a16="http://schemas.microsoft.com/office/drawing/2014/main" id="{47DFAAA0-A21D-439B-B13C-66D6032078EC}"/>
              </a:ext>
            </a:extLst>
          </p:cNvPr>
          <p:cNvSpPr>
            <a:spLocks noGrp="1" noChangeArrowheads="1"/>
          </p:cNvSpPr>
          <p:nvPr>
            <p:ph type="body" idx="1"/>
          </p:nvPr>
        </p:nvSpPr>
        <p:spPr>
          <a:xfrm>
            <a:off x="685800" y="1447800"/>
            <a:ext cx="3733800" cy="4724400"/>
          </a:xfrm>
        </p:spPr>
        <p:txBody>
          <a:bodyPr/>
          <a:lstStyle/>
          <a:p>
            <a:pPr eaLnBrk="1" hangingPunct="1"/>
            <a:r>
              <a:rPr lang="en-GB" altLang="en-US" sz="2800"/>
              <a:t>The soil must be broken up before sowing</a:t>
            </a:r>
          </a:p>
          <a:p>
            <a:pPr eaLnBrk="1" hangingPunct="1"/>
            <a:r>
              <a:rPr lang="en-GB" altLang="en-US" sz="2800"/>
              <a:t>this is only possible after the Early Rains</a:t>
            </a:r>
          </a:p>
          <a:p>
            <a:pPr eaLnBrk="1" hangingPunct="1"/>
            <a:r>
              <a:rPr lang="en-GB" altLang="en-US" sz="2800"/>
              <a:t>it could be done by hand with a </a:t>
            </a:r>
            <a:r>
              <a:rPr lang="en-GB" altLang="en-US" sz="2800">
                <a:solidFill>
                  <a:srgbClr val="FFFF00"/>
                </a:solidFill>
              </a:rPr>
              <a:t>mattock</a:t>
            </a:r>
          </a:p>
          <a:p>
            <a:pPr eaLnBrk="1" hangingPunct="1"/>
            <a:r>
              <a:rPr lang="en-GB" altLang="en-US" sz="2800">
                <a:solidFill>
                  <a:schemeClr val="bg1"/>
                </a:solidFill>
              </a:rPr>
              <a:t>See Isaiah 7:25</a:t>
            </a:r>
          </a:p>
        </p:txBody>
      </p:sp>
      <p:pic>
        <p:nvPicPr>
          <p:cNvPr id="194564" name="Picture 4" descr="C:\Documents and Settings\DAVID\My Documents\My Pictures\Archaeology\Farming\mattock.jpg">
            <a:extLst>
              <a:ext uri="{FF2B5EF4-FFF2-40B4-BE49-F238E27FC236}">
                <a16:creationId xmlns:a16="http://schemas.microsoft.com/office/drawing/2014/main" id="{B57D75C9-6794-4C2A-B5DC-10EB2D5E2F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800600" y="1371600"/>
            <a:ext cx="3460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4564"/>
                                        </p:tgtEl>
                                        <p:attrNameLst>
                                          <p:attrName>style.visibility</p:attrName>
                                        </p:attrNameLst>
                                      </p:cBhvr>
                                      <p:to>
                                        <p:strVal val="visible"/>
                                      </p:to>
                                    </p:set>
                                    <p:animEffect transition="in" filter="dissolve">
                                      <p:cBhvr>
                                        <p:cTn id="7" dur="500"/>
                                        <p:tgtEl>
                                          <p:spTgt spid="194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056FA9-309B-408E-8C54-2F4D95E461D7}"/>
              </a:ext>
            </a:extLst>
          </p:cNvPr>
          <p:cNvSpPr>
            <a:spLocks noGrp="1"/>
          </p:cNvSpPr>
          <p:nvPr>
            <p:ph type="sldNum" sz="quarter" idx="12"/>
          </p:nvPr>
        </p:nvSpPr>
        <p:spPr/>
        <p:txBody>
          <a:bodyPr/>
          <a:lstStyle/>
          <a:p>
            <a:pPr>
              <a:defRPr/>
            </a:pPr>
            <a:fld id="{4D2FBDF9-7730-468E-866C-3A10A0D71DCA}" type="slidenum">
              <a:rPr lang="en-GB" altLang="en-US" smtClean="0"/>
              <a:pPr>
                <a:defRPr/>
              </a:pPr>
              <a:t>39</a:t>
            </a:fld>
            <a:endParaRPr lang="en-GB" altLang="en-US"/>
          </a:p>
        </p:txBody>
      </p:sp>
      <p:pic>
        <p:nvPicPr>
          <p:cNvPr id="3" name="Picture 2">
            <a:extLst>
              <a:ext uri="{FF2B5EF4-FFF2-40B4-BE49-F238E27FC236}">
                <a16:creationId xmlns:a16="http://schemas.microsoft.com/office/drawing/2014/main" id="{FC8457E9-51ED-4DB6-969F-8C192BEB2370}"/>
              </a:ext>
            </a:extLst>
          </p:cNvPr>
          <p:cNvPicPr>
            <a:picLocks noChangeAspect="1"/>
          </p:cNvPicPr>
          <p:nvPr/>
        </p:nvPicPr>
        <p:blipFill>
          <a:blip r:embed="rId2"/>
          <a:stretch>
            <a:fillRect/>
          </a:stretch>
        </p:blipFill>
        <p:spPr>
          <a:xfrm>
            <a:off x="0" y="19050"/>
            <a:ext cx="9111369" cy="6838950"/>
          </a:xfrm>
          <a:prstGeom prst="rect">
            <a:avLst/>
          </a:prstGeom>
        </p:spPr>
      </p:pic>
      <p:sp>
        <p:nvSpPr>
          <p:cNvPr id="4" name="Text Box 3">
            <a:extLst>
              <a:ext uri="{FF2B5EF4-FFF2-40B4-BE49-F238E27FC236}">
                <a16:creationId xmlns:a16="http://schemas.microsoft.com/office/drawing/2014/main" id="{8FC1BE45-7A10-494D-BB6A-2ED1DC7C1A12}"/>
              </a:ext>
            </a:extLst>
          </p:cNvPr>
          <p:cNvSpPr txBox="1">
            <a:spLocks noChangeArrowheads="1"/>
          </p:cNvSpPr>
          <p:nvPr/>
        </p:nvSpPr>
        <p:spPr bwMode="auto">
          <a:xfrm>
            <a:off x="251520" y="260648"/>
            <a:ext cx="1828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dirty="0">
                <a:solidFill>
                  <a:schemeClr val="bg1"/>
                </a:solidFill>
              </a:rPr>
              <a:t>Slavery</a:t>
            </a:r>
          </a:p>
        </p:txBody>
      </p:sp>
    </p:spTree>
    <p:extLst>
      <p:ext uri="{BB962C8B-B14F-4D97-AF65-F5344CB8AC3E}">
        <p14:creationId xmlns:p14="http://schemas.microsoft.com/office/powerpoint/2010/main" val="1877560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4999">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0242" name="Slide Number Placeholder 5">
            <a:extLst>
              <a:ext uri="{FF2B5EF4-FFF2-40B4-BE49-F238E27FC236}">
                <a16:creationId xmlns:a16="http://schemas.microsoft.com/office/drawing/2014/main" id="{03767C13-7084-4C5D-BAB5-4EB0D32C72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68737907-7038-4C00-BA7F-B63D4FFBE890}" type="slidenum">
              <a:rPr lang="en-GB" altLang="en-US" sz="1400" b="0" smtClean="0">
                <a:solidFill>
                  <a:schemeClr val="tx1"/>
                </a:solidFill>
                <a:latin typeface="Times New Roman" panose="02020603050405020304" pitchFamily="18" charset="0"/>
              </a:rPr>
              <a:pPr>
                <a:spcBef>
                  <a:spcPct val="0"/>
                </a:spcBef>
                <a:buClrTx/>
                <a:buFontTx/>
                <a:buNone/>
              </a:pPr>
              <a:t>4</a:t>
            </a:fld>
            <a:endParaRPr lang="en-GB" altLang="en-US" sz="1400" b="0">
              <a:solidFill>
                <a:schemeClr val="tx1"/>
              </a:solidFill>
              <a:latin typeface="Times New Roman" panose="02020603050405020304" pitchFamily="18" charset="0"/>
            </a:endParaRPr>
          </a:p>
        </p:txBody>
      </p:sp>
      <p:sp>
        <p:nvSpPr>
          <p:cNvPr id="155650" name="Rectangle 2">
            <a:extLst>
              <a:ext uri="{FF2B5EF4-FFF2-40B4-BE49-F238E27FC236}">
                <a16:creationId xmlns:a16="http://schemas.microsoft.com/office/drawing/2014/main" id="{537AEC04-B772-4216-9E34-089C9D85EE49}"/>
              </a:ext>
            </a:extLst>
          </p:cNvPr>
          <p:cNvSpPr>
            <a:spLocks noGrp="1" noChangeArrowheads="1"/>
          </p:cNvSpPr>
          <p:nvPr>
            <p:ph type="title"/>
          </p:nvPr>
        </p:nvSpPr>
        <p:spPr/>
        <p:txBody>
          <a:bodyPr/>
          <a:lstStyle/>
          <a:p>
            <a:pPr eaLnBrk="1" hangingPunct="1">
              <a:defRPr/>
            </a:pPr>
            <a:r>
              <a:rPr lang="en-GB" dirty="0"/>
              <a:t>TWO HUNDRED YEARS</a:t>
            </a:r>
          </a:p>
        </p:txBody>
      </p:sp>
      <p:sp>
        <p:nvSpPr>
          <p:cNvPr id="10244" name="Rectangle 3">
            <a:extLst>
              <a:ext uri="{FF2B5EF4-FFF2-40B4-BE49-F238E27FC236}">
                <a16:creationId xmlns:a16="http://schemas.microsoft.com/office/drawing/2014/main" id="{7BDDBD19-F137-49E0-BA17-DE7FBD193CAF}"/>
              </a:ext>
            </a:extLst>
          </p:cNvPr>
          <p:cNvSpPr>
            <a:spLocks noGrp="1" noChangeArrowheads="1"/>
          </p:cNvSpPr>
          <p:nvPr>
            <p:ph type="body" idx="1"/>
          </p:nvPr>
        </p:nvSpPr>
        <p:spPr>
          <a:xfrm>
            <a:off x="287524" y="1017476"/>
            <a:ext cx="8568952" cy="5840524"/>
          </a:xfrm>
        </p:spPr>
        <p:txBody>
          <a:bodyPr/>
          <a:lstStyle/>
          <a:p>
            <a:pPr eaLnBrk="1" hangingPunct="1"/>
            <a:r>
              <a:rPr lang="en-GB" altLang="en-US" dirty="0"/>
              <a:t>The Israelites had been in Egypt over 200 years</a:t>
            </a:r>
          </a:p>
          <a:p>
            <a:pPr lvl="1" eaLnBrk="1" hangingPunct="1"/>
            <a:r>
              <a:rPr lang="en-GB" altLang="en-US" dirty="0"/>
              <a:t>i.e. 430 years from Abraham’s covenant to the Exodus (Galatians 3:17), </a:t>
            </a:r>
          </a:p>
          <a:p>
            <a:pPr lvl="1" eaLnBrk="1" hangingPunct="1"/>
            <a:r>
              <a:rPr lang="en-GB" altLang="en-US" dirty="0"/>
              <a:t>less 25 years from Abraham’s promise until Isaac, Isaac was 60 when Jacob was born, Jacob was 130 when he went into Egypt</a:t>
            </a:r>
          </a:p>
          <a:p>
            <a:pPr lvl="1" eaLnBrk="1" hangingPunct="1"/>
            <a:r>
              <a:rPr lang="en-GB" altLang="en-US" dirty="0"/>
              <a:t>430-(25+60+130)=210</a:t>
            </a:r>
          </a:p>
          <a:p>
            <a:pPr eaLnBrk="1" hangingPunct="1"/>
            <a:r>
              <a:rPr lang="en-GB" altLang="en-US" dirty="0"/>
              <a:t>So, over 200 years in Egypt</a:t>
            </a:r>
          </a:p>
          <a:p>
            <a:pPr eaLnBrk="1" hangingPunct="1">
              <a:buFont typeface="Wingdings" panose="05000000000000000000" pitchFamily="2" charset="2"/>
              <a:buNone/>
            </a:pPr>
            <a:endParaRPr lang="en-GB" altLang="en-US" dirty="0"/>
          </a:p>
          <a:p>
            <a:pPr eaLnBrk="1" hangingPunct="1"/>
            <a:endParaRPr lang="en-GB"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46082" name="Slide Number Placeholder 5">
            <a:extLst>
              <a:ext uri="{FF2B5EF4-FFF2-40B4-BE49-F238E27FC236}">
                <a16:creationId xmlns:a16="http://schemas.microsoft.com/office/drawing/2014/main" id="{9A59758E-89D2-49AF-9085-2C401EF53E1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C45AB50B-98D8-4141-A1CB-5DC77CEC8FD7}" type="slidenum">
              <a:rPr lang="en-GB" altLang="en-US" sz="1400" b="0" smtClean="0">
                <a:solidFill>
                  <a:schemeClr val="tx1"/>
                </a:solidFill>
                <a:latin typeface="Times New Roman" panose="02020603050405020304" pitchFamily="18" charset="0"/>
              </a:rPr>
              <a:pPr>
                <a:spcBef>
                  <a:spcPct val="0"/>
                </a:spcBef>
                <a:buClrTx/>
                <a:buFontTx/>
                <a:buNone/>
              </a:pPr>
              <a:t>40</a:t>
            </a:fld>
            <a:endParaRPr lang="en-GB" altLang="en-US" sz="1400" b="0">
              <a:solidFill>
                <a:schemeClr val="tx1"/>
              </a:solidFill>
              <a:latin typeface="Times New Roman" panose="02020603050405020304" pitchFamily="18" charset="0"/>
            </a:endParaRPr>
          </a:p>
        </p:txBody>
      </p:sp>
      <p:sp>
        <p:nvSpPr>
          <p:cNvPr id="195586" name="Rectangle 2">
            <a:extLst>
              <a:ext uri="{FF2B5EF4-FFF2-40B4-BE49-F238E27FC236}">
                <a16:creationId xmlns:a16="http://schemas.microsoft.com/office/drawing/2014/main" id="{40EB1F8E-096E-4821-A24E-8CFACF5DB8DF}"/>
              </a:ext>
            </a:extLst>
          </p:cNvPr>
          <p:cNvSpPr>
            <a:spLocks noGrp="1" noChangeArrowheads="1"/>
          </p:cNvSpPr>
          <p:nvPr>
            <p:ph type="title"/>
          </p:nvPr>
        </p:nvSpPr>
        <p:spPr/>
        <p:txBody>
          <a:bodyPr/>
          <a:lstStyle/>
          <a:p>
            <a:pPr eaLnBrk="1" hangingPunct="1">
              <a:defRPr/>
            </a:pPr>
            <a:r>
              <a:rPr lang="en-GB" dirty="0"/>
              <a:t>PLOUGHING</a:t>
            </a:r>
          </a:p>
        </p:txBody>
      </p:sp>
      <p:sp>
        <p:nvSpPr>
          <p:cNvPr id="46084" name="Rectangle 3">
            <a:extLst>
              <a:ext uri="{FF2B5EF4-FFF2-40B4-BE49-F238E27FC236}">
                <a16:creationId xmlns:a16="http://schemas.microsoft.com/office/drawing/2014/main" id="{38205E6A-CEFD-4CCE-8C7F-85C0FA592CD9}"/>
              </a:ext>
            </a:extLst>
          </p:cNvPr>
          <p:cNvSpPr>
            <a:spLocks noGrp="1" noChangeArrowheads="1"/>
          </p:cNvSpPr>
          <p:nvPr>
            <p:ph type="body" idx="1"/>
          </p:nvPr>
        </p:nvSpPr>
        <p:spPr>
          <a:xfrm>
            <a:off x="533400" y="1600200"/>
            <a:ext cx="2667000" cy="3124200"/>
          </a:xfrm>
        </p:spPr>
        <p:txBody>
          <a:bodyPr/>
          <a:lstStyle/>
          <a:p>
            <a:pPr eaLnBrk="1" hangingPunct="1"/>
            <a:r>
              <a:rPr lang="en-GB" altLang="en-US"/>
              <a:t>Ancient </a:t>
            </a:r>
            <a:r>
              <a:rPr lang="en-GB" altLang="en-US">
                <a:solidFill>
                  <a:srgbClr val="FFFF00"/>
                </a:solidFill>
              </a:rPr>
              <a:t>ploughs</a:t>
            </a:r>
            <a:r>
              <a:rPr lang="en-GB" altLang="en-US"/>
              <a:t> simply split open the soil</a:t>
            </a:r>
          </a:p>
        </p:txBody>
      </p:sp>
      <p:pic>
        <p:nvPicPr>
          <p:cNvPr id="46085" name="Picture 5" descr="http://content.answers.com/main/content/wp/en/thumb/a/a3/300px-Egyptianplow.jpg">
            <a:extLst>
              <a:ext uri="{FF2B5EF4-FFF2-40B4-BE49-F238E27FC236}">
                <a16:creationId xmlns:a16="http://schemas.microsoft.com/office/drawing/2014/main" id="{7CD39710-5A98-4E7C-AB87-DC936159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37" b="5249"/>
          <a:stretch>
            <a:fillRect/>
          </a:stretch>
        </p:blipFill>
        <p:spPr bwMode="auto">
          <a:xfrm>
            <a:off x="3563938" y="1308100"/>
            <a:ext cx="504666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86" name="Group 8">
            <a:extLst>
              <a:ext uri="{FF2B5EF4-FFF2-40B4-BE49-F238E27FC236}">
                <a16:creationId xmlns:a16="http://schemas.microsoft.com/office/drawing/2014/main" id="{F7884769-1D30-46AC-B265-936AD4FDB9EE}"/>
              </a:ext>
            </a:extLst>
          </p:cNvPr>
          <p:cNvGrpSpPr>
            <a:grpSpLocks/>
          </p:cNvGrpSpPr>
          <p:nvPr/>
        </p:nvGrpSpPr>
        <p:grpSpPr bwMode="auto">
          <a:xfrm>
            <a:off x="3733800" y="4648200"/>
            <a:ext cx="1447800" cy="1281113"/>
            <a:chOff x="2352" y="2928"/>
            <a:chExt cx="912" cy="807"/>
          </a:xfrm>
        </p:grpSpPr>
        <p:sp>
          <p:nvSpPr>
            <p:cNvPr id="46087" name="Text Box 6">
              <a:extLst>
                <a:ext uri="{FF2B5EF4-FFF2-40B4-BE49-F238E27FC236}">
                  <a16:creationId xmlns:a16="http://schemas.microsoft.com/office/drawing/2014/main" id="{F6EAD1C9-2B39-4508-AA72-5AE137DDD790}"/>
                </a:ext>
              </a:extLst>
            </p:cNvPr>
            <p:cNvSpPr txBox="1">
              <a:spLocks noChangeArrowheads="1"/>
            </p:cNvSpPr>
            <p:nvPr/>
          </p:nvSpPr>
          <p:spPr bwMode="auto">
            <a:xfrm>
              <a:off x="2352" y="3408"/>
              <a:ext cx="86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t>ard</a:t>
              </a:r>
            </a:p>
          </p:txBody>
        </p:sp>
        <p:sp>
          <p:nvSpPr>
            <p:cNvPr id="46088" name="Line 7">
              <a:extLst>
                <a:ext uri="{FF2B5EF4-FFF2-40B4-BE49-F238E27FC236}">
                  <a16:creationId xmlns:a16="http://schemas.microsoft.com/office/drawing/2014/main" id="{A8B2BC0A-5669-4CD9-9ABF-DD39CAA38FC2}"/>
                </a:ext>
              </a:extLst>
            </p:cNvPr>
            <p:cNvSpPr>
              <a:spLocks noChangeShapeType="1"/>
            </p:cNvSpPr>
            <p:nvPr/>
          </p:nvSpPr>
          <p:spPr bwMode="auto">
            <a:xfrm flipV="1">
              <a:off x="2736" y="2928"/>
              <a:ext cx="528" cy="48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a:extLst>
              <a:ext uri="{FF2B5EF4-FFF2-40B4-BE49-F238E27FC236}">
                <a16:creationId xmlns:a16="http://schemas.microsoft.com/office/drawing/2014/main" id="{1F607B3C-BCA7-4311-A9DD-87DCBF6E595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E6C0B52-67BD-4DEE-8D83-942870D48F0C}" type="slidenum">
              <a:rPr lang="en-GB" altLang="en-US" sz="1400" b="0" smtClean="0">
                <a:solidFill>
                  <a:schemeClr val="tx1"/>
                </a:solidFill>
                <a:latin typeface="Times New Roman" panose="02020603050405020304" pitchFamily="18" charset="0"/>
              </a:rPr>
              <a:pPr>
                <a:spcBef>
                  <a:spcPct val="0"/>
                </a:spcBef>
                <a:buClrTx/>
                <a:buFontTx/>
                <a:buNone/>
              </a:pPr>
              <a:t>41</a:t>
            </a:fld>
            <a:endParaRPr lang="en-GB" altLang="en-US" sz="1400" b="0">
              <a:solidFill>
                <a:schemeClr val="tx1"/>
              </a:solidFill>
              <a:latin typeface="Times New Roman" panose="02020603050405020304" pitchFamily="18" charset="0"/>
            </a:endParaRPr>
          </a:p>
        </p:txBody>
      </p:sp>
      <p:pic>
        <p:nvPicPr>
          <p:cNvPr id="48131" name="Picture 3" descr="C:\Documents and Settings\DAVID\My Documents\My Pictures\Archaeology\Farming\plough.jpg">
            <a:extLst>
              <a:ext uri="{FF2B5EF4-FFF2-40B4-BE49-F238E27FC236}">
                <a16:creationId xmlns:a16="http://schemas.microsoft.com/office/drawing/2014/main" id="{615AE903-3599-40AC-B450-03D78E8C9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576CE5BE-EE44-4C26-9439-36BECC801321}"/>
              </a:ext>
            </a:extLst>
          </p:cNvPr>
          <p:cNvSpPr txBox="1">
            <a:spLocks noChangeArrowheads="1"/>
          </p:cNvSpPr>
          <p:nvPr/>
        </p:nvSpPr>
        <p:spPr>
          <a:xfrm>
            <a:off x="609600" y="152400"/>
            <a:ext cx="7772400" cy="1143000"/>
          </a:xfrm>
          <a:prstGeom prst="rect">
            <a:avLst/>
          </a:prstGeom>
        </p:spPr>
        <p:txBody>
          <a:bodyPr/>
          <a:lstStyle>
            <a:lvl1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000" b="1">
                <a:solidFill>
                  <a:srgbClr val="FFFF66"/>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000" b="1">
                <a:solidFill>
                  <a:srgbClr val="FFFF66"/>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000" b="1">
                <a:solidFill>
                  <a:srgbClr val="FFFF66"/>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000" b="1">
                <a:solidFill>
                  <a:srgbClr val="FFFF66"/>
                </a:solidFill>
                <a:effectLst>
                  <a:outerShdw blurRad="38100" dist="38100" dir="2700000" algn="tl">
                    <a:srgbClr val="000000"/>
                  </a:outerShdw>
                </a:effectLst>
                <a:latin typeface="Arial" pitchFamily="34" charset="0"/>
              </a:defRPr>
            </a:lvl9pPr>
          </a:lstStyle>
          <a:p>
            <a:pPr eaLnBrk="1" hangingPunct="1">
              <a:defRPr/>
            </a:pPr>
            <a:r>
              <a:rPr lang="en-GB" kern="0"/>
              <a:t>PLOUGHING</a:t>
            </a:r>
            <a:endParaRPr lang="en-GB" kern="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49154" name="Slide Number Placeholder 5">
            <a:extLst>
              <a:ext uri="{FF2B5EF4-FFF2-40B4-BE49-F238E27FC236}">
                <a16:creationId xmlns:a16="http://schemas.microsoft.com/office/drawing/2014/main" id="{8377F2A6-F5FE-4663-A7CB-8372C95746B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0B7E920-0AED-480F-9E95-E8E76B7FD64B}" type="slidenum">
              <a:rPr lang="en-GB" altLang="en-US" sz="1400" b="0" smtClean="0">
                <a:solidFill>
                  <a:schemeClr val="tx1"/>
                </a:solidFill>
                <a:latin typeface="Times New Roman" panose="02020603050405020304" pitchFamily="18" charset="0"/>
              </a:rPr>
              <a:pPr>
                <a:spcBef>
                  <a:spcPct val="0"/>
                </a:spcBef>
                <a:buClrTx/>
                <a:buFontTx/>
                <a:buNone/>
              </a:pPr>
              <a:t>42</a:t>
            </a:fld>
            <a:endParaRPr lang="en-GB" altLang="en-US" sz="1400" b="0">
              <a:solidFill>
                <a:schemeClr val="tx1"/>
              </a:solidFill>
              <a:latin typeface="Times New Roman" panose="02020603050405020304" pitchFamily="18" charset="0"/>
            </a:endParaRPr>
          </a:p>
        </p:txBody>
      </p:sp>
      <p:sp>
        <p:nvSpPr>
          <p:cNvPr id="199682" name="Rectangle 2">
            <a:extLst>
              <a:ext uri="{FF2B5EF4-FFF2-40B4-BE49-F238E27FC236}">
                <a16:creationId xmlns:a16="http://schemas.microsoft.com/office/drawing/2014/main" id="{AA462EDB-DEAB-40C3-B32B-382102A50867}"/>
              </a:ext>
            </a:extLst>
          </p:cNvPr>
          <p:cNvSpPr>
            <a:spLocks noGrp="1" noChangeArrowheads="1"/>
          </p:cNvSpPr>
          <p:nvPr>
            <p:ph type="title"/>
          </p:nvPr>
        </p:nvSpPr>
        <p:spPr/>
        <p:txBody>
          <a:bodyPr/>
          <a:lstStyle/>
          <a:p>
            <a:pPr eaLnBrk="1" hangingPunct="1">
              <a:defRPr/>
            </a:pPr>
            <a:r>
              <a:rPr lang="en-GB"/>
              <a:t>YOKES</a:t>
            </a:r>
          </a:p>
        </p:txBody>
      </p:sp>
      <p:sp>
        <p:nvSpPr>
          <p:cNvPr id="49156" name="Rectangle 3">
            <a:extLst>
              <a:ext uri="{FF2B5EF4-FFF2-40B4-BE49-F238E27FC236}">
                <a16:creationId xmlns:a16="http://schemas.microsoft.com/office/drawing/2014/main" id="{2C0C5BD9-E574-4027-A3D7-942289878222}"/>
              </a:ext>
            </a:extLst>
          </p:cNvPr>
          <p:cNvSpPr>
            <a:spLocks noGrp="1" noChangeArrowheads="1"/>
          </p:cNvSpPr>
          <p:nvPr>
            <p:ph type="body" idx="1"/>
          </p:nvPr>
        </p:nvSpPr>
        <p:spPr>
          <a:xfrm>
            <a:off x="0" y="1828800"/>
            <a:ext cx="3733800" cy="3124200"/>
          </a:xfrm>
        </p:spPr>
        <p:txBody>
          <a:bodyPr/>
          <a:lstStyle/>
          <a:p>
            <a:pPr eaLnBrk="1" hangingPunct="1"/>
            <a:r>
              <a:rPr lang="en-GB" altLang="en-US"/>
              <a:t>For extra power animals were yoked in pairs</a:t>
            </a:r>
          </a:p>
        </p:txBody>
      </p:sp>
      <p:pic>
        <p:nvPicPr>
          <p:cNvPr id="49157" name="Picture 4" descr="C:\Documents and Settings\DAVID\My Documents\My Pictures\Archaeology\Farming\plough yoke twin.jpg">
            <a:extLst>
              <a:ext uri="{FF2B5EF4-FFF2-40B4-BE49-F238E27FC236}">
                <a16:creationId xmlns:a16="http://schemas.microsoft.com/office/drawing/2014/main" id="{58DEF468-EBAE-40AE-B657-708CCC0CD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788" y="1828800"/>
            <a:ext cx="5100637"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1">
            <a:extLst>
              <a:ext uri="{FF2B5EF4-FFF2-40B4-BE49-F238E27FC236}">
                <a16:creationId xmlns:a16="http://schemas.microsoft.com/office/drawing/2014/main" id="{C7DD252C-2D7A-4BB6-B502-A83E3A6C9EE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6AA1CFF6-F7E2-49D4-9BC0-C5464CD7D910}" type="slidenum">
              <a:rPr lang="en-GB" altLang="en-US" sz="1400" b="0" smtClean="0">
                <a:solidFill>
                  <a:schemeClr val="tx1"/>
                </a:solidFill>
                <a:latin typeface="Times New Roman" panose="02020603050405020304" pitchFamily="18" charset="0"/>
              </a:rPr>
              <a:pPr>
                <a:spcBef>
                  <a:spcPct val="0"/>
                </a:spcBef>
                <a:buClrTx/>
                <a:buFontTx/>
                <a:buNone/>
              </a:pPr>
              <a:t>43</a:t>
            </a:fld>
            <a:endParaRPr lang="en-GB" altLang="en-US" sz="1400" b="0">
              <a:solidFill>
                <a:schemeClr val="tx1"/>
              </a:solidFill>
              <a:latin typeface="Times New Roman" panose="02020603050405020304" pitchFamily="18" charset="0"/>
            </a:endParaRPr>
          </a:p>
        </p:txBody>
      </p:sp>
      <p:pic>
        <p:nvPicPr>
          <p:cNvPr id="50179" name="Picture 2">
            <a:extLst>
              <a:ext uri="{FF2B5EF4-FFF2-40B4-BE49-F238E27FC236}">
                <a16:creationId xmlns:a16="http://schemas.microsoft.com/office/drawing/2014/main" id="{8FEBE4B7-31F9-4727-A6B5-F8BCF7F94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13"/>
            <a:ext cx="9144000" cy="683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78F12842-C8B1-4711-8D49-F72BACBAAF05}"/>
              </a:ext>
            </a:extLst>
          </p:cNvPr>
          <p:cNvSpPr txBox="1">
            <a:spLocks noChangeArrowheads="1"/>
          </p:cNvSpPr>
          <p:nvPr/>
        </p:nvSpPr>
        <p:spPr>
          <a:xfrm>
            <a:off x="609600" y="152400"/>
            <a:ext cx="7772400" cy="1143000"/>
          </a:xfrm>
          <a:prstGeom prst="rect">
            <a:avLst/>
          </a:prstGeom>
        </p:spPr>
        <p:txBody>
          <a:bodyPr/>
          <a:lstStyle>
            <a:lvl1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000" b="1">
                <a:solidFill>
                  <a:srgbClr val="FFFF66"/>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000" b="1">
                <a:solidFill>
                  <a:srgbClr val="FFFF66"/>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000" b="1">
                <a:solidFill>
                  <a:srgbClr val="FFFF66"/>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000" b="1">
                <a:solidFill>
                  <a:srgbClr val="FFFF66"/>
                </a:solidFill>
                <a:effectLst>
                  <a:outerShdw blurRad="38100" dist="38100" dir="2700000" algn="tl">
                    <a:srgbClr val="000000"/>
                  </a:outerShdw>
                </a:effectLst>
                <a:latin typeface="Arial" pitchFamily="34" charset="0"/>
              </a:defRPr>
            </a:lvl9pPr>
          </a:lstStyle>
          <a:p>
            <a:pPr eaLnBrk="1" hangingPunct="1">
              <a:defRPr/>
            </a:pPr>
            <a:r>
              <a:rPr lang="en-GB" kern="0" dirty="0"/>
              <a:t>PLOUGHING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Slide Number Placeholder 3">
            <a:extLst>
              <a:ext uri="{FF2B5EF4-FFF2-40B4-BE49-F238E27FC236}">
                <a16:creationId xmlns:a16="http://schemas.microsoft.com/office/drawing/2014/main" id="{383D83A9-FE5C-426B-826E-5F0A3C26BAF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20AD9431-BAFA-41CC-BB8F-AEA9C4BC7D8C}" type="slidenum">
              <a:rPr lang="en-GB" altLang="en-US" sz="1400" b="0" smtClean="0">
                <a:solidFill>
                  <a:schemeClr val="tx1"/>
                </a:solidFill>
                <a:latin typeface="Times New Roman" panose="02020603050405020304" pitchFamily="18" charset="0"/>
              </a:rPr>
              <a:pPr>
                <a:spcBef>
                  <a:spcPct val="0"/>
                </a:spcBef>
                <a:buClrTx/>
                <a:buFontTx/>
                <a:buNone/>
              </a:pPr>
              <a:t>44</a:t>
            </a:fld>
            <a:endParaRPr lang="en-GB" altLang="en-US" sz="1400" b="0">
              <a:solidFill>
                <a:schemeClr val="tx1"/>
              </a:solidFill>
              <a:latin typeface="Times New Roman" panose="02020603050405020304" pitchFamily="18" charset="0"/>
            </a:endParaRPr>
          </a:p>
        </p:txBody>
      </p:sp>
      <p:pic>
        <p:nvPicPr>
          <p:cNvPr id="47107" name="Picture 4">
            <a:extLst>
              <a:ext uri="{FF2B5EF4-FFF2-40B4-BE49-F238E27FC236}">
                <a16:creationId xmlns:a16="http://schemas.microsoft.com/office/drawing/2014/main" id="{0339EA57-EBC8-4CB7-92C1-317B89FC1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7C13B1B9-3952-4B4F-9FE6-D62A8D7CE4D6}"/>
              </a:ext>
            </a:extLst>
          </p:cNvPr>
          <p:cNvSpPr txBox="1">
            <a:spLocks noChangeArrowheads="1"/>
          </p:cNvSpPr>
          <p:nvPr/>
        </p:nvSpPr>
        <p:spPr>
          <a:xfrm>
            <a:off x="609600" y="152400"/>
            <a:ext cx="7772400" cy="1143000"/>
          </a:xfrm>
          <a:prstGeom prst="rect">
            <a:avLst/>
          </a:prstGeom>
        </p:spPr>
        <p:txBody>
          <a:bodyPr/>
          <a:lstStyle>
            <a:lvl1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000" b="1">
                <a:solidFill>
                  <a:srgbClr val="FFFF66"/>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000" b="1">
                <a:solidFill>
                  <a:srgbClr val="FFFF66"/>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000" b="1">
                <a:solidFill>
                  <a:srgbClr val="FFFF66"/>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000" b="1">
                <a:solidFill>
                  <a:srgbClr val="FFFF66"/>
                </a:solidFill>
                <a:effectLst>
                  <a:outerShdw blurRad="38100" dist="38100" dir="2700000" algn="tl">
                    <a:srgbClr val="000000"/>
                  </a:outerShdw>
                </a:effectLst>
                <a:latin typeface="Arial" pitchFamily="34" charset="0"/>
              </a:defRPr>
            </a:lvl9pPr>
          </a:lstStyle>
          <a:p>
            <a:pPr eaLnBrk="1" hangingPunct="1">
              <a:defRPr/>
            </a:pPr>
            <a:r>
              <a:rPr lang="en-GB" kern="0" dirty="0"/>
              <a:t>PLOUGHING IN EGYPT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51202" name="Slide Number Placeholder 5">
            <a:extLst>
              <a:ext uri="{FF2B5EF4-FFF2-40B4-BE49-F238E27FC236}">
                <a16:creationId xmlns:a16="http://schemas.microsoft.com/office/drawing/2014/main" id="{8EAAB420-1D6D-4EDD-8E24-FD9557F042E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7A9305A-A226-4496-A457-DA8BD0DA3A6D}" type="slidenum">
              <a:rPr lang="en-GB" altLang="en-US" sz="1400" b="0" smtClean="0">
                <a:solidFill>
                  <a:schemeClr val="tx1"/>
                </a:solidFill>
                <a:latin typeface="Times New Roman" panose="02020603050405020304" pitchFamily="18" charset="0"/>
              </a:rPr>
              <a:pPr>
                <a:spcBef>
                  <a:spcPct val="0"/>
                </a:spcBef>
                <a:buClrTx/>
                <a:buFontTx/>
                <a:buNone/>
              </a:pPr>
              <a:t>45</a:t>
            </a:fld>
            <a:endParaRPr lang="en-GB" altLang="en-US" sz="1400" b="0">
              <a:solidFill>
                <a:schemeClr val="tx1"/>
              </a:solidFill>
              <a:latin typeface="Times New Roman" panose="02020603050405020304" pitchFamily="18" charset="0"/>
            </a:endParaRPr>
          </a:p>
        </p:txBody>
      </p:sp>
      <p:sp>
        <p:nvSpPr>
          <p:cNvPr id="201730" name="Rectangle 2">
            <a:extLst>
              <a:ext uri="{FF2B5EF4-FFF2-40B4-BE49-F238E27FC236}">
                <a16:creationId xmlns:a16="http://schemas.microsoft.com/office/drawing/2014/main" id="{F1F3B369-D9D8-40DB-9BA7-FCF6D1BDBF89}"/>
              </a:ext>
            </a:extLst>
          </p:cNvPr>
          <p:cNvSpPr>
            <a:spLocks noGrp="1" noChangeArrowheads="1"/>
          </p:cNvSpPr>
          <p:nvPr>
            <p:ph type="title"/>
          </p:nvPr>
        </p:nvSpPr>
        <p:spPr/>
        <p:txBody>
          <a:bodyPr/>
          <a:lstStyle/>
          <a:p>
            <a:pPr eaLnBrk="1" hangingPunct="1">
              <a:defRPr/>
            </a:pPr>
            <a:r>
              <a:rPr lang="en-GB" dirty="0"/>
              <a:t>YOKES</a:t>
            </a:r>
          </a:p>
        </p:txBody>
      </p:sp>
      <p:sp>
        <p:nvSpPr>
          <p:cNvPr id="51204" name="Rectangle 3">
            <a:extLst>
              <a:ext uri="{FF2B5EF4-FFF2-40B4-BE49-F238E27FC236}">
                <a16:creationId xmlns:a16="http://schemas.microsoft.com/office/drawing/2014/main" id="{AE79193B-9A8E-4C91-BFB1-A0453CD2D747}"/>
              </a:ext>
            </a:extLst>
          </p:cNvPr>
          <p:cNvSpPr>
            <a:spLocks noGrp="1" noChangeArrowheads="1"/>
          </p:cNvSpPr>
          <p:nvPr>
            <p:ph type="body" idx="1"/>
          </p:nvPr>
        </p:nvSpPr>
        <p:spPr>
          <a:xfrm>
            <a:off x="425450" y="1219200"/>
            <a:ext cx="4038600" cy="5486400"/>
          </a:xfrm>
        </p:spPr>
        <p:txBody>
          <a:bodyPr/>
          <a:lstStyle/>
          <a:p>
            <a:pPr eaLnBrk="1" hangingPunct="1"/>
            <a:r>
              <a:rPr lang="en-GB" altLang="en-US" dirty="0"/>
              <a:t>The Law forbade yoking different species</a:t>
            </a:r>
          </a:p>
          <a:p>
            <a:pPr eaLnBrk="1" hangingPunct="1"/>
            <a:r>
              <a:rPr lang="en-GB" altLang="en-US" dirty="0"/>
              <a:t>Paul says we should not be yoked with unbelievers          (2 Corinthians 6:14)</a:t>
            </a:r>
          </a:p>
        </p:txBody>
      </p:sp>
      <p:pic>
        <p:nvPicPr>
          <p:cNvPr id="6" name="Picture 3" descr="C:\Documents and Settings\DavidMPearce\My Documents\Bible Talks Powerpoint\2corinthians\2corinthians\2 corinth\yoke.jpg">
            <a:extLst>
              <a:ext uri="{FF2B5EF4-FFF2-40B4-BE49-F238E27FC236}">
                <a16:creationId xmlns:a16="http://schemas.microsoft.com/office/drawing/2014/main" id="{35E5B35A-1B50-4953-90AB-F5537C826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708150"/>
            <a:ext cx="4404618"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52226" name="Slide Number Placeholder 5">
            <a:extLst>
              <a:ext uri="{FF2B5EF4-FFF2-40B4-BE49-F238E27FC236}">
                <a16:creationId xmlns:a16="http://schemas.microsoft.com/office/drawing/2014/main" id="{00FEA737-552C-4B44-ADF8-BE088F1552F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A4150E2-E95E-4648-8AF8-C191D178B343}" type="slidenum">
              <a:rPr lang="en-GB" altLang="en-US" sz="1400" b="0" smtClean="0">
                <a:solidFill>
                  <a:schemeClr val="tx1"/>
                </a:solidFill>
                <a:latin typeface="Times New Roman" panose="02020603050405020304" pitchFamily="18" charset="0"/>
              </a:rPr>
              <a:pPr>
                <a:spcBef>
                  <a:spcPct val="0"/>
                </a:spcBef>
                <a:buClrTx/>
                <a:buFontTx/>
                <a:buNone/>
              </a:pPr>
              <a:t>46</a:t>
            </a:fld>
            <a:endParaRPr lang="en-GB" altLang="en-US" sz="1400" b="0">
              <a:solidFill>
                <a:schemeClr val="tx1"/>
              </a:solidFill>
              <a:latin typeface="Times New Roman" panose="02020603050405020304" pitchFamily="18" charset="0"/>
            </a:endParaRPr>
          </a:p>
        </p:txBody>
      </p:sp>
      <p:sp>
        <p:nvSpPr>
          <p:cNvPr id="201730" name="Rectangle 2">
            <a:extLst>
              <a:ext uri="{FF2B5EF4-FFF2-40B4-BE49-F238E27FC236}">
                <a16:creationId xmlns:a16="http://schemas.microsoft.com/office/drawing/2014/main" id="{F1F3B369-D9D8-40DB-9BA7-FCF6D1BDBF89}"/>
              </a:ext>
            </a:extLst>
          </p:cNvPr>
          <p:cNvSpPr>
            <a:spLocks noGrp="1" noChangeArrowheads="1"/>
          </p:cNvSpPr>
          <p:nvPr>
            <p:ph type="title"/>
          </p:nvPr>
        </p:nvSpPr>
        <p:spPr/>
        <p:txBody>
          <a:bodyPr/>
          <a:lstStyle/>
          <a:p>
            <a:pPr eaLnBrk="1" hangingPunct="1">
              <a:defRPr/>
            </a:pPr>
            <a:r>
              <a:rPr lang="en-GB" dirty="0"/>
              <a:t>YOKES</a:t>
            </a:r>
          </a:p>
        </p:txBody>
      </p:sp>
      <p:sp>
        <p:nvSpPr>
          <p:cNvPr id="52228" name="Rectangle 3">
            <a:extLst>
              <a:ext uri="{FF2B5EF4-FFF2-40B4-BE49-F238E27FC236}">
                <a16:creationId xmlns:a16="http://schemas.microsoft.com/office/drawing/2014/main" id="{8B292CD6-08AE-448C-8AFA-DA040DB5672E}"/>
              </a:ext>
            </a:extLst>
          </p:cNvPr>
          <p:cNvSpPr>
            <a:spLocks noGrp="1" noChangeArrowheads="1"/>
          </p:cNvSpPr>
          <p:nvPr>
            <p:ph type="body" idx="1"/>
          </p:nvPr>
        </p:nvSpPr>
        <p:spPr>
          <a:xfrm>
            <a:off x="900113" y="1371600"/>
            <a:ext cx="7002462" cy="5486400"/>
          </a:xfrm>
        </p:spPr>
        <p:txBody>
          <a:bodyPr/>
          <a:lstStyle/>
          <a:p>
            <a:pPr eaLnBrk="1" hangingPunct="1"/>
            <a:r>
              <a:rPr lang="en-GB" altLang="en-US"/>
              <a:t>Jesus offers to be yoked with us (Matthew 11:29)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a:extLst>
              <a:ext uri="{FF2B5EF4-FFF2-40B4-BE49-F238E27FC236}">
                <a16:creationId xmlns:a16="http://schemas.microsoft.com/office/drawing/2014/main" id="{AF01F292-1BB9-4E06-9CF5-DCC920C513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7F66582E-8AC9-40B2-8162-B6E7A6BD585E}" type="slidenum">
              <a:rPr lang="en-GB" altLang="en-US" sz="1400" b="0" smtClean="0">
                <a:solidFill>
                  <a:schemeClr val="tx1"/>
                </a:solidFill>
                <a:latin typeface="Times New Roman" panose="02020603050405020304" pitchFamily="18" charset="0"/>
              </a:rPr>
              <a:pPr>
                <a:spcBef>
                  <a:spcPct val="0"/>
                </a:spcBef>
                <a:buClrTx/>
                <a:buFontTx/>
                <a:buNone/>
              </a:pPr>
              <a:t>47</a:t>
            </a:fld>
            <a:endParaRPr lang="en-GB" altLang="en-US" sz="1400" b="0">
              <a:solidFill>
                <a:schemeClr val="tx1"/>
              </a:solidFill>
              <a:latin typeface="Times New Roman" panose="02020603050405020304" pitchFamily="18" charset="0"/>
            </a:endParaRPr>
          </a:p>
        </p:txBody>
      </p:sp>
      <p:sp>
        <p:nvSpPr>
          <p:cNvPr id="202754" name="Rectangle 2">
            <a:extLst>
              <a:ext uri="{FF2B5EF4-FFF2-40B4-BE49-F238E27FC236}">
                <a16:creationId xmlns:a16="http://schemas.microsoft.com/office/drawing/2014/main" id="{F5C6B02E-D6C2-4A5A-BD9C-BFFD0099DE49}"/>
              </a:ext>
            </a:extLst>
          </p:cNvPr>
          <p:cNvSpPr>
            <a:spLocks noGrp="1" noChangeArrowheads="1"/>
          </p:cNvSpPr>
          <p:nvPr>
            <p:ph type="title"/>
          </p:nvPr>
        </p:nvSpPr>
        <p:spPr/>
        <p:txBody>
          <a:bodyPr/>
          <a:lstStyle/>
          <a:p>
            <a:pPr eaLnBrk="1" hangingPunct="1">
              <a:defRPr/>
            </a:pPr>
            <a:r>
              <a:rPr lang="en-GB"/>
              <a:t>SOWING</a:t>
            </a:r>
          </a:p>
        </p:txBody>
      </p:sp>
      <p:sp>
        <p:nvSpPr>
          <p:cNvPr id="53252" name="Rectangle 3">
            <a:extLst>
              <a:ext uri="{FF2B5EF4-FFF2-40B4-BE49-F238E27FC236}">
                <a16:creationId xmlns:a16="http://schemas.microsoft.com/office/drawing/2014/main" id="{E4F9B958-D931-4714-A2B5-2768678C5EF9}"/>
              </a:ext>
            </a:extLst>
          </p:cNvPr>
          <p:cNvSpPr>
            <a:spLocks noGrp="1" noChangeArrowheads="1"/>
          </p:cNvSpPr>
          <p:nvPr>
            <p:ph type="body" idx="1"/>
          </p:nvPr>
        </p:nvSpPr>
        <p:spPr>
          <a:xfrm>
            <a:off x="179388" y="1001713"/>
            <a:ext cx="4275138" cy="5486400"/>
          </a:xfrm>
        </p:spPr>
        <p:txBody>
          <a:bodyPr/>
          <a:lstStyle/>
          <a:p>
            <a:pPr eaLnBrk="1" hangingPunct="1"/>
            <a:r>
              <a:rPr lang="en-GB" altLang="en-US" dirty="0"/>
              <a:t>Seed for sowing was precious (Psalm 126:6)</a:t>
            </a:r>
          </a:p>
          <a:p>
            <a:pPr eaLnBrk="1" hangingPunct="1"/>
            <a:r>
              <a:rPr lang="en-GB" altLang="en-US" dirty="0"/>
              <a:t>It was scattered by hand from a bag</a:t>
            </a:r>
          </a:p>
          <a:p>
            <a:pPr eaLnBrk="1" hangingPunct="1"/>
            <a:r>
              <a:rPr lang="en-GB" altLang="en-US" dirty="0"/>
              <a:t>It fell randomly on the ground (as in the Parable of the Sower)</a:t>
            </a:r>
          </a:p>
        </p:txBody>
      </p:sp>
      <p:pic>
        <p:nvPicPr>
          <p:cNvPr id="53253" name="Picture 4" descr="http://www.econet.sk.ca/sk_enviro_champions/images/sowing_seeds.jpg">
            <a:extLst>
              <a:ext uri="{FF2B5EF4-FFF2-40B4-BE49-F238E27FC236}">
                <a16:creationId xmlns:a16="http://schemas.microsoft.com/office/drawing/2014/main" id="{B406033E-5367-42B6-AD3C-C8B295D31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488" y="1244600"/>
            <a:ext cx="4347725" cy="340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54274" name="Slide Number Placeholder 5">
            <a:extLst>
              <a:ext uri="{FF2B5EF4-FFF2-40B4-BE49-F238E27FC236}">
                <a16:creationId xmlns:a16="http://schemas.microsoft.com/office/drawing/2014/main" id="{609CD80F-DC19-46A4-9EF3-4BC4453261D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8632FDE1-20AB-4525-B4FF-2327B891B857}" type="slidenum">
              <a:rPr lang="en-GB" altLang="en-US" sz="1400" b="0" smtClean="0">
                <a:solidFill>
                  <a:schemeClr val="tx1"/>
                </a:solidFill>
                <a:latin typeface="Times New Roman" panose="02020603050405020304" pitchFamily="18" charset="0"/>
              </a:rPr>
              <a:pPr>
                <a:spcBef>
                  <a:spcPct val="0"/>
                </a:spcBef>
                <a:buClrTx/>
                <a:buFontTx/>
                <a:buNone/>
              </a:pPr>
              <a:t>48</a:t>
            </a:fld>
            <a:endParaRPr lang="en-GB" altLang="en-US" sz="1400" b="0">
              <a:solidFill>
                <a:schemeClr val="tx1"/>
              </a:solidFill>
              <a:latin typeface="Times New Roman" panose="02020603050405020304" pitchFamily="18" charset="0"/>
            </a:endParaRPr>
          </a:p>
        </p:txBody>
      </p:sp>
      <p:sp>
        <p:nvSpPr>
          <p:cNvPr id="204802" name="Rectangle 2">
            <a:extLst>
              <a:ext uri="{FF2B5EF4-FFF2-40B4-BE49-F238E27FC236}">
                <a16:creationId xmlns:a16="http://schemas.microsoft.com/office/drawing/2014/main" id="{333012D4-1E0A-4FB5-9F68-E98D9C249841}"/>
              </a:ext>
            </a:extLst>
          </p:cNvPr>
          <p:cNvSpPr>
            <a:spLocks noGrp="1" noChangeArrowheads="1"/>
          </p:cNvSpPr>
          <p:nvPr>
            <p:ph type="title"/>
          </p:nvPr>
        </p:nvSpPr>
        <p:spPr/>
        <p:txBody>
          <a:bodyPr/>
          <a:lstStyle/>
          <a:p>
            <a:pPr eaLnBrk="1" hangingPunct="1">
              <a:defRPr/>
            </a:pPr>
            <a:r>
              <a:rPr lang="en-GB"/>
              <a:t>WEEDS</a:t>
            </a:r>
          </a:p>
        </p:txBody>
      </p:sp>
      <p:sp>
        <p:nvSpPr>
          <p:cNvPr id="54276" name="Rectangle 3">
            <a:extLst>
              <a:ext uri="{FF2B5EF4-FFF2-40B4-BE49-F238E27FC236}">
                <a16:creationId xmlns:a16="http://schemas.microsoft.com/office/drawing/2014/main" id="{64D980B7-1B72-4647-B9B7-ED95EFA6B094}"/>
              </a:ext>
            </a:extLst>
          </p:cNvPr>
          <p:cNvSpPr>
            <a:spLocks noGrp="1" noChangeArrowheads="1"/>
          </p:cNvSpPr>
          <p:nvPr>
            <p:ph type="body" idx="1"/>
          </p:nvPr>
        </p:nvSpPr>
        <p:spPr>
          <a:xfrm>
            <a:off x="323850" y="1181100"/>
            <a:ext cx="7696200" cy="3124200"/>
          </a:xfrm>
        </p:spPr>
        <p:txBody>
          <a:bodyPr/>
          <a:lstStyle/>
          <a:p>
            <a:pPr eaLnBrk="1" hangingPunct="1">
              <a:lnSpc>
                <a:spcPct val="90000"/>
              </a:lnSpc>
            </a:pPr>
            <a:r>
              <a:rPr lang="en-GB" altLang="en-US" dirty="0"/>
              <a:t>Jesus mentions weeds that grew in the crop</a:t>
            </a:r>
          </a:p>
          <a:p>
            <a:pPr lvl="1" eaLnBrk="1" hangingPunct="1">
              <a:lnSpc>
                <a:spcPct val="90000"/>
              </a:lnSpc>
            </a:pPr>
            <a:r>
              <a:rPr lang="en-GB" altLang="en-US" dirty="0"/>
              <a:t>thorns and thistles in ‘The Sower’</a:t>
            </a:r>
          </a:p>
          <a:p>
            <a:pPr lvl="1" eaLnBrk="1" hangingPunct="1">
              <a:lnSpc>
                <a:spcPct val="90000"/>
              </a:lnSpc>
            </a:pPr>
            <a:r>
              <a:rPr lang="en-GB" altLang="en-US" dirty="0"/>
              <a:t>tares in ‘The Wheat and Tares’     (rye grass looks like wheat but gives no crop, needs pulling out)</a:t>
            </a:r>
          </a:p>
          <a:p>
            <a:pPr eaLnBrk="1" hangingPunct="1">
              <a:lnSpc>
                <a:spcPct val="90000"/>
              </a:lnSpc>
            </a:pPr>
            <a:endParaRPr lang="en-GB" altLang="en-US" dirty="0"/>
          </a:p>
        </p:txBody>
      </p:sp>
      <p:pic>
        <p:nvPicPr>
          <p:cNvPr id="204805" name="Picture 5" descr="http://solar.colorado.edu/2005/images/timeline/biobased/27m.jpg">
            <a:extLst>
              <a:ext uri="{FF2B5EF4-FFF2-40B4-BE49-F238E27FC236}">
                <a16:creationId xmlns:a16="http://schemas.microsoft.com/office/drawing/2014/main" id="{AB340F83-488D-4289-B83F-93E129815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40" r="4240"/>
          <a:stretch>
            <a:fillRect/>
          </a:stretch>
        </p:blipFill>
        <p:spPr bwMode="auto">
          <a:xfrm>
            <a:off x="5505450" y="4114800"/>
            <a:ext cx="2057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9" name="Picture 9" descr="http://www.ceh.ac.uk/images/front_image/2006/large/september.jpg">
            <a:extLst>
              <a:ext uri="{FF2B5EF4-FFF2-40B4-BE49-F238E27FC236}">
                <a16:creationId xmlns:a16="http://schemas.microsoft.com/office/drawing/2014/main" id="{79F0D3B7-F536-49A6-801C-0FBD682EF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299" r="9799" b="6299"/>
          <a:stretch>
            <a:fillRect/>
          </a:stretch>
        </p:blipFill>
        <p:spPr bwMode="auto">
          <a:xfrm>
            <a:off x="3352800" y="4114800"/>
            <a:ext cx="1909763"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4809"/>
                                        </p:tgtEl>
                                        <p:attrNameLst>
                                          <p:attrName>style.visibility</p:attrName>
                                        </p:attrNameLst>
                                      </p:cBhvr>
                                      <p:to>
                                        <p:strVal val="visible"/>
                                      </p:to>
                                    </p:set>
                                    <p:animEffect transition="in" filter="dissolve">
                                      <p:cBhvr>
                                        <p:cTn id="7" dur="500"/>
                                        <p:tgtEl>
                                          <p:spTgt spid="2048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4805"/>
                                        </p:tgtEl>
                                        <p:attrNameLst>
                                          <p:attrName>style.visibility</p:attrName>
                                        </p:attrNameLst>
                                      </p:cBhvr>
                                      <p:to>
                                        <p:strVal val="visible"/>
                                      </p:to>
                                    </p:set>
                                    <p:animEffect transition="in" filter="dissolve">
                                      <p:cBhvr>
                                        <p:cTn id="12" dur="500"/>
                                        <p:tgtEl>
                                          <p:spTgt spid="204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pic>
        <p:nvPicPr>
          <p:cNvPr id="205829" name="Picture 5" descr="Sickle, Source: The British Museum website">
            <a:extLst>
              <a:ext uri="{FF2B5EF4-FFF2-40B4-BE49-F238E27FC236}">
                <a16:creationId xmlns:a16="http://schemas.microsoft.com/office/drawing/2014/main" id="{1C10D833-85CB-4427-BA93-330F6CA58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62" y="3077369"/>
            <a:ext cx="35814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Slide Number Placeholder 5">
            <a:extLst>
              <a:ext uri="{FF2B5EF4-FFF2-40B4-BE49-F238E27FC236}">
                <a16:creationId xmlns:a16="http://schemas.microsoft.com/office/drawing/2014/main" id="{D02AD94B-F07E-459E-B389-27AE59B2AB5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9E030B63-0BA6-4B95-A8FF-97B222BDEC4B}" type="slidenum">
              <a:rPr lang="en-GB" altLang="en-US" sz="1400" b="0" smtClean="0">
                <a:solidFill>
                  <a:schemeClr val="tx1"/>
                </a:solidFill>
                <a:latin typeface="Times New Roman" panose="02020603050405020304" pitchFamily="18" charset="0"/>
              </a:rPr>
              <a:pPr>
                <a:spcBef>
                  <a:spcPct val="0"/>
                </a:spcBef>
                <a:buClrTx/>
                <a:buFontTx/>
                <a:buNone/>
              </a:pPr>
              <a:t>49</a:t>
            </a:fld>
            <a:endParaRPr lang="en-GB" altLang="en-US" sz="1400" b="0">
              <a:solidFill>
                <a:schemeClr val="tx1"/>
              </a:solidFill>
              <a:latin typeface="Times New Roman" panose="02020603050405020304" pitchFamily="18" charset="0"/>
            </a:endParaRPr>
          </a:p>
        </p:txBody>
      </p:sp>
      <p:sp>
        <p:nvSpPr>
          <p:cNvPr id="205826" name="Rectangle 2">
            <a:extLst>
              <a:ext uri="{FF2B5EF4-FFF2-40B4-BE49-F238E27FC236}">
                <a16:creationId xmlns:a16="http://schemas.microsoft.com/office/drawing/2014/main" id="{9E99B0FA-3CC7-4002-B836-8ECD52B785C3}"/>
              </a:ext>
            </a:extLst>
          </p:cNvPr>
          <p:cNvSpPr>
            <a:spLocks noGrp="1" noChangeArrowheads="1"/>
          </p:cNvSpPr>
          <p:nvPr>
            <p:ph type="title"/>
          </p:nvPr>
        </p:nvSpPr>
        <p:spPr/>
        <p:txBody>
          <a:bodyPr/>
          <a:lstStyle/>
          <a:p>
            <a:pPr eaLnBrk="1" hangingPunct="1">
              <a:defRPr/>
            </a:pPr>
            <a:r>
              <a:rPr lang="en-GB"/>
              <a:t>HARVEST</a:t>
            </a:r>
          </a:p>
        </p:txBody>
      </p:sp>
      <p:sp>
        <p:nvSpPr>
          <p:cNvPr id="55301" name="Rectangle 3">
            <a:extLst>
              <a:ext uri="{FF2B5EF4-FFF2-40B4-BE49-F238E27FC236}">
                <a16:creationId xmlns:a16="http://schemas.microsoft.com/office/drawing/2014/main" id="{614BA4A3-F39C-49BC-B1AC-A155F3321A4B}"/>
              </a:ext>
            </a:extLst>
          </p:cNvPr>
          <p:cNvSpPr>
            <a:spLocks noGrp="1" noChangeArrowheads="1"/>
          </p:cNvSpPr>
          <p:nvPr>
            <p:ph type="body" idx="1"/>
          </p:nvPr>
        </p:nvSpPr>
        <p:spPr>
          <a:xfrm>
            <a:off x="685800" y="1273175"/>
            <a:ext cx="7696200" cy="1447800"/>
          </a:xfrm>
        </p:spPr>
        <p:txBody>
          <a:bodyPr/>
          <a:lstStyle/>
          <a:p>
            <a:pPr eaLnBrk="1" hangingPunct="1"/>
            <a:r>
              <a:rPr lang="en-GB" altLang="en-US"/>
              <a:t>The ripe wheat stalk  was severed with a sickle</a:t>
            </a:r>
          </a:p>
        </p:txBody>
      </p:sp>
      <p:pic>
        <p:nvPicPr>
          <p:cNvPr id="205831" name="Picture 7" descr="http://www.touregypt.net/featurestories/harvest12.jpg">
            <a:extLst>
              <a:ext uri="{FF2B5EF4-FFF2-40B4-BE49-F238E27FC236}">
                <a16:creationId xmlns:a16="http://schemas.microsoft.com/office/drawing/2014/main" id="{D2E2F679-8FD8-4D2B-8460-6FA7C6F89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10" t="5273" r="4610" b="5273"/>
          <a:stretch>
            <a:fillRect/>
          </a:stretch>
        </p:blipFill>
        <p:spPr bwMode="auto">
          <a:xfrm>
            <a:off x="5029200" y="3068638"/>
            <a:ext cx="2979738"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Box 1">
            <a:extLst>
              <a:ext uri="{FF2B5EF4-FFF2-40B4-BE49-F238E27FC236}">
                <a16:creationId xmlns:a16="http://schemas.microsoft.com/office/drawing/2014/main" id="{8EADD135-EE1E-47CB-A104-0EFE21D220B6}"/>
              </a:ext>
            </a:extLst>
          </p:cNvPr>
          <p:cNvSpPr txBox="1">
            <a:spLocks noChangeArrowheads="1"/>
          </p:cNvSpPr>
          <p:nvPr/>
        </p:nvSpPr>
        <p:spPr bwMode="auto">
          <a:xfrm>
            <a:off x="2792412" y="3311525"/>
            <a:ext cx="16652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r>
              <a:rPr lang="en-GB" altLang="en-US" b="0" dirty="0">
                <a:solidFill>
                  <a:schemeClr val="tx1"/>
                </a:solidFill>
              </a:rPr>
              <a:t>flints</a:t>
            </a:r>
          </a:p>
        </p:txBody>
      </p:sp>
      <p:cxnSp>
        <p:nvCxnSpPr>
          <p:cNvPr id="4" name="Straight Arrow Connector 3">
            <a:extLst>
              <a:ext uri="{FF2B5EF4-FFF2-40B4-BE49-F238E27FC236}">
                <a16:creationId xmlns:a16="http://schemas.microsoft.com/office/drawing/2014/main" id="{D3ED8957-9F4E-4EB5-B1C5-1255FD3218C3}"/>
              </a:ext>
            </a:extLst>
          </p:cNvPr>
          <p:cNvCxnSpPr>
            <a:cxnSpLocks/>
          </p:cNvCxnSpPr>
          <p:nvPr/>
        </p:nvCxnSpPr>
        <p:spPr>
          <a:xfrm flipH="1">
            <a:off x="2700338" y="3933825"/>
            <a:ext cx="358775" cy="46672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8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3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4999">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0242" name="Slide Number Placeholder 5">
            <a:extLst>
              <a:ext uri="{FF2B5EF4-FFF2-40B4-BE49-F238E27FC236}">
                <a16:creationId xmlns:a16="http://schemas.microsoft.com/office/drawing/2014/main" id="{03767C13-7084-4C5D-BAB5-4EB0D32C72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68737907-7038-4C00-BA7F-B63D4FFBE890}" type="slidenum">
              <a:rPr lang="en-GB" altLang="en-US" sz="1400" b="0" smtClean="0">
                <a:solidFill>
                  <a:schemeClr val="tx1"/>
                </a:solidFill>
                <a:latin typeface="Times New Roman" panose="02020603050405020304" pitchFamily="18" charset="0"/>
              </a:rPr>
              <a:pPr>
                <a:spcBef>
                  <a:spcPct val="0"/>
                </a:spcBef>
                <a:buClrTx/>
                <a:buFontTx/>
                <a:buNone/>
              </a:pPr>
              <a:t>5</a:t>
            </a:fld>
            <a:endParaRPr lang="en-GB" altLang="en-US" sz="1400" b="0">
              <a:solidFill>
                <a:schemeClr val="tx1"/>
              </a:solidFill>
              <a:latin typeface="Times New Roman" panose="02020603050405020304" pitchFamily="18" charset="0"/>
            </a:endParaRPr>
          </a:p>
        </p:txBody>
      </p:sp>
      <p:sp>
        <p:nvSpPr>
          <p:cNvPr id="155650" name="Rectangle 2">
            <a:extLst>
              <a:ext uri="{FF2B5EF4-FFF2-40B4-BE49-F238E27FC236}">
                <a16:creationId xmlns:a16="http://schemas.microsoft.com/office/drawing/2014/main" id="{537AEC04-B772-4216-9E34-089C9D85EE49}"/>
              </a:ext>
            </a:extLst>
          </p:cNvPr>
          <p:cNvSpPr>
            <a:spLocks noGrp="1" noChangeArrowheads="1"/>
          </p:cNvSpPr>
          <p:nvPr>
            <p:ph type="title"/>
          </p:nvPr>
        </p:nvSpPr>
        <p:spPr/>
        <p:txBody>
          <a:bodyPr/>
          <a:lstStyle/>
          <a:p>
            <a:pPr eaLnBrk="1" hangingPunct="1">
              <a:defRPr/>
            </a:pPr>
            <a:r>
              <a:rPr lang="en-GB" dirty="0"/>
              <a:t>TWO HUNDRED YEARS</a:t>
            </a:r>
          </a:p>
        </p:txBody>
      </p:sp>
      <p:sp>
        <p:nvSpPr>
          <p:cNvPr id="10244" name="Rectangle 3">
            <a:extLst>
              <a:ext uri="{FF2B5EF4-FFF2-40B4-BE49-F238E27FC236}">
                <a16:creationId xmlns:a16="http://schemas.microsoft.com/office/drawing/2014/main" id="{7BDDBD19-F137-49E0-BA17-DE7FBD193CAF}"/>
              </a:ext>
            </a:extLst>
          </p:cNvPr>
          <p:cNvSpPr>
            <a:spLocks noGrp="1" noChangeArrowheads="1"/>
          </p:cNvSpPr>
          <p:nvPr>
            <p:ph type="body" idx="1"/>
          </p:nvPr>
        </p:nvSpPr>
        <p:spPr>
          <a:xfrm>
            <a:off x="287524" y="1323138"/>
            <a:ext cx="8568952" cy="4211724"/>
          </a:xfrm>
        </p:spPr>
        <p:txBody>
          <a:bodyPr/>
          <a:lstStyle/>
          <a:p>
            <a:pPr eaLnBrk="1" hangingPunct="1"/>
            <a:r>
              <a:rPr lang="en-GB" altLang="en-US" dirty="0"/>
              <a:t>This means the Israelites had no memories of Canaan</a:t>
            </a:r>
          </a:p>
          <a:p>
            <a:pPr eaLnBrk="1" hangingPunct="1">
              <a:buFont typeface="Wingdings" panose="05000000000000000000" pitchFamily="2" charset="2"/>
              <a:buNone/>
            </a:pPr>
            <a:endParaRPr lang="en-GB" altLang="en-US" dirty="0"/>
          </a:p>
          <a:p>
            <a:pPr eaLnBrk="1" hangingPunct="1"/>
            <a:endParaRPr lang="en-GB" altLang="en-US" dirty="0"/>
          </a:p>
        </p:txBody>
      </p:sp>
    </p:spTree>
    <p:extLst>
      <p:ext uri="{BB962C8B-B14F-4D97-AF65-F5344CB8AC3E}">
        <p14:creationId xmlns:p14="http://schemas.microsoft.com/office/powerpoint/2010/main" val="3039811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56322" name="Slide Number Placeholder 5">
            <a:extLst>
              <a:ext uri="{FF2B5EF4-FFF2-40B4-BE49-F238E27FC236}">
                <a16:creationId xmlns:a16="http://schemas.microsoft.com/office/drawing/2014/main" id="{ACE7B8A1-8EE4-4E4D-BB67-59453B519C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86BD54F4-8ABB-44BD-B26D-3A307F5BF448}" type="slidenum">
              <a:rPr lang="en-GB" altLang="en-US" sz="1400" b="0" smtClean="0">
                <a:solidFill>
                  <a:schemeClr val="tx1"/>
                </a:solidFill>
                <a:latin typeface="Times New Roman" panose="02020603050405020304" pitchFamily="18" charset="0"/>
              </a:rPr>
              <a:pPr>
                <a:spcBef>
                  <a:spcPct val="0"/>
                </a:spcBef>
                <a:buClrTx/>
                <a:buFontTx/>
                <a:buNone/>
              </a:pPr>
              <a:t>50</a:t>
            </a:fld>
            <a:endParaRPr lang="en-GB" altLang="en-US" sz="1400" b="0">
              <a:solidFill>
                <a:schemeClr val="tx1"/>
              </a:solidFill>
              <a:latin typeface="Times New Roman" panose="02020603050405020304" pitchFamily="18" charset="0"/>
            </a:endParaRPr>
          </a:p>
        </p:txBody>
      </p:sp>
      <p:sp>
        <p:nvSpPr>
          <p:cNvPr id="206850" name="Rectangle 1026">
            <a:extLst>
              <a:ext uri="{FF2B5EF4-FFF2-40B4-BE49-F238E27FC236}">
                <a16:creationId xmlns:a16="http://schemas.microsoft.com/office/drawing/2014/main" id="{38005BB4-282A-4411-A251-900345C11029}"/>
              </a:ext>
            </a:extLst>
          </p:cNvPr>
          <p:cNvSpPr>
            <a:spLocks noGrp="1" noChangeArrowheads="1"/>
          </p:cNvSpPr>
          <p:nvPr>
            <p:ph type="title"/>
          </p:nvPr>
        </p:nvSpPr>
        <p:spPr/>
        <p:txBody>
          <a:bodyPr/>
          <a:lstStyle/>
          <a:p>
            <a:pPr eaLnBrk="1" hangingPunct="1">
              <a:defRPr/>
            </a:pPr>
            <a:r>
              <a:rPr lang="en-GB"/>
              <a:t>HARVEST</a:t>
            </a:r>
          </a:p>
        </p:txBody>
      </p:sp>
      <p:sp>
        <p:nvSpPr>
          <p:cNvPr id="56324" name="Rectangle 1027">
            <a:extLst>
              <a:ext uri="{FF2B5EF4-FFF2-40B4-BE49-F238E27FC236}">
                <a16:creationId xmlns:a16="http://schemas.microsoft.com/office/drawing/2014/main" id="{CAAD2F9D-4CBC-441A-968E-E32D4DE6EADC}"/>
              </a:ext>
            </a:extLst>
          </p:cNvPr>
          <p:cNvSpPr>
            <a:spLocks noGrp="1" noChangeArrowheads="1"/>
          </p:cNvSpPr>
          <p:nvPr>
            <p:ph type="body" idx="1"/>
          </p:nvPr>
        </p:nvSpPr>
        <p:spPr>
          <a:xfrm>
            <a:off x="685800" y="1447800"/>
            <a:ext cx="7848600" cy="3581400"/>
          </a:xfrm>
        </p:spPr>
        <p:txBody>
          <a:bodyPr/>
          <a:lstStyle/>
          <a:p>
            <a:pPr eaLnBrk="1" hangingPunct="1"/>
            <a:r>
              <a:rPr lang="en-GB" altLang="en-US"/>
              <a:t>The cut heads were gathered and bound with straw ‘ropes’ </a:t>
            </a:r>
          </a:p>
          <a:p>
            <a:pPr eaLnBrk="1" hangingPunct="1"/>
            <a:r>
              <a:rPr lang="en-GB" altLang="en-US"/>
              <a:t>The bundles were taken to the threshing floor</a:t>
            </a:r>
          </a:p>
          <a:p>
            <a:pPr eaLnBrk="1" hangingPunct="1"/>
            <a:r>
              <a:rPr lang="en-GB" altLang="en-US"/>
              <a:t>This was in a windy place (e.g. the Temple Mount)</a:t>
            </a:r>
          </a:p>
          <a:p>
            <a:pPr eaLnBrk="1" hangingPunct="1"/>
            <a:endParaRPr lang="en-GB"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a:extLst>
              <a:ext uri="{FF2B5EF4-FFF2-40B4-BE49-F238E27FC236}">
                <a16:creationId xmlns:a16="http://schemas.microsoft.com/office/drawing/2014/main" id="{A13C4E39-FD50-4957-9411-ED3C3947FF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7E35DC02-7AAA-476B-8D0F-E35319C6CC3B}" type="slidenum">
              <a:rPr lang="en-GB" altLang="en-US" sz="1400" b="0" smtClean="0">
                <a:solidFill>
                  <a:schemeClr val="tx1"/>
                </a:solidFill>
                <a:latin typeface="Times New Roman" panose="02020603050405020304" pitchFamily="18" charset="0"/>
              </a:rPr>
              <a:pPr>
                <a:spcBef>
                  <a:spcPct val="0"/>
                </a:spcBef>
                <a:buClrTx/>
                <a:buFontTx/>
                <a:buNone/>
              </a:pPr>
              <a:t>51</a:t>
            </a:fld>
            <a:endParaRPr lang="en-GB" altLang="en-US" sz="1400" b="0">
              <a:solidFill>
                <a:schemeClr val="tx1"/>
              </a:solidFill>
              <a:latin typeface="Times New Roman" panose="02020603050405020304" pitchFamily="18" charset="0"/>
            </a:endParaRPr>
          </a:p>
        </p:txBody>
      </p:sp>
      <p:pic>
        <p:nvPicPr>
          <p:cNvPr id="57347" name="Picture 2" descr="C:\Documents and Settings\DAVID\My Documents\My Pictures\Archaeology\Farming\threshing floor.jpg">
            <a:extLst>
              <a:ext uri="{FF2B5EF4-FFF2-40B4-BE49-F238E27FC236}">
                <a16:creationId xmlns:a16="http://schemas.microsoft.com/office/drawing/2014/main" id="{EC47DAFC-8D7F-481C-A0D2-6E90E7B114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5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3">
            <a:extLst>
              <a:ext uri="{FF2B5EF4-FFF2-40B4-BE49-F238E27FC236}">
                <a16:creationId xmlns:a16="http://schemas.microsoft.com/office/drawing/2014/main" id="{CEDB792E-0EC7-47D5-A455-4DC33ACC56D0}"/>
              </a:ext>
            </a:extLst>
          </p:cNvPr>
          <p:cNvSpPr txBox="1">
            <a:spLocks noChangeArrowheads="1"/>
          </p:cNvSpPr>
          <p:nvPr/>
        </p:nvSpPr>
        <p:spPr bwMode="auto">
          <a:xfrm>
            <a:off x="762000" y="5029200"/>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rgbClr val="FFFF00"/>
                </a:solidFill>
              </a:rPr>
              <a:t>Village threshing floor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58370" name="Slide Number Placeholder 5">
            <a:extLst>
              <a:ext uri="{FF2B5EF4-FFF2-40B4-BE49-F238E27FC236}">
                <a16:creationId xmlns:a16="http://schemas.microsoft.com/office/drawing/2014/main" id="{4AE34E28-866D-41B5-83F8-D362B40C9A0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5FFFECE7-A4C9-4686-8513-921610413494}" type="slidenum">
              <a:rPr lang="en-GB" altLang="en-US" sz="1400" b="0" smtClean="0">
                <a:solidFill>
                  <a:schemeClr val="tx1"/>
                </a:solidFill>
                <a:latin typeface="Times New Roman" panose="02020603050405020304" pitchFamily="18" charset="0"/>
              </a:rPr>
              <a:pPr>
                <a:spcBef>
                  <a:spcPct val="0"/>
                </a:spcBef>
                <a:buClrTx/>
                <a:buFontTx/>
                <a:buNone/>
              </a:pPr>
              <a:t>52</a:t>
            </a:fld>
            <a:endParaRPr lang="en-GB" altLang="en-US" sz="1400" b="0">
              <a:solidFill>
                <a:schemeClr val="tx1"/>
              </a:solidFill>
              <a:latin typeface="Times New Roman" panose="02020603050405020304" pitchFamily="18" charset="0"/>
            </a:endParaRPr>
          </a:p>
        </p:txBody>
      </p:sp>
      <p:sp>
        <p:nvSpPr>
          <p:cNvPr id="208898" name="Rectangle 2">
            <a:extLst>
              <a:ext uri="{FF2B5EF4-FFF2-40B4-BE49-F238E27FC236}">
                <a16:creationId xmlns:a16="http://schemas.microsoft.com/office/drawing/2014/main" id="{BF545BBE-529E-477B-B0F4-1A68A3CB0020}"/>
              </a:ext>
            </a:extLst>
          </p:cNvPr>
          <p:cNvSpPr>
            <a:spLocks noGrp="1" noChangeArrowheads="1"/>
          </p:cNvSpPr>
          <p:nvPr>
            <p:ph type="title"/>
          </p:nvPr>
        </p:nvSpPr>
        <p:spPr/>
        <p:txBody>
          <a:bodyPr/>
          <a:lstStyle/>
          <a:p>
            <a:pPr eaLnBrk="1" hangingPunct="1">
              <a:defRPr/>
            </a:pPr>
            <a:r>
              <a:rPr lang="en-GB"/>
              <a:t>THRESHING</a:t>
            </a:r>
          </a:p>
        </p:txBody>
      </p:sp>
      <p:sp>
        <p:nvSpPr>
          <p:cNvPr id="58372" name="Rectangle 3">
            <a:extLst>
              <a:ext uri="{FF2B5EF4-FFF2-40B4-BE49-F238E27FC236}">
                <a16:creationId xmlns:a16="http://schemas.microsoft.com/office/drawing/2014/main" id="{32AA5318-8ABC-49FD-8A6B-251A9B8AC336}"/>
              </a:ext>
            </a:extLst>
          </p:cNvPr>
          <p:cNvSpPr>
            <a:spLocks noGrp="1" noChangeArrowheads="1"/>
          </p:cNvSpPr>
          <p:nvPr>
            <p:ph type="body" idx="1"/>
          </p:nvPr>
        </p:nvSpPr>
        <p:spPr>
          <a:xfrm>
            <a:off x="685800" y="1447800"/>
            <a:ext cx="7696200" cy="4038600"/>
          </a:xfrm>
        </p:spPr>
        <p:txBody>
          <a:bodyPr/>
          <a:lstStyle/>
          <a:p>
            <a:pPr eaLnBrk="1" hangingPunct="1"/>
            <a:r>
              <a:rPr lang="en-GB" altLang="en-US" dirty="0"/>
              <a:t>Threshing releases the grain from its inedible sheath</a:t>
            </a:r>
          </a:p>
          <a:p>
            <a:pPr eaLnBrk="1" hangingPunct="1"/>
            <a:r>
              <a:rPr lang="en-GB" altLang="en-US" dirty="0"/>
              <a:t>It could </a:t>
            </a:r>
            <a:r>
              <a:rPr lang="en-GB" altLang="en-US"/>
              <a:t>be threshed </a:t>
            </a:r>
            <a:r>
              <a:rPr lang="en-GB" altLang="en-US" dirty="0"/>
              <a:t>by trampling with </a:t>
            </a:r>
            <a:r>
              <a:rPr lang="en-GB" altLang="en-US" dirty="0">
                <a:solidFill>
                  <a:srgbClr val="FFFF00"/>
                </a:solidFill>
              </a:rPr>
              <a:t>animals</a:t>
            </a:r>
          </a:p>
          <a:p>
            <a:pPr eaLnBrk="1" hangingPunct="1"/>
            <a:r>
              <a:rPr lang="en-GB" altLang="en-US" dirty="0"/>
              <a:t>(‘thou shalt not muzzle the ox that  </a:t>
            </a:r>
            <a:r>
              <a:rPr lang="en-GB" altLang="en-US" dirty="0" err="1"/>
              <a:t>treadeth</a:t>
            </a:r>
            <a:r>
              <a:rPr lang="en-GB" altLang="en-US" dirty="0"/>
              <a:t> out the corn’)</a:t>
            </a:r>
          </a:p>
          <a:p>
            <a:pPr eaLnBrk="1" hangingPunct="1"/>
            <a:r>
              <a:rPr lang="en-GB" altLang="en-US" dirty="0"/>
              <a:t>or towing a </a:t>
            </a:r>
            <a:r>
              <a:rPr lang="en-GB" altLang="en-US" dirty="0">
                <a:solidFill>
                  <a:srgbClr val="FFFF00"/>
                </a:solidFill>
              </a:rPr>
              <a:t>threshing sledge</a:t>
            </a:r>
            <a:r>
              <a:rPr lang="en-GB" altLang="en-US" dirty="0"/>
              <a:t>  (see Isaiah 41:15)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Slide Number Placeholder 3">
            <a:extLst>
              <a:ext uri="{FF2B5EF4-FFF2-40B4-BE49-F238E27FC236}">
                <a16:creationId xmlns:a16="http://schemas.microsoft.com/office/drawing/2014/main" id="{68E95B3D-F065-467D-B716-FC84735E79B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DE8D756-4C30-4174-B9AF-CB8828918CF1}" type="slidenum">
              <a:rPr lang="en-GB" altLang="en-US" sz="1400" b="0" smtClean="0">
                <a:solidFill>
                  <a:schemeClr val="tx1"/>
                </a:solidFill>
                <a:latin typeface="Times New Roman" panose="02020603050405020304" pitchFamily="18" charset="0"/>
              </a:rPr>
              <a:pPr>
                <a:spcBef>
                  <a:spcPct val="0"/>
                </a:spcBef>
                <a:buClrTx/>
                <a:buFontTx/>
                <a:buNone/>
              </a:pPr>
              <a:t>53</a:t>
            </a:fld>
            <a:endParaRPr lang="en-GB" altLang="en-US" sz="1400" b="0">
              <a:solidFill>
                <a:schemeClr val="tx1"/>
              </a:solidFill>
              <a:latin typeface="Times New Roman" panose="02020603050405020304" pitchFamily="18" charset="0"/>
            </a:endParaRPr>
          </a:p>
        </p:txBody>
      </p:sp>
      <p:pic>
        <p:nvPicPr>
          <p:cNvPr id="59395" name="Picture 2" descr="C:\Documents and Settings\DAVID\My Documents\My Pictures\Archaeology\Farming\threshing sledge.jpg">
            <a:extLst>
              <a:ext uri="{FF2B5EF4-FFF2-40B4-BE49-F238E27FC236}">
                <a16:creationId xmlns:a16="http://schemas.microsoft.com/office/drawing/2014/main" id="{FF6D2933-6604-4D6F-A81C-F94FE6933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00"/>
            <a:ext cx="324643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3">
            <a:extLst>
              <a:ext uri="{FF2B5EF4-FFF2-40B4-BE49-F238E27FC236}">
                <a16:creationId xmlns:a16="http://schemas.microsoft.com/office/drawing/2014/main" id="{CC3E1C97-B0FF-4918-910C-767964C68E95}"/>
              </a:ext>
            </a:extLst>
          </p:cNvPr>
          <p:cNvSpPr txBox="1">
            <a:spLocks noChangeArrowheads="1"/>
          </p:cNvSpPr>
          <p:nvPr/>
        </p:nvSpPr>
        <p:spPr bwMode="auto">
          <a:xfrm>
            <a:off x="4724400" y="1219200"/>
            <a:ext cx="3352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chemeClr val="tx1"/>
                </a:solidFill>
              </a:rPr>
              <a:t>Mediterranean threshing sledge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60418" name="Slide Number Placeholder 5">
            <a:extLst>
              <a:ext uri="{FF2B5EF4-FFF2-40B4-BE49-F238E27FC236}">
                <a16:creationId xmlns:a16="http://schemas.microsoft.com/office/drawing/2014/main" id="{F742417C-9D47-4401-811C-BDBEC2CC3D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BC0D523-14A5-4459-B86B-BCBA74004433}" type="slidenum">
              <a:rPr lang="en-GB" altLang="en-US" sz="1400" b="0" smtClean="0">
                <a:solidFill>
                  <a:schemeClr val="tx1"/>
                </a:solidFill>
                <a:latin typeface="Times New Roman" panose="02020603050405020304" pitchFamily="18" charset="0"/>
              </a:rPr>
              <a:pPr>
                <a:spcBef>
                  <a:spcPct val="0"/>
                </a:spcBef>
                <a:buClrTx/>
                <a:buFontTx/>
                <a:buNone/>
              </a:pPr>
              <a:t>54</a:t>
            </a:fld>
            <a:endParaRPr lang="en-GB" altLang="en-US" sz="1400" b="0">
              <a:solidFill>
                <a:schemeClr val="tx1"/>
              </a:solidFill>
              <a:latin typeface="Times New Roman" panose="02020603050405020304" pitchFamily="18" charset="0"/>
            </a:endParaRPr>
          </a:p>
        </p:txBody>
      </p:sp>
      <p:sp>
        <p:nvSpPr>
          <p:cNvPr id="210946" name="Rectangle 2">
            <a:extLst>
              <a:ext uri="{FF2B5EF4-FFF2-40B4-BE49-F238E27FC236}">
                <a16:creationId xmlns:a16="http://schemas.microsoft.com/office/drawing/2014/main" id="{1EC17F83-E8B9-4309-BAE4-AB6E39A36A9A}"/>
              </a:ext>
            </a:extLst>
          </p:cNvPr>
          <p:cNvSpPr>
            <a:spLocks noGrp="1" noChangeArrowheads="1"/>
          </p:cNvSpPr>
          <p:nvPr>
            <p:ph type="title"/>
          </p:nvPr>
        </p:nvSpPr>
        <p:spPr/>
        <p:txBody>
          <a:bodyPr/>
          <a:lstStyle/>
          <a:p>
            <a:pPr eaLnBrk="1" hangingPunct="1">
              <a:defRPr/>
            </a:pPr>
            <a:r>
              <a:rPr lang="en-GB"/>
              <a:t>THRESHING</a:t>
            </a:r>
          </a:p>
        </p:txBody>
      </p:sp>
      <p:sp>
        <p:nvSpPr>
          <p:cNvPr id="60420" name="Rectangle 3">
            <a:extLst>
              <a:ext uri="{FF2B5EF4-FFF2-40B4-BE49-F238E27FC236}">
                <a16:creationId xmlns:a16="http://schemas.microsoft.com/office/drawing/2014/main" id="{A1872C4E-6E51-4FF6-A8A3-A18737896687}"/>
              </a:ext>
            </a:extLst>
          </p:cNvPr>
          <p:cNvSpPr>
            <a:spLocks noGrp="1" noChangeArrowheads="1"/>
          </p:cNvSpPr>
          <p:nvPr>
            <p:ph type="body" idx="1"/>
          </p:nvPr>
        </p:nvSpPr>
        <p:spPr>
          <a:xfrm>
            <a:off x="304800" y="1752600"/>
            <a:ext cx="4572000" cy="3124200"/>
          </a:xfrm>
        </p:spPr>
        <p:txBody>
          <a:bodyPr/>
          <a:lstStyle/>
          <a:p>
            <a:pPr eaLnBrk="1" hangingPunct="1"/>
            <a:r>
              <a:rPr lang="en-GB" altLang="en-US"/>
              <a:t>On a small scale, and for smaller seeds, a </a:t>
            </a:r>
            <a:r>
              <a:rPr lang="en-GB" altLang="en-US">
                <a:solidFill>
                  <a:srgbClr val="FFFF00"/>
                </a:solidFill>
              </a:rPr>
              <a:t>flail</a:t>
            </a:r>
            <a:r>
              <a:rPr lang="en-GB" altLang="en-US"/>
              <a:t> was used. </a:t>
            </a:r>
          </a:p>
          <a:p>
            <a:pPr eaLnBrk="1" hangingPunct="1"/>
            <a:r>
              <a:rPr lang="en-GB" altLang="en-US"/>
              <a:t>See Isaiah 28:26 - 28</a:t>
            </a:r>
          </a:p>
        </p:txBody>
      </p:sp>
      <p:pic>
        <p:nvPicPr>
          <p:cNvPr id="210949" name="Picture 5" descr="http://www.nubeing.com/unblind2/images/flail.jpg">
            <a:extLst>
              <a:ext uri="{FF2B5EF4-FFF2-40B4-BE49-F238E27FC236}">
                <a16:creationId xmlns:a16="http://schemas.microsoft.com/office/drawing/2014/main" id="{98E81571-148F-4458-9369-ABFF8D5CE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752600"/>
            <a:ext cx="38687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0949"/>
                                        </p:tgtEl>
                                        <p:attrNameLst>
                                          <p:attrName>style.visibility</p:attrName>
                                        </p:attrNameLst>
                                      </p:cBhvr>
                                      <p:to>
                                        <p:strVal val="visible"/>
                                      </p:to>
                                    </p:set>
                                    <p:animEffect transition="in" filter="dissolve">
                                      <p:cBhvr>
                                        <p:cTn id="7" dur="500"/>
                                        <p:tgtEl>
                                          <p:spTgt spid="210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61442" name="Slide Number Placeholder 5">
            <a:extLst>
              <a:ext uri="{FF2B5EF4-FFF2-40B4-BE49-F238E27FC236}">
                <a16:creationId xmlns:a16="http://schemas.microsoft.com/office/drawing/2014/main" id="{66F0C5AB-210C-4387-B830-5A4F8BCCDB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62184A3-B4D1-40F2-9A76-0C47643451A1}" type="slidenum">
              <a:rPr lang="en-GB" altLang="en-US" sz="1400" b="0" smtClean="0">
                <a:solidFill>
                  <a:schemeClr val="tx1"/>
                </a:solidFill>
                <a:latin typeface="Times New Roman" panose="02020603050405020304" pitchFamily="18" charset="0"/>
              </a:rPr>
              <a:pPr>
                <a:spcBef>
                  <a:spcPct val="0"/>
                </a:spcBef>
                <a:buClrTx/>
                <a:buFontTx/>
                <a:buNone/>
              </a:pPr>
              <a:t>55</a:t>
            </a:fld>
            <a:endParaRPr lang="en-GB" altLang="en-US" sz="1400" b="0">
              <a:solidFill>
                <a:schemeClr val="tx1"/>
              </a:solidFill>
              <a:latin typeface="Times New Roman" panose="02020603050405020304" pitchFamily="18" charset="0"/>
            </a:endParaRPr>
          </a:p>
        </p:txBody>
      </p:sp>
      <p:sp>
        <p:nvSpPr>
          <p:cNvPr id="211970" name="Rectangle 2">
            <a:extLst>
              <a:ext uri="{FF2B5EF4-FFF2-40B4-BE49-F238E27FC236}">
                <a16:creationId xmlns:a16="http://schemas.microsoft.com/office/drawing/2014/main" id="{B73E47BB-30AA-4347-93F4-09D8D073ABE0}"/>
              </a:ext>
            </a:extLst>
          </p:cNvPr>
          <p:cNvSpPr>
            <a:spLocks noGrp="1" noChangeArrowheads="1"/>
          </p:cNvSpPr>
          <p:nvPr>
            <p:ph type="title"/>
          </p:nvPr>
        </p:nvSpPr>
        <p:spPr/>
        <p:txBody>
          <a:bodyPr/>
          <a:lstStyle/>
          <a:p>
            <a:pPr eaLnBrk="1" hangingPunct="1">
              <a:defRPr/>
            </a:pPr>
            <a:r>
              <a:rPr lang="en-GB"/>
              <a:t>WINNOWING</a:t>
            </a:r>
          </a:p>
        </p:txBody>
      </p:sp>
      <p:sp>
        <p:nvSpPr>
          <p:cNvPr id="61444" name="Rectangle 3">
            <a:extLst>
              <a:ext uri="{FF2B5EF4-FFF2-40B4-BE49-F238E27FC236}">
                <a16:creationId xmlns:a16="http://schemas.microsoft.com/office/drawing/2014/main" id="{F26D54E8-D9FB-40C7-902B-0DEB292FF153}"/>
              </a:ext>
            </a:extLst>
          </p:cNvPr>
          <p:cNvSpPr>
            <a:spLocks noGrp="1" noChangeArrowheads="1"/>
          </p:cNvSpPr>
          <p:nvPr>
            <p:ph type="body" idx="1"/>
          </p:nvPr>
        </p:nvSpPr>
        <p:spPr>
          <a:xfrm>
            <a:off x="685800" y="1447800"/>
            <a:ext cx="7696200" cy="4495800"/>
          </a:xfrm>
        </p:spPr>
        <p:txBody>
          <a:bodyPr/>
          <a:lstStyle/>
          <a:p>
            <a:pPr eaLnBrk="1" hangingPunct="1"/>
            <a:r>
              <a:rPr lang="en-GB" altLang="en-US"/>
              <a:t>The mixed grain and chaff is thrown into the air with a hand-held fan for the wind to separate it</a:t>
            </a:r>
          </a:p>
          <a:p>
            <a:pPr eaLnBrk="1" hangingPunct="1"/>
            <a:r>
              <a:rPr lang="en-GB" altLang="en-US"/>
              <a:t>Gideon tried to conceal his dust cloud!</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29577A-7D2B-4DF1-B7C2-43CD213E4D94}"/>
              </a:ext>
            </a:extLst>
          </p:cNvPr>
          <p:cNvSpPr>
            <a:spLocks noGrp="1"/>
          </p:cNvSpPr>
          <p:nvPr>
            <p:ph type="sldNum" sz="quarter" idx="12"/>
          </p:nvPr>
        </p:nvSpPr>
        <p:spPr/>
        <p:txBody>
          <a:bodyPr/>
          <a:lstStyle/>
          <a:p>
            <a:pPr>
              <a:defRPr/>
            </a:pPr>
            <a:fld id="{4D2FBDF9-7730-468E-866C-3A10A0D71DCA}" type="slidenum">
              <a:rPr lang="en-GB" altLang="en-US" smtClean="0"/>
              <a:pPr>
                <a:defRPr/>
              </a:pPr>
              <a:t>56</a:t>
            </a:fld>
            <a:endParaRPr lang="en-GB" altLang="en-US"/>
          </a:p>
        </p:txBody>
      </p:sp>
      <p:pic>
        <p:nvPicPr>
          <p:cNvPr id="4" name="Picture 3">
            <a:extLst>
              <a:ext uri="{FF2B5EF4-FFF2-40B4-BE49-F238E27FC236}">
                <a16:creationId xmlns:a16="http://schemas.microsoft.com/office/drawing/2014/main" id="{E699AD7A-AC7B-42F0-B6BE-4F232A322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268760"/>
            <a:ext cx="5767214" cy="3865592"/>
          </a:xfrm>
          <a:prstGeom prst="rect">
            <a:avLst/>
          </a:prstGeom>
        </p:spPr>
      </p:pic>
    </p:spTree>
    <p:extLst>
      <p:ext uri="{BB962C8B-B14F-4D97-AF65-F5344CB8AC3E}">
        <p14:creationId xmlns:p14="http://schemas.microsoft.com/office/powerpoint/2010/main" val="18435859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62466" name="Slide Number Placeholder 5">
            <a:extLst>
              <a:ext uri="{FF2B5EF4-FFF2-40B4-BE49-F238E27FC236}">
                <a16:creationId xmlns:a16="http://schemas.microsoft.com/office/drawing/2014/main" id="{86F1CA0F-5244-41E3-BEA8-264D4916080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52B74042-73EE-43B3-9DDD-40FDF11670A1}" type="slidenum">
              <a:rPr lang="en-GB" altLang="en-US" sz="1400" b="0" smtClean="0">
                <a:solidFill>
                  <a:schemeClr val="tx1"/>
                </a:solidFill>
                <a:latin typeface="Times New Roman" panose="02020603050405020304" pitchFamily="18" charset="0"/>
              </a:rPr>
              <a:pPr>
                <a:spcBef>
                  <a:spcPct val="0"/>
                </a:spcBef>
                <a:buClrTx/>
                <a:buFontTx/>
                <a:buNone/>
              </a:pPr>
              <a:t>57</a:t>
            </a:fld>
            <a:endParaRPr lang="en-GB" altLang="en-US" sz="1400" b="0">
              <a:solidFill>
                <a:schemeClr val="tx1"/>
              </a:solidFill>
              <a:latin typeface="Times New Roman" panose="02020603050405020304" pitchFamily="18" charset="0"/>
            </a:endParaRPr>
          </a:p>
        </p:txBody>
      </p:sp>
      <p:sp>
        <p:nvSpPr>
          <p:cNvPr id="219138" name="Rectangle 2">
            <a:extLst>
              <a:ext uri="{FF2B5EF4-FFF2-40B4-BE49-F238E27FC236}">
                <a16:creationId xmlns:a16="http://schemas.microsoft.com/office/drawing/2014/main" id="{1E23A869-9DCB-423B-86E8-04771F558714}"/>
              </a:ext>
            </a:extLst>
          </p:cNvPr>
          <p:cNvSpPr>
            <a:spLocks noGrp="1" noChangeArrowheads="1"/>
          </p:cNvSpPr>
          <p:nvPr>
            <p:ph type="title"/>
          </p:nvPr>
        </p:nvSpPr>
        <p:spPr/>
        <p:txBody>
          <a:bodyPr/>
          <a:lstStyle/>
          <a:p>
            <a:pPr eaLnBrk="1" hangingPunct="1">
              <a:defRPr/>
            </a:pPr>
            <a:r>
              <a:rPr lang="en-GB"/>
              <a:t>SIEVING</a:t>
            </a:r>
          </a:p>
        </p:txBody>
      </p:sp>
      <p:sp>
        <p:nvSpPr>
          <p:cNvPr id="62468" name="Rectangle 3">
            <a:extLst>
              <a:ext uri="{FF2B5EF4-FFF2-40B4-BE49-F238E27FC236}">
                <a16:creationId xmlns:a16="http://schemas.microsoft.com/office/drawing/2014/main" id="{059D46D2-8183-4633-A003-2835EFA76D0A}"/>
              </a:ext>
            </a:extLst>
          </p:cNvPr>
          <p:cNvSpPr>
            <a:spLocks noGrp="1" noChangeArrowheads="1"/>
          </p:cNvSpPr>
          <p:nvPr>
            <p:ph type="body" idx="1"/>
          </p:nvPr>
        </p:nvSpPr>
        <p:spPr>
          <a:xfrm>
            <a:off x="685800" y="1447800"/>
            <a:ext cx="7696200" cy="4495800"/>
          </a:xfrm>
        </p:spPr>
        <p:txBody>
          <a:bodyPr/>
          <a:lstStyle/>
          <a:p>
            <a:pPr eaLnBrk="1" hangingPunct="1"/>
            <a:r>
              <a:rPr lang="en-GB" altLang="en-US"/>
              <a:t>If the grain had stones or husks mixed with it, it was sieved</a:t>
            </a:r>
          </a:p>
          <a:p>
            <a:pPr eaLnBrk="1" hangingPunct="1"/>
            <a:r>
              <a:rPr lang="en-GB" altLang="en-US"/>
              <a:t>Sieving also removes weed seeds which could contaminate seed corn</a:t>
            </a:r>
          </a:p>
          <a:p>
            <a:pPr eaLnBrk="1" hangingPunct="1"/>
            <a:r>
              <a:rPr lang="en-GB" altLang="en-US"/>
              <a:t>(see Amos 9:9)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Slide Number Placeholder 3">
            <a:extLst>
              <a:ext uri="{FF2B5EF4-FFF2-40B4-BE49-F238E27FC236}">
                <a16:creationId xmlns:a16="http://schemas.microsoft.com/office/drawing/2014/main" id="{6D5D31D7-DDD6-4B2D-9017-26E0F2B76FC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AB28A03B-17EC-4011-BBBE-276BDD35F975}" type="slidenum">
              <a:rPr lang="en-GB" altLang="en-US" sz="1400" b="0" smtClean="0">
                <a:solidFill>
                  <a:schemeClr val="tx1"/>
                </a:solidFill>
                <a:latin typeface="Times New Roman" panose="02020603050405020304" pitchFamily="18" charset="0"/>
              </a:rPr>
              <a:pPr>
                <a:spcBef>
                  <a:spcPct val="0"/>
                </a:spcBef>
                <a:buClrTx/>
                <a:buFontTx/>
                <a:buNone/>
              </a:pPr>
              <a:t>58</a:t>
            </a:fld>
            <a:endParaRPr lang="en-GB" altLang="en-US" sz="1400" b="0">
              <a:solidFill>
                <a:schemeClr val="tx1"/>
              </a:solidFill>
              <a:latin typeface="Times New Roman" panose="02020603050405020304" pitchFamily="18" charset="0"/>
            </a:endParaRPr>
          </a:p>
        </p:txBody>
      </p:sp>
      <p:pic>
        <p:nvPicPr>
          <p:cNvPr id="63491" name="Picture 2">
            <a:extLst>
              <a:ext uri="{FF2B5EF4-FFF2-40B4-BE49-F238E27FC236}">
                <a16:creationId xmlns:a16="http://schemas.microsoft.com/office/drawing/2014/main" id="{365E7AFD-A9E5-4AD8-B573-89EEFD756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9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3">
            <a:extLst>
              <a:ext uri="{FF2B5EF4-FFF2-40B4-BE49-F238E27FC236}">
                <a16:creationId xmlns:a16="http://schemas.microsoft.com/office/drawing/2014/main" id="{7F09FEC1-F3CA-4F28-AA5F-A1F1CD72A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762000"/>
            <a:ext cx="38655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4">
            <a:extLst>
              <a:ext uri="{FF2B5EF4-FFF2-40B4-BE49-F238E27FC236}">
                <a16:creationId xmlns:a16="http://schemas.microsoft.com/office/drawing/2014/main" id="{4DC08BFA-FC25-4400-B9C6-039BDF5696BA}"/>
              </a:ext>
            </a:extLst>
          </p:cNvPr>
          <p:cNvSpPr txBox="1">
            <a:spLocks noChangeArrowheads="1"/>
          </p:cNvSpPr>
          <p:nvPr/>
        </p:nvSpPr>
        <p:spPr bwMode="auto">
          <a:xfrm>
            <a:off x="4495800" y="5562600"/>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chemeClr val="tx1"/>
                </a:solidFill>
              </a:rPr>
              <a:t>Corn sieves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64514" name="Slide Number Placeholder 5">
            <a:extLst>
              <a:ext uri="{FF2B5EF4-FFF2-40B4-BE49-F238E27FC236}">
                <a16:creationId xmlns:a16="http://schemas.microsoft.com/office/drawing/2014/main" id="{7DEBF337-7049-4DC6-8842-EF5CE9F496D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2531D23F-F92D-47C9-91BD-8B42BC6D131E}" type="slidenum">
              <a:rPr lang="en-GB" altLang="en-US" sz="1400" b="0" smtClean="0">
                <a:solidFill>
                  <a:schemeClr val="tx1"/>
                </a:solidFill>
                <a:latin typeface="Times New Roman" panose="02020603050405020304" pitchFamily="18" charset="0"/>
              </a:rPr>
              <a:pPr>
                <a:spcBef>
                  <a:spcPct val="0"/>
                </a:spcBef>
                <a:buClrTx/>
                <a:buFontTx/>
                <a:buNone/>
              </a:pPr>
              <a:t>59</a:t>
            </a:fld>
            <a:endParaRPr lang="en-GB" altLang="en-US" sz="1400" b="0">
              <a:solidFill>
                <a:schemeClr val="tx1"/>
              </a:solidFill>
              <a:latin typeface="Times New Roman" panose="02020603050405020304" pitchFamily="18" charset="0"/>
            </a:endParaRPr>
          </a:p>
        </p:txBody>
      </p:sp>
      <p:sp>
        <p:nvSpPr>
          <p:cNvPr id="220162" name="Rectangle 2">
            <a:extLst>
              <a:ext uri="{FF2B5EF4-FFF2-40B4-BE49-F238E27FC236}">
                <a16:creationId xmlns:a16="http://schemas.microsoft.com/office/drawing/2014/main" id="{B3781385-ED17-4D6F-AD98-4F7DBFF6CA05}"/>
              </a:ext>
            </a:extLst>
          </p:cNvPr>
          <p:cNvSpPr>
            <a:spLocks noGrp="1" noChangeArrowheads="1"/>
          </p:cNvSpPr>
          <p:nvPr>
            <p:ph type="title"/>
          </p:nvPr>
        </p:nvSpPr>
        <p:spPr/>
        <p:txBody>
          <a:bodyPr/>
          <a:lstStyle/>
          <a:p>
            <a:pPr eaLnBrk="1" hangingPunct="1">
              <a:defRPr/>
            </a:pPr>
            <a:r>
              <a:rPr lang="en-GB"/>
              <a:t>STORAGE</a:t>
            </a:r>
          </a:p>
        </p:txBody>
      </p:sp>
      <p:sp>
        <p:nvSpPr>
          <p:cNvPr id="64516" name="Rectangle 3">
            <a:extLst>
              <a:ext uri="{FF2B5EF4-FFF2-40B4-BE49-F238E27FC236}">
                <a16:creationId xmlns:a16="http://schemas.microsoft.com/office/drawing/2014/main" id="{FCB04E95-494E-465E-970B-9D66BB415B9C}"/>
              </a:ext>
            </a:extLst>
          </p:cNvPr>
          <p:cNvSpPr>
            <a:spLocks noGrp="1" noChangeArrowheads="1"/>
          </p:cNvSpPr>
          <p:nvPr>
            <p:ph type="body" idx="1"/>
          </p:nvPr>
        </p:nvSpPr>
        <p:spPr>
          <a:xfrm>
            <a:off x="685800" y="1447800"/>
            <a:ext cx="7696200" cy="4495800"/>
          </a:xfrm>
        </p:spPr>
        <p:txBody>
          <a:bodyPr/>
          <a:lstStyle/>
          <a:p>
            <a:pPr eaLnBrk="1" hangingPunct="1"/>
            <a:r>
              <a:rPr lang="en-GB" altLang="en-US" dirty="0"/>
              <a:t>The grain was stored in a  dry pit or in pottery urns</a:t>
            </a:r>
          </a:p>
          <a:p>
            <a:pPr eaLnBrk="1" hangingPunct="1"/>
            <a:r>
              <a:rPr lang="en-GB" altLang="en-US" dirty="0"/>
              <a:t>After the harvest, the chaff was burnt</a:t>
            </a:r>
          </a:p>
          <a:p>
            <a:pPr eaLnBrk="1" hangingPunct="1"/>
            <a:r>
              <a:rPr lang="en-GB" altLang="en-US" dirty="0"/>
              <a:t>(see Matthew 3:12)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B7FD385-F198-43B4-91AD-80E55C1CDFFA}"/>
              </a:ext>
            </a:extLst>
          </p:cNvPr>
          <p:cNvSpPr/>
          <p:nvPr/>
        </p:nvSpPr>
        <p:spPr>
          <a:xfrm>
            <a:off x="577850" y="2858045"/>
            <a:ext cx="8140700" cy="309721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67" name="Slide Number Placeholder 5">
            <a:extLst>
              <a:ext uri="{FF2B5EF4-FFF2-40B4-BE49-F238E27FC236}">
                <a16:creationId xmlns:a16="http://schemas.microsoft.com/office/drawing/2014/main" id="{613E25E7-42DB-4DDA-B9C7-0F26A9DED7A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C52BD9B-2576-4A3F-A1C4-EE9D70A0F027}" type="slidenum">
              <a:rPr lang="en-GB" altLang="en-US" sz="1400" b="0" smtClean="0">
                <a:solidFill>
                  <a:schemeClr val="tx1"/>
                </a:solidFill>
                <a:latin typeface="Times New Roman" panose="02020603050405020304" pitchFamily="18" charset="0"/>
              </a:rPr>
              <a:pPr>
                <a:spcBef>
                  <a:spcPct val="0"/>
                </a:spcBef>
                <a:buClrTx/>
                <a:buFontTx/>
                <a:buNone/>
              </a:pPr>
              <a:t>6</a:t>
            </a:fld>
            <a:endParaRPr lang="en-GB" altLang="en-US" sz="1400" b="0">
              <a:solidFill>
                <a:schemeClr val="tx1"/>
              </a:solidFill>
              <a:latin typeface="Times New Roman" panose="02020603050405020304" pitchFamily="18" charset="0"/>
            </a:endParaRPr>
          </a:p>
        </p:txBody>
      </p:sp>
      <p:sp>
        <p:nvSpPr>
          <p:cNvPr id="156674" name="Rectangle 2">
            <a:extLst>
              <a:ext uri="{FF2B5EF4-FFF2-40B4-BE49-F238E27FC236}">
                <a16:creationId xmlns:a16="http://schemas.microsoft.com/office/drawing/2014/main" id="{3B270115-5FA4-45A5-B1FC-6F7F10DEDFED}"/>
              </a:ext>
            </a:extLst>
          </p:cNvPr>
          <p:cNvSpPr>
            <a:spLocks noGrp="1" noChangeArrowheads="1"/>
          </p:cNvSpPr>
          <p:nvPr>
            <p:ph type="title"/>
          </p:nvPr>
        </p:nvSpPr>
        <p:spPr/>
        <p:txBody>
          <a:bodyPr/>
          <a:lstStyle/>
          <a:p>
            <a:pPr eaLnBrk="1" hangingPunct="1">
              <a:defRPr/>
            </a:pPr>
            <a:r>
              <a:rPr lang="en-GB"/>
              <a:t>A NATION OF SLAVES</a:t>
            </a:r>
          </a:p>
        </p:txBody>
      </p:sp>
      <p:sp>
        <p:nvSpPr>
          <p:cNvPr id="11268" name="Rectangle 3">
            <a:extLst>
              <a:ext uri="{FF2B5EF4-FFF2-40B4-BE49-F238E27FC236}">
                <a16:creationId xmlns:a16="http://schemas.microsoft.com/office/drawing/2014/main" id="{D8CAD118-CF7F-4B4E-904A-7D5A29990BE4}"/>
              </a:ext>
            </a:extLst>
          </p:cNvPr>
          <p:cNvSpPr>
            <a:spLocks noGrp="1" noChangeArrowheads="1"/>
          </p:cNvSpPr>
          <p:nvPr>
            <p:ph type="body" idx="1"/>
          </p:nvPr>
        </p:nvSpPr>
        <p:spPr>
          <a:xfrm>
            <a:off x="762000" y="1295400"/>
            <a:ext cx="7772400" cy="1143000"/>
          </a:xfrm>
        </p:spPr>
        <p:txBody>
          <a:bodyPr/>
          <a:lstStyle/>
          <a:p>
            <a:pPr eaLnBrk="1" hangingPunct="1">
              <a:defRPr/>
            </a:pPr>
            <a:r>
              <a:rPr lang="en-GB" altLang="en-US" dirty="0"/>
              <a:t>The Israelites in Egypt were seriously oppressed </a:t>
            </a:r>
          </a:p>
          <a:p>
            <a:pPr marL="0" indent="0" algn="just">
              <a:buFont typeface="Wingdings" panose="05000000000000000000" pitchFamily="2" charset="2"/>
              <a:buNone/>
              <a:defRPr/>
            </a:pPr>
            <a:endParaRPr lang="en-GB" altLang="en-US" sz="2800" i="1" dirty="0">
              <a:solidFill>
                <a:schemeClr val="folHlink"/>
              </a:solidFill>
            </a:endParaRPr>
          </a:p>
        </p:txBody>
      </p:sp>
      <p:sp>
        <p:nvSpPr>
          <p:cNvPr id="2" name="TextBox 1">
            <a:extLst>
              <a:ext uri="{FF2B5EF4-FFF2-40B4-BE49-F238E27FC236}">
                <a16:creationId xmlns:a16="http://schemas.microsoft.com/office/drawing/2014/main" id="{2918192C-957B-46E0-B3AB-75B6CA64B30A}"/>
              </a:ext>
            </a:extLst>
          </p:cNvPr>
          <p:cNvSpPr txBox="1"/>
          <p:nvPr/>
        </p:nvSpPr>
        <p:spPr>
          <a:xfrm>
            <a:off x="1115616" y="2794793"/>
            <a:ext cx="7200800" cy="3539430"/>
          </a:xfrm>
          <a:prstGeom prst="rect">
            <a:avLst/>
          </a:prstGeom>
          <a:noFill/>
        </p:spPr>
        <p:txBody>
          <a:bodyPr wrap="square" rtlCol="0">
            <a:spAutoFit/>
          </a:bodyPr>
          <a:lstStyle/>
          <a:p>
            <a:pPr marL="0" indent="0" algn="just">
              <a:buFont typeface="Wingdings" panose="05000000000000000000" pitchFamily="2" charset="2"/>
              <a:buNone/>
              <a:defRPr/>
            </a:pPr>
            <a:r>
              <a:rPr lang="en-GB" i="1" dirty="0"/>
              <a:t>So the Egyptians made the Israelites their slaves. They made their lives bitter, forcing them to mix mortar and make bricks and do all the work in the fields. They were ruthless in all their demands’</a:t>
            </a:r>
            <a:r>
              <a:rPr lang="en-GB" altLang="en-US" i="1" dirty="0"/>
              <a:t> (Exodus 1:11 – 14 ESV)</a:t>
            </a: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268" grpId="0" uiExpand="1" build="p"/>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65538" name="Slide Number Placeholder 5">
            <a:extLst>
              <a:ext uri="{FF2B5EF4-FFF2-40B4-BE49-F238E27FC236}">
                <a16:creationId xmlns:a16="http://schemas.microsoft.com/office/drawing/2014/main" id="{824621C6-B17C-43B2-8868-3E2C0747D0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7A632AA-4A09-4B9D-B13E-80976E2C85D2}" type="slidenum">
              <a:rPr lang="en-GB" altLang="en-US" sz="1400" b="0" smtClean="0">
                <a:solidFill>
                  <a:schemeClr val="tx1"/>
                </a:solidFill>
                <a:latin typeface="Times New Roman" panose="02020603050405020304" pitchFamily="18" charset="0"/>
              </a:rPr>
              <a:pPr>
                <a:spcBef>
                  <a:spcPct val="0"/>
                </a:spcBef>
                <a:buClrTx/>
                <a:buFontTx/>
                <a:buNone/>
              </a:pPr>
              <a:t>60</a:t>
            </a:fld>
            <a:endParaRPr lang="en-GB" altLang="en-US" sz="1400" b="0">
              <a:solidFill>
                <a:schemeClr val="tx1"/>
              </a:solidFill>
              <a:latin typeface="Times New Roman" panose="02020603050405020304" pitchFamily="18" charset="0"/>
            </a:endParaRPr>
          </a:p>
        </p:txBody>
      </p:sp>
      <p:sp>
        <p:nvSpPr>
          <p:cNvPr id="212994" name="Rectangle 2">
            <a:extLst>
              <a:ext uri="{FF2B5EF4-FFF2-40B4-BE49-F238E27FC236}">
                <a16:creationId xmlns:a16="http://schemas.microsoft.com/office/drawing/2014/main" id="{38ADFA4B-B84D-4A16-A8A5-C3B1BC8271EF}"/>
              </a:ext>
            </a:extLst>
          </p:cNvPr>
          <p:cNvSpPr>
            <a:spLocks noGrp="1" noChangeArrowheads="1"/>
          </p:cNvSpPr>
          <p:nvPr>
            <p:ph type="title"/>
          </p:nvPr>
        </p:nvSpPr>
        <p:spPr/>
        <p:txBody>
          <a:bodyPr/>
          <a:lstStyle/>
          <a:p>
            <a:pPr eaLnBrk="1" hangingPunct="1">
              <a:defRPr/>
            </a:pPr>
            <a:r>
              <a:rPr lang="en-GB"/>
              <a:t>MAKING BREAD</a:t>
            </a:r>
          </a:p>
        </p:txBody>
      </p:sp>
      <p:sp>
        <p:nvSpPr>
          <p:cNvPr id="65540" name="Rectangle 3">
            <a:extLst>
              <a:ext uri="{FF2B5EF4-FFF2-40B4-BE49-F238E27FC236}">
                <a16:creationId xmlns:a16="http://schemas.microsoft.com/office/drawing/2014/main" id="{91B03DA6-72D6-4C62-B120-68FF793FED08}"/>
              </a:ext>
            </a:extLst>
          </p:cNvPr>
          <p:cNvSpPr>
            <a:spLocks noGrp="1" noChangeArrowheads="1"/>
          </p:cNvSpPr>
          <p:nvPr>
            <p:ph type="body" idx="1"/>
          </p:nvPr>
        </p:nvSpPr>
        <p:spPr>
          <a:xfrm>
            <a:off x="685800" y="1447800"/>
            <a:ext cx="3352800" cy="3124200"/>
          </a:xfrm>
        </p:spPr>
        <p:txBody>
          <a:bodyPr/>
          <a:lstStyle/>
          <a:p>
            <a:pPr eaLnBrk="1" hangingPunct="1"/>
            <a:r>
              <a:rPr lang="en-GB" altLang="en-US" sz="2800"/>
              <a:t>The grain for bread was ground daily by women</a:t>
            </a:r>
          </a:p>
          <a:p>
            <a:pPr eaLnBrk="1" hangingPunct="1"/>
            <a:r>
              <a:rPr lang="en-GB" altLang="en-US" sz="2800"/>
              <a:t>The </a:t>
            </a:r>
            <a:r>
              <a:rPr lang="en-GB" altLang="en-US" sz="2800">
                <a:solidFill>
                  <a:srgbClr val="FFFF00"/>
                </a:solidFill>
              </a:rPr>
              <a:t>quern </a:t>
            </a:r>
            <a:r>
              <a:rPr lang="en-GB" altLang="en-US" sz="2800">
                <a:solidFill>
                  <a:schemeClr val="bg1"/>
                </a:solidFill>
              </a:rPr>
              <a:t>is the oldest device</a:t>
            </a:r>
          </a:p>
        </p:txBody>
      </p:sp>
      <p:pic>
        <p:nvPicPr>
          <p:cNvPr id="212996" name="Picture 4" descr="C:\Documents and Settings\DavidMPearce\My Documents\My Pictures\Archaeology\egypt\bread11.jpg">
            <a:extLst>
              <a:ext uri="{FF2B5EF4-FFF2-40B4-BE49-F238E27FC236}">
                <a16:creationId xmlns:a16="http://schemas.microsoft.com/office/drawing/2014/main" id="{017D0D15-34B4-470D-B6F2-75EF0B4DC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37" t="4256" r="3937" b="4256"/>
          <a:stretch>
            <a:fillRect/>
          </a:stretch>
        </p:blipFill>
        <p:spPr bwMode="auto">
          <a:xfrm>
            <a:off x="4343400" y="1524000"/>
            <a:ext cx="44196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2996"/>
                                        </p:tgtEl>
                                        <p:attrNameLst>
                                          <p:attrName>style.visibility</p:attrName>
                                        </p:attrNameLst>
                                      </p:cBhvr>
                                      <p:to>
                                        <p:strVal val="visible"/>
                                      </p:to>
                                    </p:set>
                                    <p:animEffect transition="in" filter="dissolve">
                                      <p:cBhvr>
                                        <p:cTn id="7" dur="500"/>
                                        <p:tgtEl>
                                          <p:spTgt spid="212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66562" name="Slide Number Placeholder 5">
            <a:extLst>
              <a:ext uri="{FF2B5EF4-FFF2-40B4-BE49-F238E27FC236}">
                <a16:creationId xmlns:a16="http://schemas.microsoft.com/office/drawing/2014/main" id="{1A43D667-5EA9-47DA-8DAF-6494ED0ED16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8903CAE2-7CAB-4B86-AB28-BB78AC182508}" type="slidenum">
              <a:rPr lang="en-GB" altLang="en-US" sz="1400" b="0" smtClean="0">
                <a:solidFill>
                  <a:schemeClr val="tx1"/>
                </a:solidFill>
                <a:latin typeface="Times New Roman" panose="02020603050405020304" pitchFamily="18" charset="0"/>
              </a:rPr>
              <a:pPr>
                <a:spcBef>
                  <a:spcPct val="0"/>
                </a:spcBef>
                <a:buClrTx/>
                <a:buFontTx/>
                <a:buNone/>
              </a:pPr>
              <a:t>61</a:t>
            </a:fld>
            <a:endParaRPr lang="en-GB" altLang="en-US" sz="1400" b="0">
              <a:solidFill>
                <a:schemeClr val="tx1"/>
              </a:solidFill>
              <a:latin typeface="Times New Roman" panose="02020603050405020304" pitchFamily="18" charset="0"/>
            </a:endParaRPr>
          </a:p>
        </p:txBody>
      </p:sp>
      <p:sp>
        <p:nvSpPr>
          <p:cNvPr id="214018" name="Rectangle 2">
            <a:extLst>
              <a:ext uri="{FF2B5EF4-FFF2-40B4-BE49-F238E27FC236}">
                <a16:creationId xmlns:a16="http://schemas.microsoft.com/office/drawing/2014/main" id="{95837916-3442-4737-81B7-7AE0A9803E5F}"/>
              </a:ext>
            </a:extLst>
          </p:cNvPr>
          <p:cNvSpPr>
            <a:spLocks noGrp="1" noChangeArrowheads="1"/>
          </p:cNvSpPr>
          <p:nvPr>
            <p:ph type="title"/>
          </p:nvPr>
        </p:nvSpPr>
        <p:spPr/>
        <p:txBody>
          <a:bodyPr/>
          <a:lstStyle/>
          <a:p>
            <a:pPr eaLnBrk="1" hangingPunct="1">
              <a:defRPr/>
            </a:pPr>
            <a:r>
              <a:rPr lang="en-GB"/>
              <a:t>MAKING BREAD</a:t>
            </a:r>
          </a:p>
        </p:txBody>
      </p:sp>
      <p:sp>
        <p:nvSpPr>
          <p:cNvPr id="66564" name="Rectangle 3">
            <a:extLst>
              <a:ext uri="{FF2B5EF4-FFF2-40B4-BE49-F238E27FC236}">
                <a16:creationId xmlns:a16="http://schemas.microsoft.com/office/drawing/2014/main" id="{9F5CA40B-16C7-4EE7-9790-814EF767D0A2}"/>
              </a:ext>
            </a:extLst>
          </p:cNvPr>
          <p:cNvSpPr>
            <a:spLocks noGrp="1" noChangeArrowheads="1"/>
          </p:cNvSpPr>
          <p:nvPr>
            <p:ph type="body" idx="1"/>
          </p:nvPr>
        </p:nvSpPr>
        <p:spPr>
          <a:xfrm>
            <a:off x="685800" y="1447800"/>
            <a:ext cx="3352800" cy="3124200"/>
          </a:xfrm>
        </p:spPr>
        <p:txBody>
          <a:bodyPr/>
          <a:lstStyle/>
          <a:p>
            <a:pPr eaLnBrk="1" hangingPunct="1"/>
            <a:r>
              <a:rPr lang="en-GB" altLang="en-US">
                <a:solidFill>
                  <a:srgbClr val="FFFF00"/>
                </a:solidFill>
              </a:rPr>
              <a:t>Millstones</a:t>
            </a:r>
            <a:r>
              <a:rPr lang="en-GB" altLang="en-US"/>
              <a:t> were more efficient</a:t>
            </a:r>
            <a:endParaRPr lang="en-GB" altLang="en-US">
              <a:solidFill>
                <a:schemeClr val="bg1"/>
              </a:solidFill>
            </a:endParaRPr>
          </a:p>
        </p:txBody>
      </p:sp>
      <p:pic>
        <p:nvPicPr>
          <p:cNvPr id="214021" name="Picture 5" descr="C:\Documents and Settings\DAVID\My Documents\My Pictures\Archaeology\Farming\pairstones.jpg">
            <a:extLst>
              <a:ext uri="{FF2B5EF4-FFF2-40B4-BE49-F238E27FC236}">
                <a16:creationId xmlns:a16="http://schemas.microsoft.com/office/drawing/2014/main" id="{6097FF47-B06B-4293-B7D7-2FE16CC49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036763"/>
            <a:ext cx="4648200" cy="427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4021"/>
                                        </p:tgtEl>
                                        <p:attrNameLst>
                                          <p:attrName>style.visibility</p:attrName>
                                        </p:attrNameLst>
                                      </p:cBhvr>
                                      <p:to>
                                        <p:strVal val="visible"/>
                                      </p:to>
                                    </p:set>
                                    <p:animEffect transition="in" filter="dissolve">
                                      <p:cBhvr>
                                        <p:cTn id="7" dur="500"/>
                                        <p:tgtEl>
                                          <p:spTgt spid="214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D0CD225-87C5-42CE-A449-C6575EBCADA7}"/>
              </a:ext>
            </a:extLst>
          </p:cNvPr>
          <p:cNvSpPr/>
          <p:nvPr/>
        </p:nvSpPr>
        <p:spPr>
          <a:xfrm>
            <a:off x="469900" y="2420888"/>
            <a:ext cx="7558088" cy="172878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7587" name="Slide Number Placeholder 5">
            <a:extLst>
              <a:ext uri="{FF2B5EF4-FFF2-40B4-BE49-F238E27FC236}">
                <a16:creationId xmlns:a16="http://schemas.microsoft.com/office/drawing/2014/main" id="{49425F90-1672-482D-8555-EFC5BC4A5E0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F3CB71D-E22B-451F-A612-422D019935B6}" type="slidenum">
              <a:rPr lang="en-GB" altLang="en-US" sz="1400" b="0" smtClean="0">
                <a:solidFill>
                  <a:schemeClr val="tx1"/>
                </a:solidFill>
                <a:latin typeface="Times New Roman" panose="02020603050405020304" pitchFamily="18" charset="0"/>
              </a:rPr>
              <a:pPr>
                <a:spcBef>
                  <a:spcPct val="0"/>
                </a:spcBef>
                <a:buClrTx/>
                <a:buFontTx/>
                <a:buNone/>
              </a:pPr>
              <a:t>62</a:t>
            </a:fld>
            <a:endParaRPr lang="en-GB" altLang="en-US" sz="1400" b="0">
              <a:solidFill>
                <a:schemeClr val="tx1"/>
              </a:solidFill>
              <a:latin typeface="Times New Roman" panose="02020603050405020304" pitchFamily="18" charset="0"/>
            </a:endParaRPr>
          </a:p>
        </p:txBody>
      </p:sp>
      <p:sp>
        <p:nvSpPr>
          <p:cNvPr id="215042" name="Rectangle 2">
            <a:extLst>
              <a:ext uri="{FF2B5EF4-FFF2-40B4-BE49-F238E27FC236}">
                <a16:creationId xmlns:a16="http://schemas.microsoft.com/office/drawing/2014/main" id="{0712A5A1-4087-4957-A585-4202FEB1F6B2}"/>
              </a:ext>
            </a:extLst>
          </p:cNvPr>
          <p:cNvSpPr>
            <a:spLocks noGrp="1" noChangeArrowheads="1"/>
          </p:cNvSpPr>
          <p:nvPr>
            <p:ph type="title"/>
          </p:nvPr>
        </p:nvSpPr>
        <p:spPr/>
        <p:txBody>
          <a:bodyPr/>
          <a:lstStyle/>
          <a:p>
            <a:pPr eaLnBrk="1" hangingPunct="1">
              <a:defRPr/>
            </a:pPr>
            <a:r>
              <a:rPr lang="en-GB"/>
              <a:t>MAKING BREAD</a:t>
            </a:r>
          </a:p>
        </p:txBody>
      </p:sp>
      <p:sp>
        <p:nvSpPr>
          <p:cNvPr id="67589" name="Rectangle 3">
            <a:extLst>
              <a:ext uri="{FF2B5EF4-FFF2-40B4-BE49-F238E27FC236}">
                <a16:creationId xmlns:a16="http://schemas.microsoft.com/office/drawing/2014/main" id="{C46CFE1E-4051-4FAA-BBB7-F62180B1652D}"/>
              </a:ext>
            </a:extLst>
          </p:cNvPr>
          <p:cNvSpPr>
            <a:spLocks noGrp="1" noChangeArrowheads="1"/>
          </p:cNvSpPr>
          <p:nvPr>
            <p:ph type="body" idx="1"/>
          </p:nvPr>
        </p:nvSpPr>
        <p:spPr>
          <a:xfrm>
            <a:off x="685800" y="1447800"/>
            <a:ext cx="7126288" cy="3124200"/>
          </a:xfrm>
        </p:spPr>
        <p:txBody>
          <a:bodyPr/>
          <a:lstStyle/>
          <a:p>
            <a:pPr eaLnBrk="1" hangingPunct="1">
              <a:defRPr/>
            </a:pPr>
            <a:r>
              <a:rPr lang="en-GB" altLang="en-US" dirty="0"/>
              <a:t>Two women were needed to turn the top stone</a:t>
            </a:r>
          </a:p>
          <a:p>
            <a:pPr marL="0" indent="0" eaLnBrk="1" hangingPunct="1">
              <a:buFont typeface="Wingdings" panose="05000000000000000000" pitchFamily="2" charset="2"/>
              <a:buNone/>
              <a:defRPr/>
            </a:pPr>
            <a:r>
              <a:rPr lang="en-GB" altLang="en-US" i="1" dirty="0">
                <a:solidFill>
                  <a:schemeClr val="tx1"/>
                </a:solidFill>
              </a:rPr>
              <a:t>‘… two women will be grinding flour at the mill; one will be taken, the other left’ (Matthew 24:41)</a:t>
            </a:r>
            <a:r>
              <a:rPr lang="en-GB" altLang="en-US" dirty="0">
                <a:solidFill>
                  <a:schemeClr val="tx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68610" name="Slide Number Placeholder 3">
            <a:extLst>
              <a:ext uri="{FF2B5EF4-FFF2-40B4-BE49-F238E27FC236}">
                <a16:creationId xmlns:a16="http://schemas.microsoft.com/office/drawing/2014/main" id="{39183673-F985-4BFB-808F-46214EC526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A27B7099-6EE5-4164-AF2A-FC7411A33462}" type="slidenum">
              <a:rPr lang="en-GB" altLang="en-US" sz="1400" b="0" smtClean="0">
                <a:solidFill>
                  <a:schemeClr val="tx1"/>
                </a:solidFill>
                <a:latin typeface="Times New Roman" panose="02020603050405020304" pitchFamily="18" charset="0"/>
              </a:rPr>
              <a:pPr>
                <a:spcBef>
                  <a:spcPct val="0"/>
                </a:spcBef>
                <a:buClrTx/>
                <a:buFontTx/>
                <a:buNone/>
              </a:pPr>
              <a:t>63</a:t>
            </a:fld>
            <a:endParaRPr lang="en-GB" altLang="en-US" sz="1400" b="0">
              <a:solidFill>
                <a:schemeClr val="tx1"/>
              </a:solidFill>
              <a:latin typeface="Times New Roman" panose="02020603050405020304" pitchFamily="18" charset="0"/>
            </a:endParaRPr>
          </a:p>
        </p:txBody>
      </p:sp>
      <p:pic>
        <p:nvPicPr>
          <p:cNvPr id="216066" name="Picture 2" descr="C:\Documents and Settings\DAVID\My Documents\My Pictures\Archaeology\Farming\grindstone1.jpg">
            <a:extLst>
              <a:ext uri="{FF2B5EF4-FFF2-40B4-BE49-F238E27FC236}">
                <a16:creationId xmlns:a16="http://schemas.microsoft.com/office/drawing/2014/main" id="{A9F75D60-FC56-4317-B8E8-AD358CD42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47" b="2887"/>
          <a:stretch>
            <a:fillRect/>
          </a:stretch>
        </p:blipFill>
        <p:spPr bwMode="auto">
          <a:xfrm>
            <a:off x="228600" y="228600"/>
            <a:ext cx="44831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7" name="Picture 3" descr="C:\Documents and Settings\DAVID\My Documents\My Pictures\Archaeology\Farming\grindstones2.jpg">
            <a:extLst>
              <a:ext uri="{FF2B5EF4-FFF2-40B4-BE49-F238E27FC236}">
                <a16:creationId xmlns:a16="http://schemas.microsoft.com/office/drawing/2014/main" id="{5351F788-75A4-48EA-80B0-78FBF220A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772"/>
          <a:stretch>
            <a:fillRect/>
          </a:stretch>
        </p:blipFill>
        <p:spPr bwMode="auto">
          <a:xfrm>
            <a:off x="1447800" y="736600"/>
            <a:ext cx="7018338"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6066"/>
                                        </p:tgtEl>
                                        <p:attrNameLst>
                                          <p:attrName>style.visibility</p:attrName>
                                        </p:attrNameLst>
                                      </p:cBhvr>
                                      <p:to>
                                        <p:strVal val="visible"/>
                                      </p:to>
                                    </p:set>
                                    <p:animEffect transition="in" filter="dissolve">
                                      <p:cBhvr>
                                        <p:cTn id="7" dur="500"/>
                                        <p:tgtEl>
                                          <p:spTgt spid="216066"/>
                                        </p:tgtEl>
                                      </p:cBhvr>
                                    </p:animEffect>
                                  </p:childTnLst>
                                  <p:subTnLst>
                                    <p:set>
                                      <p:cBhvr override="childStyle">
                                        <p:cTn dur="1" fill="hold" display="0" masterRel="nextClick" afterEffect="1"/>
                                        <p:tgtEl>
                                          <p:spTgt spid="216066"/>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16067"/>
                                        </p:tgtEl>
                                        <p:attrNameLst>
                                          <p:attrName>style.visibility</p:attrName>
                                        </p:attrNameLst>
                                      </p:cBhvr>
                                      <p:to>
                                        <p:strVal val="visible"/>
                                      </p:to>
                                    </p:set>
                                    <p:animEffect transition="in" filter="dissolve">
                                      <p:cBhvr>
                                        <p:cTn id="12" dur="500"/>
                                        <p:tgtEl>
                                          <p:spTgt spid="216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69634" name="Slide Number Placeholder 5">
            <a:extLst>
              <a:ext uri="{FF2B5EF4-FFF2-40B4-BE49-F238E27FC236}">
                <a16:creationId xmlns:a16="http://schemas.microsoft.com/office/drawing/2014/main" id="{8BAC26B5-1CB9-4517-8FE1-1570795EDC5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DD281BDF-E029-4C92-9747-F07975E648CB}" type="slidenum">
              <a:rPr lang="en-GB" altLang="en-US" sz="1400" b="0" smtClean="0">
                <a:solidFill>
                  <a:schemeClr val="tx1"/>
                </a:solidFill>
                <a:latin typeface="Times New Roman" panose="02020603050405020304" pitchFamily="18" charset="0"/>
              </a:rPr>
              <a:pPr>
                <a:spcBef>
                  <a:spcPct val="0"/>
                </a:spcBef>
                <a:buClrTx/>
                <a:buFontTx/>
                <a:buNone/>
              </a:pPr>
              <a:t>64</a:t>
            </a:fld>
            <a:endParaRPr lang="en-GB" altLang="en-US" sz="1400" b="0">
              <a:solidFill>
                <a:schemeClr val="tx1"/>
              </a:solidFill>
              <a:latin typeface="Times New Roman" panose="02020603050405020304" pitchFamily="18" charset="0"/>
            </a:endParaRPr>
          </a:p>
        </p:txBody>
      </p:sp>
      <p:sp>
        <p:nvSpPr>
          <p:cNvPr id="217090" name="Rectangle 2">
            <a:extLst>
              <a:ext uri="{FF2B5EF4-FFF2-40B4-BE49-F238E27FC236}">
                <a16:creationId xmlns:a16="http://schemas.microsoft.com/office/drawing/2014/main" id="{D6B20574-A9AD-41D6-8A3C-D5410532A260}"/>
              </a:ext>
            </a:extLst>
          </p:cNvPr>
          <p:cNvSpPr>
            <a:spLocks noGrp="1" noChangeArrowheads="1"/>
          </p:cNvSpPr>
          <p:nvPr>
            <p:ph type="title"/>
          </p:nvPr>
        </p:nvSpPr>
        <p:spPr/>
        <p:txBody>
          <a:bodyPr/>
          <a:lstStyle/>
          <a:p>
            <a:pPr eaLnBrk="1" hangingPunct="1">
              <a:defRPr/>
            </a:pPr>
            <a:r>
              <a:rPr lang="en-GB"/>
              <a:t>BAKING BREAD</a:t>
            </a:r>
          </a:p>
        </p:txBody>
      </p:sp>
      <p:sp>
        <p:nvSpPr>
          <p:cNvPr id="69636" name="Rectangle 3">
            <a:extLst>
              <a:ext uri="{FF2B5EF4-FFF2-40B4-BE49-F238E27FC236}">
                <a16:creationId xmlns:a16="http://schemas.microsoft.com/office/drawing/2014/main" id="{148B7CB5-69DD-4E62-B9DF-9868D58092A8}"/>
              </a:ext>
            </a:extLst>
          </p:cNvPr>
          <p:cNvSpPr>
            <a:spLocks noGrp="1" noChangeArrowheads="1"/>
          </p:cNvSpPr>
          <p:nvPr>
            <p:ph type="body" idx="1"/>
          </p:nvPr>
        </p:nvSpPr>
        <p:spPr>
          <a:xfrm>
            <a:off x="685800" y="1219200"/>
            <a:ext cx="7696200" cy="4876800"/>
          </a:xfrm>
        </p:spPr>
        <p:txBody>
          <a:bodyPr/>
          <a:lstStyle/>
          <a:p>
            <a:pPr eaLnBrk="1" hangingPunct="1"/>
            <a:r>
              <a:rPr lang="en-GB" altLang="en-US"/>
              <a:t>The ground flour was mixed with water, salt and leaven </a:t>
            </a:r>
          </a:p>
          <a:p>
            <a:pPr eaLnBrk="1" hangingPunct="1"/>
            <a:r>
              <a:rPr lang="en-GB" altLang="en-US"/>
              <a:t>Leaven is a mixture of yeast and lacto-bacillus bacteria</a:t>
            </a:r>
          </a:p>
          <a:p>
            <a:pPr eaLnBrk="1" hangingPunct="1"/>
            <a:r>
              <a:rPr lang="en-GB" altLang="en-US"/>
              <a:t>It creates gas bubbles, which lift the dough</a:t>
            </a:r>
          </a:p>
          <a:p>
            <a:pPr eaLnBrk="1" hangingPunct="1"/>
            <a:r>
              <a:rPr lang="en-GB" altLang="en-US"/>
              <a:t>e.g. the Parable of the leaven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2B3762F-23DB-43AC-AEAD-AADD3F4151B8}"/>
              </a:ext>
            </a:extLst>
          </p:cNvPr>
          <p:cNvSpPr/>
          <p:nvPr/>
        </p:nvSpPr>
        <p:spPr>
          <a:xfrm>
            <a:off x="762000" y="1363663"/>
            <a:ext cx="7848600" cy="170497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0659" name="Slide Number Placeholder 5">
            <a:extLst>
              <a:ext uri="{FF2B5EF4-FFF2-40B4-BE49-F238E27FC236}">
                <a16:creationId xmlns:a16="http://schemas.microsoft.com/office/drawing/2014/main" id="{FB1B2F8E-81FF-41DD-946F-7FEEEFF4C4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97729123-A188-48F3-B995-EE02F860DB2D}" type="slidenum">
              <a:rPr lang="en-GB" altLang="en-US" sz="1400" b="0" smtClean="0">
                <a:solidFill>
                  <a:schemeClr val="tx1"/>
                </a:solidFill>
                <a:latin typeface="Times New Roman" panose="02020603050405020304" pitchFamily="18" charset="0"/>
              </a:rPr>
              <a:pPr>
                <a:spcBef>
                  <a:spcPct val="0"/>
                </a:spcBef>
                <a:buClrTx/>
                <a:buFontTx/>
                <a:buNone/>
              </a:pPr>
              <a:t>65</a:t>
            </a:fld>
            <a:endParaRPr lang="en-GB" altLang="en-US" sz="1400" b="0">
              <a:solidFill>
                <a:schemeClr val="tx1"/>
              </a:solidFill>
              <a:latin typeface="Times New Roman" panose="02020603050405020304" pitchFamily="18" charset="0"/>
            </a:endParaRPr>
          </a:p>
        </p:txBody>
      </p:sp>
      <p:sp>
        <p:nvSpPr>
          <p:cNvPr id="374786" name="Rectangle 2">
            <a:extLst>
              <a:ext uri="{FF2B5EF4-FFF2-40B4-BE49-F238E27FC236}">
                <a16:creationId xmlns:a16="http://schemas.microsoft.com/office/drawing/2014/main" id="{465E7573-7C50-45EE-8E94-80C33ABC1FD6}"/>
              </a:ext>
            </a:extLst>
          </p:cNvPr>
          <p:cNvSpPr>
            <a:spLocks noGrp="1" noChangeArrowheads="1"/>
          </p:cNvSpPr>
          <p:nvPr>
            <p:ph type="title"/>
          </p:nvPr>
        </p:nvSpPr>
        <p:spPr/>
        <p:txBody>
          <a:bodyPr/>
          <a:lstStyle/>
          <a:p>
            <a:pPr eaLnBrk="1" hangingPunct="1">
              <a:defRPr/>
            </a:pPr>
            <a:r>
              <a:rPr lang="en-GB"/>
              <a:t>THE PARABLE OF THE LEAVEN</a:t>
            </a:r>
          </a:p>
        </p:txBody>
      </p:sp>
      <p:sp>
        <p:nvSpPr>
          <p:cNvPr id="68612" name="Rectangle 3">
            <a:extLst>
              <a:ext uri="{FF2B5EF4-FFF2-40B4-BE49-F238E27FC236}">
                <a16:creationId xmlns:a16="http://schemas.microsoft.com/office/drawing/2014/main" id="{169C26D6-F1B5-4C1B-9D66-FBB718BDF119}"/>
              </a:ext>
            </a:extLst>
          </p:cNvPr>
          <p:cNvSpPr>
            <a:spLocks noGrp="1" noChangeArrowheads="1"/>
          </p:cNvSpPr>
          <p:nvPr>
            <p:ph type="body" idx="1"/>
          </p:nvPr>
        </p:nvSpPr>
        <p:spPr>
          <a:xfrm>
            <a:off x="685800" y="1447800"/>
            <a:ext cx="7696200" cy="4191000"/>
          </a:xfrm>
        </p:spPr>
        <p:txBody>
          <a:bodyPr/>
          <a:lstStyle/>
          <a:p>
            <a:pPr marL="457200" lvl="1" indent="0" eaLnBrk="1" hangingPunct="1">
              <a:buFont typeface="Wingdings" panose="05000000000000000000" pitchFamily="2" charset="2"/>
              <a:buNone/>
              <a:defRPr/>
            </a:pPr>
            <a:r>
              <a:rPr lang="en-GB" altLang="en-US" i="1" dirty="0">
                <a:solidFill>
                  <a:schemeClr val="tx1"/>
                </a:solidFill>
              </a:rPr>
              <a:t>‘It is like leaven, which a woman took and hid in three measures of meal, till the whole was leavened’ (Luke 13:21)</a:t>
            </a:r>
          </a:p>
          <a:p>
            <a:pPr marL="0" indent="0" eaLnBrk="1" hangingPunct="1">
              <a:buNone/>
              <a:defRPr/>
            </a:pPr>
            <a:endParaRPr lang="en-GB" altLang="en-US" i="1" dirty="0">
              <a:solidFill>
                <a:schemeClr val="folHlink"/>
              </a:solidFill>
            </a:endParaRPr>
          </a:p>
        </p:txBody>
      </p:sp>
      <p:sp>
        <p:nvSpPr>
          <p:cNvPr id="2" name="TextBox 1">
            <a:extLst>
              <a:ext uri="{FF2B5EF4-FFF2-40B4-BE49-F238E27FC236}">
                <a16:creationId xmlns:a16="http://schemas.microsoft.com/office/drawing/2014/main" id="{6011FD89-E7D1-456A-AC08-6F608BE490A2}"/>
              </a:ext>
            </a:extLst>
          </p:cNvPr>
          <p:cNvSpPr txBox="1"/>
          <p:nvPr/>
        </p:nvSpPr>
        <p:spPr>
          <a:xfrm>
            <a:off x="1265920" y="3417853"/>
            <a:ext cx="6840760" cy="1569660"/>
          </a:xfrm>
          <a:prstGeom prst="rect">
            <a:avLst/>
          </a:prstGeom>
          <a:noFill/>
        </p:spPr>
        <p:txBody>
          <a:bodyPr wrap="square" rtlCol="0">
            <a:spAutoFit/>
          </a:bodyPr>
          <a:lstStyle/>
          <a:p>
            <a:r>
              <a:rPr lang="en-GB" altLang="en-US" dirty="0">
                <a:solidFill>
                  <a:srgbClr val="F8F8F8"/>
                </a:solidFill>
              </a:rPr>
              <a:t>Three measures is 21kgs of flour – bread for 100 people!</a:t>
            </a: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71682" name="Slide Number Placeholder 5">
            <a:extLst>
              <a:ext uri="{FF2B5EF4-FFF2-40B4-BE49-F238E27FC236}">
                <a16:creationId xmlns:a16="http://schemas.microsoft.com/office/drawing/2014/main" id="{81E5DAA6-F68F-4A51-B2C0-A7A84C3F313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84F056B9-CA45-4266-B500-F54BC2324779}" type="slidenum">
              <a:rPr lang="en-GB" altLang="en-US" sz="1400" b="0" smtClean="0">
                <a:solidFill>
                  <a:schemeClr val="tx1"/>
                </a:solidFill>
                <a:latin typeface="Times New Roman" panose="02020603050405020304" pitchFamily="18" charset="0"/>
              </a:rPr>
              <a:pPr>
                <a:spcBef>
                  <a:spcPct val="0"/>
                </a:spcBef>
                <a:buClrTx/>
                <a:buFontTx/>
                <a:buNone/>
              </a:pPr>
              <a:t>66</a:t>
            </a:fld>
            <a:endParaRPr lang="en-GB" altLang="en-US" sz="1400" b="0">
              <a:solidFill>
                <a:schemeClr val="tx1"/>
              </a:solidFill>
              <a:latin typeface="Times New Roman" panose="02020603050405020304" pitchFamily="18" charset="0"/>
            </a:endParaRPr>
          </a:p>
        </p:txBody>
      </p:sp>
      <p:sp>
        <p:nvSpPr>
          <p:cNvPr id="356354" name="Rectangle 2">
            <a:extLst>
              <a:ext uri="{FF2B5EF4-FFF2-40B4-BE49-F238E27FC236}">
                <a16:creationId xmlns:a16="http://schemas.microsoft.com/office/drawing/2014/main" id="{D1A88ACE-D419-4B1B-AAA7-604767C16577}"/>
              </a:ext>
            </a:extLst>
          </p:cNvPr>
          <p:cNvSpPr>
            <a:spLocks noGrp="1" noChangeArrowheads="1"/>
          </p:cNvSpPr>
          <p:nvPr>
            <p:ph type="title"/>
          </p:nvPr>
        </p:nvSpPr>
        <p:spPr/>
        <p:txBody>
          <a:bodyPr/>
          <a:lstStyle/>
          <a:p>
            <a:pPr eaLnBrk="1" hangingPunct="1">
              <a:defRPr/>
            </a:pPr>
            <a:r>
              <a:rPr lang="en-GB"/>
              <a:t>BAKING BREAD</a:t>
            </a:r>
          </a:p>
        </p:txBody>
      </p:sp>
      <p:sp>
        <p:nvSpPr>
          <p:cNvPr id="71684" name="Rectangle 3">
            <a:extLst>
              <a:ext uri="{FF2B5EF4-FFF2-40B4-BE49-F238E27FC236}">
                <a16:creationId xmlns:a16="http://schemas.microsoft.com/office/drawing/2014/main" id="{32D5823F-7698-414D-8A80-13AAE0A19607}"/>
              </a:ext>
            </a:extLst>
          </p:cNvPr>
          <p:cNvSpPr>
            <a:spLocks noGrp="1" noChangeArrowheads="1"/>
          </p:cNvSpPr>
          <p:nvPr>
            <p:ph type="body" idx="1"/>
          </p:nvPr>
        </p:nvSpPr>
        <p:spPr>
          <a:xfrm>
            <a:off x="609600" y="609600"/>
            <a:ext cx="8153400" cy="5943600"/>
          </a:xfrm>
        </p:spPr>
        <p:txBody>
          <a:bodyPr/>
          <a:lstStyle/>
          <a:p>
            <a:pPr eaLnBrk="1" hangingPunct="1">
              <a:lnSpc>
                <a:spcPct val="90000"/>
              </a:lnSpc>
              <a:buFont typeface="Wingdings" panose="05000000000000000000" pitchFamily="2" charset="2"/>
              <a:buNone/>
            </a:pPr>
            <a:endParaRPr lang="en-GB" altLang="en-US"/>
          </a:p>
          <a:p>
            <a:pPr eaLnBrk="1" hangingPunct="1">
              <a:lnSpc>
                <a:spcPct val="90000"/>
              </a:lnSpc>
            </a:pPr>
            <a:r>
              <a:rPr lang="en-GB" altLang="en-US"/>
              <a:t>The dough was left to ‘prove’ (rise) in a warm oven</a:t>
            </a:r>
          </a:p>
          <a:p>
            <a:pPr eaLnBrk="1" hangingPunct="1">
              <a:lnSpc>
                <a:spcPct val="90000"/>
              </a:lnSpc>
            </a:pPr>
            <a:r>
              <a:rPr lang="en-GB" altLang="en-US"/>
              <a:t>The oven was made of stone or pottery</a:t>
            </a:r>
          </a:p>
          <a:p>
            <a:pPr eaLnBrk="1" hangingPunct="1">
              <a:lnSpc>
                <a:spcPct val="90000"/>
              </a:lnSpc>
            </a:pPr>
            <a:r>
              <a:rPr lang="en-GB" altLang="en-US"/>
              <a:t>After proving, the oven was heated up with brushwood or grass </a:t>
            </a:r>
          </a:p>
          <a:p>
            <a:pPr eaLnBrk="1" hangingPunct="1">
              <a:lnSpc>
                <a:spcPct val="90000"/>
              </a:lnSpc>
            </a:pPr>
            <a:r>
              <a:rPr lang="en-GB" altLang="en-US"/>
              <a:t> </a:t>
            </a:r>
            <a:r>
              <a:rPr lang="en-GB" altLang="en-US" i="1">
                <a:solidFill>
                  <a:schemeClr val="folHlink"/>
                </a:solidFill>
              </a:rPr>
              <a:t>‘if God cares so wonderfully for flowers that are here today and thrown into the fire tomorrow …’ (Luke 12:28)</a:t>
            </a:r>
          </a:p>
          <a:p>
            <a:pPr eaLnBrk="1" hangingPunct="1">
              <a:lnSpc>
                <a:spcPct val="90000"/>
              </a:lnSpc>
            </a:pPr>
            <a:r>
              <a:rPr lang="en-GB" altLang="en-US"/>
              <a:t>The dough was then left to cook</a:t>
            </a:r>
          </a:p>
          <a:p>
            <a:pPr eaLnBrk="1" hangingPunct="1">
              <a:lnSpc>
                <a:spcPct val="90000"/>
              </a:lnSpc>
            </a:pPr>
            <a:r>
              <a:rPr lang="en-GB" altLang="en-US"/>
              <a:t>See Hosea 7:4,6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a:extLst>
              <a:ext uri="{FF2B5EF4-FFF2-40B4-BE49-F238E27FC236}">
                <a16:creationId xmlns:a16="http://schemas.microsoft.com/office/drawing/2014/main" id="{577616AC-F796-4E32-9855-DE326BE1422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F9E40101-4EDF-449F-9C76-FBE0F83DC89C}" type="slidenum">
              <a:rPr lang="en-GB" altLang="en-US" sz="1400" b="0" smtClean="0">
                <a:solidFill>
                  <a:schemeClr val="tx1"/>
                </a:solidFill>
                <a:latin typeface="Times New Roman" panose="02020603050405020304" pitchFamily="18" charset="0"/>
              </a:rPr>
              <a:pPr>
                <a:spcBef>
                  <a:spcPct val="0"/>
                </a:spcBef>
                <a:buClrTx/>
                <a:buFontTx/>
                <a:buNone/>
              </a:pPr>
              <a:t>67</a:t>
            </a:fld>
            <a:endParaRPr lang="en-GB" altLang="en-US" sz="1400" b="0">
              <a:solidFill>
                <a:schemeClr val="tx1"/>
              </a:solidFill>
              <a:latin typeface="Times New Roman" panose="02020603050405020304" pitchFamily="18" charset="0"/>
            </a:endParaRPr>
          </a:p>
        </p:txBody>
      </p:sp>
      <p:pic>
        <p:nvPicPr>
          <p:cNvPr id="72707" name="Picture 3" descr="http://www.bystiv.com/Ukraine__Breads_in_Babushkas_Brick_Oven.JPG">
            <a:extLst>
              <a:ext uri="{FF2B5EF4-FFF2-40B4-BE49-F238E27FC236}">
                <a16:creationId xmlns:a16="http://schemas.microsoft.com/office/drawing/2014/main" id="{0695CAF3-608B-47EB-BB8A-49C30FEE2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4">
            <a:extLst>
              <a:ext uri="{FF2B5EF4-FFF2-40B4-BE49-F238E27FC236}">
                <a16:creationId xmlns:a16="http://schemas.microsoft.com/office/drawing/2014/main" id="{A9EEE831-0E00-4ED2-858E-3C0F8A5D2809}"/>
              </a:ext>
            </a:extLst>
          </p:cNvPr>
          <p:cNvSpPr txBox="1">
            <a:spLocks noChangeArrowheads="1"/>
          </p:cNvSpPr>
          <p:nvPr/>
        </p:nvSpPr>
        <p:spPr bwMode="auto">
          <a:xfrm>
            <a:off x="685800" y="5715000"/>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chemeClr val="tx1"/>
                </a:solidFill>
              </a:rPr>
              <a:t>Traditional brick oven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A plate of food&#10;&#10;Description automatically generated">
            <a:extLst>
              <a:ext uri="{FF2B5EF4-FFF2-40B4-BE49-F238E27FC236}">
                <a16:creationId xmlns:a16="http://schemas.microsoft.com/office/drawing/2014/main" id="{4519733E-1034-47CB-8258-8A2387DEC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987" b="5766"/>
          <a:stretch>
            <a:fillRect/>
          </a:stretch>
        </p:blipFill>
        <p:spPr bwMode="auto">
          <a:xfrm>
            <a:off x="0" y="-17463"/>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Slide Number Placeholder 3">
            <a:extLst>
              <a:ext uri="{FF2B5EF4-FFF2-40B4-BE49-F238E27FC236}">
                <a16:creationId xmlns:a16="http://schemas.microsoft.com/office/drawing/2014/main" id="{F00C8A67-34F0-4FB6-BFC2-755E337D19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3BE0C2F4-4685-4848-A7F4-1C159E5CE821}" type="slidenum">
              <a:rPr lang="en-GB" altLang="en-US" sz="1400" b="0" smtClean="0">
                <a:solidFill>
                  <a:schemeClr val="tx1"/>
                </a:solidFill>
                <a:latin typeface="Times New Roman" panose="02020603050405020304" pitchFamily="18" charset="0"/>
              </a:rPr>
              <a:pPr>
                <a:spcBef>
                  <a:spcPct val="0"/>
                </a:spcBef>
                <a:buClrTx/>
                <a:buFontTx/>
                <a:buNone/>
              </a:pPr>
              <a:t>68</a:t>
            </a:fld>
            <a:endParaRPr lang="en-GB" altLang="en-US" sz="1400" b="0">
              <a:solidFill>
                <a:schemeClr val="tx1"/>
              </a:solidFill>
              <a:latin typeface="Times New Roman" panose="02020603050405020304" pitchFamily="18" charset="0"/>
            </a:endParaRPr>
          </a:p>
        </p:txBody>
      </p:sp>
      <p:sp>
        <p:nvSpPr>
          <p:cNvPr id="73732" name="Text Box 3">
            <a:extLst>
              <a:ext uri="{FF2B5EF4-FFF2-40B4-BE49-F238E27FC236}">
                <a16:creationId xmlns:a16="http://schemas.microsoft.com/office/drawing/2014/main" id="{79539F84-6C09-4FB5-8A22-D24B0D715369}"/>
              </a:ext>
            </a:extLst>
          </p:cNvPr>
          <p:cNvSpPr txBox="1">
            <a:spLocks noChangeArrowheads="1"/>
          </p:cNvSpPr>
          <p:nvPr/>
        </p:nvSpPr>
        <p:spPr bwMode="auto">
          <a:xfrm>
            <a:off x="457200" y="5638800"/>
            <a:ext cx="3352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t>Bread from an Egyptian tomb</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1">
            <a:extLst>
              <a:ext uri="{FF2B5EF4-FFF2-40B4-BE49-F238E27FC236}">
                <a16:creationId xmlns:a16="http://schemas.microsoft.com/office/drawing/2014/main" id="{FE7473BF-339A-418F-8F9C-67065D5C0FD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D928A2E2-8069-4797-91FF-D0ED99114C66}" type="slidenum">
              <a:rPr lang="en-GB" altLang="en-US" sz="1400" b="0" smtClean="0">
                <a:solidFill>
                  <a:schemeClr val="tx1"/>
                </a:solidFill>
                <a:latin typeface="Times New Roman" panose="02020603050405020304" pitchFamily="18" charset="0"/>
              </a:rPr>
              <a:pPr>
                <a:spcBef>
                  <a:spcPct val="0"/>
                </a:spcBef>
                <a:buClrTx/>
                <a:buFontTx/>
                <a:buNone/>
              </a:pPr>
              <a:t>69</a:t>
            </a:fld>
            <a:endParaRPr lang="en-GB" altLang="en-US" sz="1400" b="0">
              <a:solidFill>
                <a:schemeClr val="tx1"/>
              </a:solidFill>
              <a:latin typeface="Times New Roman" panose="02020603050405020304" pitchFamily="18" charset="0"/>
            </a:endParaRPr>
          </a:p>
        </p:txBody>
      </p:sp>
      <p:pic>
        <p:nvPicPr>
          <p:cNvPr id="74755" name="Picture 2">
            <a:extLst>
              <a:ext uri="{FF2B5EF4-FFF2-40B4-BE49-F238E27FC236}">
                <a16:creationId xmlns:a16="http://schemas.microsoft.com/office/drawing/2014/main" id="{0343290B-4BC0-487C-8533-2E1BBBC95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Slide Number Placeholder 3">
            <a:extLst>
              <a:ext uri="{FF2B5EF4-FFF2-40B4-BE49-F238E27FC236}">
                <a16:creationId xmlns:a16="http://schemas.microsoft.com/office/drawing/2014/main" id="{660F122F-5893-495E-8C75-BFB07C2EAF3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81BB603B-0908-40A0-8C01-4FB8AA31A8BF}" type="slidenum">
              <a:rPr lang="en-GB" altLang="en-US" sz="1400" b="0" smtClean="0">
                <a:solidFill>
                  <a:schemeClr val="tx1"/>
                </a:solidFill>
                <a:latin typeface="Times New Roman" panose="02020603050405020304" pitchFamily="18" charset="0"/>
              </a:rPr>
              <a:pPr>
                <a:spcBef>
                  <a:spcPct val="0"/>
                </a:spcBef>
                <a:buClrTx/>
                <a:buFontTx/>
                <a:buNone/>
              </a:pPr>
              <a:t>7</a:t>
            </a:fld>
            <a:endParaRPr lang="en-GB" altLang="en-US" sz="1400" b="0">
              <a:solidFill>
                <a:schemeClr val="tx1"/>
              </a:solidFill>
              <a:latin typeface="Times New Roman" panose="02020603050405020304" pitchFamily="18" charset="0"/>
            </a:endParaRPr>
          </a:p>
        </p:txBody>
      </p:sp>
      <p:pic>
        <p:nvPicPr>
          <p:cNvPr id="12291" name="Picture 2" descr="C:\Documents and Settings\DavidMPearce\My Documents\My Pictures\Archaeology\egypt\bread11.jpg">
            <a:extLst>
              <a:ext uri="{FF2B5EF4-FFF2-40B4-BE49-F238E27FC236}">
                <a16:creationId xmlns:a16="http://schemas.microsoft.com/office/drawing/2014/main" id="{20DB4E5F-7975-4E2D-A7DF-ED5587F5D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37" t="4256" r="3937" b="4256"/>
          <a:stretch>
            <a:fillRect/>
          </a:stretch>
        </p:blipFill>
        <p:spPr bwMode="auto">
          <a:xfrm>
            <a:off x="668338" y="376238"/>
            <a:ext cx="6740525"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3">
            <a:extLst>
              <a:ext uri="{FF2B5EF4-FFF2-40B4-BE49-F238E27FC236}">
                <a16:creationId xmlns:a16="http://schemas.microsoft.com/office/drawing/2014/main" id="{2B030EA5-73E6-4A24-9722-A3B6312429AE}"/>
              </a:ext>
            </a:extLst>
          </p:cNvPr>
          <p:cNvSpPr txBox="1">
            <a:spLocks noChangeArrowheads="1"/>
          </p:cNvSpPr>
          <p:nvPr/>
        </p:nvSpPr>
        <p:spPr bwMode="auto">
          <a:xfrm>
            <a:off x="468313" y="376238"/>
            <a:ext cx="1828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dirty="0">
                <a:solidFill>
                  <a:schemeClr val="bg1"/>
                </a:solidFill>
              </a:rPr>
              <a:t>Slavery</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75778" name="Slide Number Placeholder 5">
            <a:extLst>
              <a:ext uri="{FF2B5EF4-FFF2-40B4-BE49-F238E27FC236}">
                <a16:creationId xmlns:a16="http://schemas.microsoft.com/office/drawing/2014/main" id="{088BDC06-4587-4805-8EEE-3D43E798860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7BA575D-8BE7-46EF-AA4B-F06DD7FC2DFD}" type="slidenum">
              <a:rPr lang="en-GB" altLang="en-US" sz="1400" b="0" smtClean="0">
                <a:solidFill>
                  <a:schemeClr val="tx1"/>
                </a:solidFill>
                <a:latin typeface="Times New Roman" panose="02020603050405020304" pitchFamily="18" charset="0"/>
              </a:rPr>
              <a:pPr>
                <a:spcBef>
                  <a:spcPct val="0"/>
                </a:spcBef>
                <a:buClrTx/>
                <a:buFontTx/>
                <a:buNone/>
              </a:pPr>
              <a:t>70</a:t>
            </a:fld>
            <a:endParaRPr lang="en-GB" altLang="en-US" sz="1400" b="0">
              <a:solidFill>
                <a:schemeClr val="tx1"/>
              </a:solidFill>
              <a:latin typeface="Times New Roman" panose="02020603050405020304" pitchFamily="18" charset="0"/>
            </a:endParaRPr>
          </a:p>
        </p:txBody>
      </p:sp>
      <p:sp>
        <p:nvSpPr>
          <p:cNvPr id="272386" name="Rectangle 1026">
            <a:extLst>
              <a:ext uri="{FF2B5EF4-FFF2-40B4-BE49-F238E27FC236}">
                <a16:creationId xmlns:a16="http://schemas.microsoft.com/office/drawing/2014/main" id="{10C641EB-24BC-48BF-ACB5-74FEDB74C322}"/>
              </a:ext>
            </a:extLst>
          </p:cNvPr>
          <p:cNvSpPr>
            <a:spLocks noGrp="1" noChangeArrowheads="1"/>
          </p:cNvSpPr>
          <p:nvPr>
            <p:ph type="title"/>
          </p:nvPr>
        </p:nvSpPr>
        <p:spPr>
          <a:xfrm>
            <a:off x="685800" y="2362200"/>
            <a:ext cx="7772400" cy="1143000"/>
          </a:xfrm>
        </p:spPr>
        <p:txBody>
          <a:bodyPr/>
          <a:lstStyle/>
          <a:p>
            <a:pPr eaLnBrk="1" hangingPunct="1">
              <a:defRPr/>
            </a:pPr>
            <a:r>
              <a:rPr lang="en-GB" sz="4800" b="0" dirty="0">
                <a:solidFill>
                  <a:srgbClr val="3366CC"/>
                </a:solidFill>
              </a:rPr>
              <a:t>SYMBOLISM OF BREAD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77826" name="Slide Number Placeholder 5">
            <a:extLst>
              <a:ext uri="{FF2B5EF4-FFF2-40B4-BE49-F238E27FC236}">
                <a16:creationId xmlns:a16="http://schemas.microsoft.com/office/drawing/2014/main" id="{D9438A6C-5E4C-474F-9B9C-5BFC6FDB68F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2CA10C3E-D9D3-43A1-B6C3-D7287A46F331}" type="slidenum">
              <a:rPr lang="en-GB" altLang="en-US" sz="1400" b="0" smtClean="0">
                <a:solidFill>
                  <a:schemeClr val="tx1"/>
                </a:solidFill>
                <a:latin typeface="Times New Roman" panose="02020603050405020304" pitchFamily="18" charset="0"/>
              </a:rPr>
              <a:pPr>
                <a:spcBef>
                  <a:spcPct val="0"/>
                </a:spcBef>
                <a:buClrTx/>
                <a:buFontTx/>
                <a:buNone/>
              </a:pPr>
              <a:t>71</a:t>
            </a:fld>
            <a:endParaRPr lang="en-GB" altLang="en-US" sz="1400" b="0">
              <a:solidFill>
                <a:schemeClr val="tx1"/>
              </a:solidFill>
              <a:latin typeface="Times New Roman" panose="02020603050405020304" pitchFamily="18" charset="0"/>
            </a:endParaRPr>
          </a:p>
        </p:txBody>
      </p:sp>
      <p:sp>
        <p:nvSpPr>
          <p:cNvPr id="277506" name="Rectangle 1026">
            <a:extLst>
              <a:ext uri="{FF2B5EF4-FFF2-40B4-BE49-F238E27FC236}">
                <a16:creationId xmlns:a16="http://schemas.microsoft.com/office/drawing/2014/main" id="{E5FA9DF2-7C36-4FE6-95A1-9ED1C6F4F293}"/>
              </a:ext>
            </a:extLst>
          </p:cNvPr>
          <p:cNvSpPr>
            <a:spLocks noGrp="1" noChangeArrowheads="1"/>
          </p:cNvSpPr>
          <p:nvPr>
            <p:ph type="title"/>
          </p:nvPr>
        </p:nvSpPr>
        <p:spPr/>
        <p:txBody>
          <a:bodyPr/>
          <a:lstStyle/>
          <a:p>
            <a:pPr eaLnBrk="1" hangingPunct="1">
              <a:defRPr/>
            </a:pPr>
            <a:r>
              <a:rPr lang="en-GB"/>
              <a:t>THE BREAD OF LIFE</a:t>
            </a:r>
          </a:p>
        </p:txBody>
      </p:sp>
      <p:sp>
        <p:nvSpPr>
          <p:cNvPr id="77828" name="Rectangle 1027">
            <a:extLst>
              <a:ext uri="{FF2B5EF4-FFF2-40B4-BE49-F238E27FC236}">
                <a16:creationId xmlns:a16="http://schemas.microsoft.com/office/drawing/2014/main" id="{F41BC434-AF35-44BA-AECB-06916656F472}"/>
              </a:ext>
            </a:extLst>
          </p:cNvPr>
          <p:cNvSpPr>
            <a:spLocks noGrp="1" noChangeArrowheads="1"/>
          </p:cNvSpPr>
          <p:nvPr>
            <p:ph type="body" idx="1"/>
          </p:nvPr>
        </p:nvSpPr>
        <p:spPr>
          <a:xfrm>
            <a:off x="685800" y="1295400"/>
            <a:ext cx="7772400" cy="5105400"/>
          </a:xfrm>
        </p:spPr>
        <p:txBody>
          <a:bodyPr/>
          <a:lstStyle/>
          <a:p>
            <a:pPr eaLnBrk="1" hangingPunct="1"/>
            <a:r>
              <a:rPr lang="en-GB" altLang="en-US"/>
              <a:t>Bread and wine were the staple diet</a:t>
            </a:r>
          </a:p>
          <a:p>
            <a:pPr eaLnBrk="1" hangingPunct="1"/>
            <a:r>
              <a:rPr lang="en-GB" altLang="en-US"/>
              <a:t>Jesus represents the bread from heaven that gives eternal life</a:t>
            </a:r>
          </a:p>
          <a:p>
            <a:pPr eaLnBrk="1" hangingPunct="1">
              <a:buFont typeface="Wingdings" panose="05000000000000000000" pitchFamily="2" charset="2"/>
              <a:buNone/>
            </a:pPr>
            <a:endParaRPr lang="en-GB" altLang="en-US"/>
          </a:p>
          <a:p>
            <a:pPr eaLnBrk="1" hangingPunct="1"/>
            <a:endParaRPr lang="en-GB" altLang="en-US"/>
          </a:p>
          <a:p>
            <a:pPr eaLnBrk="1" hangingPunct="1"/>
            <a:endParaRPr lang="en-GB"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Slide Number Placeholder 3">
            <a:extLst>
              <a:ext uri="{FF2B5EF4-FFF2-40B4-BE49-F238E27FC236}">
                <a16:creationId xmlns:a16="http://schemas.microsoft.com/office/drawing/2014/main" id="{FE24E7F5-8C34-4F96-BB1C-DEFC3E4AA94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843FFE6-7C03-41AC-A377-AFE9A8018CF7}" type="slidenum">
              <a:rPr lang="en-GB" altLang="en-US" sz="1400" b="0" smtClean="0">
                <a:solidFill>
                  <a:schemeClr val="tx1"/>
                </a:solidFill>
                <a:latin typeface="Times New Roman" panose="02020603050405020304" pitchFamily="18" charset="0"/>
              </a:rPr>
              <a:pPr>
                <a:spcBef>
                  <a:spcPct val="0"/>
                </a:spcBef>
                <a:buClrTx/>
                <a:buFontTx/>
                <a:buNone/>
              </a:pPr>
              <a:t>72</a:t>
            </a:fld>
            <a:endParaRPr lang="en-GB" altLang="en-US" sz="1400" b="0">
              <a:solidFill>
                <a:schemeClr val="tx1"/>
              </a:solidFill>
              <a:latin typeface="Times New Roman" panose="02020603050405020304" pitchFamily="18" charset="0"/>
            </a:endParaRPr>
          </a:p>
        </p:txBody>
      </p:sp>
      <p:pic>
        <p:nvPicPr>
          <p:cNvPr id="276482" name="Picture 2" descr="C:\Documents and Settings\DAVID\My Documents\PINMEN\1 Corinthians\bofbread2.jpg">
            <a:extLst>
              <a:ext uri="{FF2B5EF4-FFF2-40B4-BE49-F238E27FC236}">
                <a16:creationId xmlns:a16="http://schemas.microsoft.com/office/drawing/2014/main" id="{4CF6B125-4D94-479D-BAC6-207A0FB74BC0}"/>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b="14650"/>
          <a:stretch>
            <a:fillRect/>
          </a:stretch>
        </p:blipFill>
        <p:spPr bwMode="auto">
          <a:xfrm>
            <a:off x="609600" y="304800"/>
            <a:ext cx="7162800"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6482"/>
                                        </p:tgtEl>
                                        <p:attrNameLst>
                                          <p:attrName>style.visibility</p:attrName>
                                        </p:attrNameLst>
                                      </p:cBhvr>
                                      <p:to>
                                        <p:strVal val="visible"/>
                                      </p:to>
                                    </p:set>
                                    <p:animEffect transition="in" filter="dissolve">
                                      <p:cBhvr>
                                        <p:cTn id="7" dur="500"/>
                                        <p:tgtEl>
                                          <p:spTgt spid="276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7712885-06B9-476F-AF5D-FC6FA6A5EE4F}"/>
              </a:ext>
            </a:extLst>
          </p:cNvPr>
          <p:cNvSpPr/>
          <p:nvPr/>
        </p:nvSpPr>
        <p:spPr>
          <a:xfrm>
            <a:off x="419100" y="1874838"/>
            <a:ext cx="4457700" cy="105886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Rectangle: Rounded Corners 6">
            <a:extLst>
              <a:ext uri="{FF2B5EF4-FFF2-40B4-BE49-F238E27FC236}">
                <a16:creationId xmlns:a16="http://schemas.microsoft.com/office/drawing/2014/main" id="{674D10D7-CF30-4D99-AE46-015F856B331E}"/>
              </a:ext>
            </a:extLst>
          </p:cNvPr>
          <p:cNvSpPr/>
          <p:nvPr/>
        </p:nvSpPr>
        <p:spPr>
          <a:xfrm>
            <a:off x="381000" y="3962400"/>
            <a:ext cx="4686300" cy="21336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9876" name="Slide Number Placeholder 5">
            <a:extLst>
              <a:ext uri="{FF2B5EF4-FFF2-40B4-BE49-F238E27FC236}">
                <a16:creationId xmlns:a16="http://schemas.microsoft.com/office/drawing/2014/main" id="{11D9D12D-2ECE-4251-BDC1-E633FD63DC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A15881D4-1026-4301-AC8C-47652018D334}" type="slidenum">
              <a:rPr lang="en-GB" altLang="en-US" sz="1400" b="0" smtClean="0">
                <a:solidFill>
                  <a:schemeClr val="tx1"/>
                </a:solidFill>
                <a:latin typeface="Times New Roman" panose="02020603050405020304" pitchFamily="18" charset="0"/>
              </a:rPr>
              <a:pPr>
                <a:spcBef>
                  <a:spcPct val="0"/>
                </a:spcBef>
                <a:buClrTx/>
                <a:buFontTx/>
                <a:buNone/>
              </a:pPr>
              <a:t>73</a:t>
            </a:fld>
            <a:endParaRPr lang="en-GB" altLang="en-US" sz="1400" b="0">
              <a:solidFill>
                <a:schemeClr val="tx1"/>
              </a:solidFill>
              <a:latin typeface="Times New Roman" panose="02020603050405020304" pitchFamily="18" charset="0"/>
            </a:endParaRPr>
          </a:p>
        </p:txBody>
      </p:sp>
      <p:sp>
        <p:nvSpPr>
          <p:cNvPr id="274434" name="Rectangle 2">
            <a:extLst>
              <a:ext uri="{FF2B5EF4-FFF2-40B4-BE49-F238E27FC236}">
                <a16:creationId xmlns:a16="http://schemas.microsoft.com/office/drawing/2014/main" id="{9CBF3FB3-707E-4A96-BD19-EB1D97DA7BC7}"/>
              </a:ext>
            </a:extLst>
          </p:cNvPr>
          <p:cNvSpPr>
            <a:spLocks noGrp="1" noChangeArrowheads="1"/>
          </p:cNvSpPr>
          <p:nvPr>
            <p:ph type="title"/>
          </p:nvPr>
        </p:nvSpPr>
        <p:spPr/>
        <p:txBody>
          <a:bodyPr/>
          <a:lstStyle/>
          <a:p>
            <a:pPr eaLnBrk="1" hangingPunct="1">
              <a:defRPr/>
            </a:pPr>
            <a:r>
              <a:rPr lang="en-GB"/>
              <a:t>THE BREAD OF LIFE</a:t>
            </a:r>
          </a:p>
        </p:txBody>
      </p:sp>
      <p:sp>
        <p:nvSpPr>
          <p:cNvPr id="76804" name="Rectangle 3">
            <a:extLst>
              <a:ext uri="{FF2B5EF4-FFF2-40B4-BE49-F238E27FC236}">
                <a16:creationId xmlns:a16="http://schemas.microsoft.com/office/drawing/2014/main" id="{6125FB64-F25D-435D-BB2B-C482052F8B00}"/>
              </a:ext>
            </a:extLst>
          </p:cNvPr>
          <p:cNvSpPr>
            <a:spLocks noGrp="1" noChangeArrowheads="1"/>
          </p:cNvSpPr>
          <p:nvPr>
            <p:ph type="body" idx="1"/>
          </p:nvPr>
        </p:nvSpPr>
        <p:spPr>
          <a:xfrm>
            <a:off x="428625" y="1238250"/>
            <a:ext cx="4495800" cy="2209800"/>
          </a:xfrm>
        </p:spPr>
        <p:txBody>
          <a:bodyPr/>
          <a:lstStyle/>
          <a:p>
            <a:pPr eaLnBrk="1" hangingPunct="1">
              <a:defRPr/>
            </a:pPr>
            <a:r>
              <a:rPr lang="en-GB" altLang="en-US" dirty="0"/>
              <a:t>Today we live by toil</a:t>
            </a:r>
          </a:p>
          <a:p>
            <a:pPr marL="0" indent="0" eaLnBrk="1" hangingPunct="1">
              <a:buFont typeface="Wingdings" panose="05000000000000000000" pitchFamily="2" charset="2"/>
              <a:buNone/>
              <a:defRPr/>
            </a:pPr>
            <a:r>
              <a:rPr lang="en-GB" altLang="en-US" sz="2800" i="1" dirty="0">
                <a:solidFill>
                  <a:schemeClr val="tx1"/>
                </a:solidFill>
              </a:rPr>
              <a:t>‘In the sweat of thy face shalt thou eat bread ..’</a:t>
            </a:r>
          </a:p>
        </p:txBody>
      </p:sp>
      <p:pic>
        <p:nvPicPr>
          <p:cNvPr id="274436" name="Picture 4" descr="C:\Documents and Settings\DAVID\My Documents\PINMEN\promisetoeve\CURSE.JPG">
            <a:extLst>
              <a:ext uri="{FF2B5EF4-FFF2-40B4-BE49-F238E27FC236}">
                <a16:creationId xmlns:a16="http://schemas.microsoft.com/office/drawing/2014/main" id="{501C2FAA-64F7-4CF6-B56E-D6F45C04A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304" b="17798"/>
          <a:stretch>
            <a:fillRect/>
          </a:stretch>
        </p:blipFill>
        <p:spPr bwMode="auto">
          <a:xfrm>
            <a:off x="5257800" y="1828800"/>
            <a:ext cx="36750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8" name="Rectangle 6">
            <a:extLst>
              <a:ext uri="{FF2B5EF4-FFF2-40B4-BE49-F238E27FC236}">
                <a16:creationId xmlns:a16="http://schemas.microsoft.com/office/drawing/2014/main" id="{3F0164B3-548C-4C6D-BD5F-BEEB064B5676}"/>
              </a:ext>
            </a:extLst>
          </p:cNvPr>
          <p:cNvSpPr>
            <a:spLocks noChangeArrowheads="1"/>
          </p:cNvSpPr>
          <p:nvPr/>
        </p:nvSpPr>
        <p:spPr bwMode="auto">
          <a:xfrm>
            <a:off x="381000" y="2933700"/>
            <a:ext cx="4495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r>
              <a:rPr lang="en-GB" altLang="en-US" sz="2800" b="0"/>
              <a:t>In reality, we live by God’s word</a:t>
            </a:r>
          </a:p>
          <a:p>
            <a:pPr eaLnBrk="1" hangingPunct="1"/>
            <a:r>
              <a:rPr lang="en-GB" altLang="en-US" sz="2800" b="0" i="1">
                <a:solidFill>
                  <a:schemeClr val="tx1"/>
                </a:solidFill>
              </a:rPr>
              <a:t>‘..man doth not live by bread only, but by every word that proceedeth out of the mouth of the LORD’</a:t>
            </a:r>
            <a:r>
              <a:rPr lang="en-GB" altLang="en-US" sz="2800" b="0">
                <a:solidFill>
                  <a:schemeClr val="tx1"/>
                </a:solidFill>
              </a:rPr>
              <a:t> </a:t>
            </a:r>
            <a:endParaRPr lang="en-GB" altLang="en-US" sz="2800" b="0" i="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744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74438">
                                            <p:txEl>
                                              <p:pRg st="0" end="0"/>
                                            </p:txEl>
                                          </p:spTgt>
                                        </p:tgtEl>
                                        <p:attrNameLst>
                                          <p:attrName>style.visibility</p:attrName>
                                        </p:attrNameLst>
                                      </p:cBhvr>
                                      <p:to>
                                        <p:strVal val="visible"/>
                                      </p:to>
                                    </p:set>
                                    <p:animEffect transition="in" filter="dissolve">
                                      <p:cBhvr>
                                        <p:cTn id="15" dur="500"/>
                                        <p:tgtEl>
                                          <p:spTgt spid="2744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74438">
                                            <p:txEl>
                                              <p:pRg st="1" end="1"/>
                                            </p:txEl>
                                          </p:spTgt>
                                        </p:tgtEl>
                                        <p:attrNameLst>
                                          <p:attrName>style.visibility</p:attrName>
                                        </p:attrNameLst>
                                      </p:cBhvr>
                                      <p:to>
                                        <p:strVal val="visible"/>
                                      </p:to>
                                    </p:set>
                                    <p:animEffect transition="in" filter="dissolve">
                                      <p:cBhvr>
                                        <p:cTn id="24" dur="500"/>
                                        <p:tgtEl>
                                          <p:spTgt spid="2744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274438" grpId="0" uiExpand="1"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80898" name="Slide Number Placeholder 5">
            <a:extLst>
              <a:ext uri="{FF2B5EF4-FFF2-40B4-BE49-F238E27FC236}">
                <a16:creationId xmlns:a16="http://schemas.microsoft.com/office/drawing/2014/main" id="{E1DE10B1-9083-49C0-9C30-DE8AA7DD6CF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7E1D6696-A6BC-4D11-9C37-FBEDB0203130}" type="slidenum">
              <a:rPr lang="en-GB" altLang="en-US" sz="1400" b="0" smtClean="0">
                <a:solidFill>
                  <a:schemeClr val="tx1"/>
                </a:solidFill>
                <a:latin typeface="Times New Roman" panose="02020603050405020304" pitchFamily="18" charset="0"/>
              </a:rPr>
              <a:pPr>
                <a:spcBef>
                  <a:spcPct val="0"/>
                </a:spcBef>
                <a:buClrTx/>
                <a:buFontTx/>
                <a:buNone/>
              </a:pPr>
              <a:t>74</a:t>
            </a:fld>
            <a:endParaRPr lang="en-GB" altLang="en-US" sz="1400" b="0">
              <a:solidFill>
                <a:schemeClr val="tx1"/>
              </a:solidFill>
              <a:latin typeface="Times New Roman" panose="02020603050405020304" pitchFamily="18" charset="0"/>
            </a:endParaRPr>
          </a:p>
        </p:txBody>
      </p:sp>
      <p:sp>
        <p:nvSpPr>
          <p:cNvPr id="347138" name="Rectangle 2">
            <a:extLst>
              <a:ext uri="{FF2B5EF4-FFF2-40B4-BE49-F238E27FC236}">
                <a16:creationId xmlns:a16="http://schemas.microsoft.com/office/drawing/2014/main" id="{4C933B67-0C04-4272-A71E-8C0D8D2A268E}"/>
              </a:ext>
            </a:extLst>
          </p:cNvPr>
          <p:cNvSpPr>
            <a:spLocks noGrp="1" noChangeArrowheads="1"/>
          </p:cNvSpPr>
          <p:nvPr>
            <p:ph type="title"/>
          </p:nvPr>
        </p:nvSpPr>
        <p:spPr/>
        <p:txBody>
          <a:bodyPr/>
          <a:lstStyle/>
          <a:p>
            <a:pPr eaLnBrk="1" hangingPunct="1">
              <a:defRPr/>
            </a:pPr>
            <a:r>
              <a:rPr lang="en-GB"/>
              <a:t>THE BREAD OF LIFE</a:t>
            </a:r>
          </a:p>
        </p:txBody>
      </p:sp>
      <p:sp>
        <p:nvSpPr>
          <p:cNvPr id="80900" name="Rectangle 3">
            <a:extLst>
              <a:ext uri="{FF2B5EF4-FFF2-40B4-BE49-F238E27FC236}">
                <a16:creationId xmlns:a16="http://schemas.microsoft.com/office/drawing/2014/main" id="{DCEDDB89-3E31-47CB-8FD1-509088668F61}"/>
              </a:ext>
            </a:extLst>
          </p:cNvPr>
          <p:cNvSpPr>
            <a:spLocks noGrp="1" noChangeArrowheads="1"/>
          </p:cNvSpPr>
          <p:nvPr>
            <p:ph type="body" idx="1"/>
          </p:nvPr>
        </p:nvSpPr>
        <p:spPr>
          <a:xfrm>
            <a:off x="381000" y="1219200"/>
            <a:ext cx="8534400" cy="5105400"/>
          </a:xfrm>
        </p:spPr>
        <p:txBody>
          <a:bodyPr/>
          <a:lstStyle/>
          <a:p>
            <a:pPr eaLnBrk="1" hangingPunct="1"/>
            <a:r>
              <a:rPr lang="en-GB" altLang="en-US"/>
              <a:t>Jesus takes away the Curse</a:t>
            </a:r>
            <a:br>
              <a:rPr lang="en-GB" altLang="en-US"/>
            </a:br>
            <a:r>
              <a:rPr lang="en-GB" altLang="en-US"/>
              <a:t>He can give  us the right to eat of the Tree of Life</a:t>
            </a:r>
            <a:endParaRPr lang="en-GB" altLang="en-US" i="1"/>
          </a:p>
          <a:p>
            <a:pPr eaLnBrk="1" hangingPunct="1"/>
            <a:endParaRPr lang="en-GB" altLang="en-US" i="1">
              <a:solidFill>
                <a:schemeClr val="folHlink"/>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Slide Number Placeholder 3">
            <a:extLst>
              <a:ext uri="{FF2B5EF4-FFF2-40B4-BE49-F238E27FC236}">
                <a16:creationId xmlns:a16="http://schemas.microsoft.com/office/drawing/2014/main" id="{943CF0E6-B10D-4EEC-9D71-CCE2C68380B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5E1AECB4-2068-40A2-B8D7-3258C7F1A859}" type="slidenum">
              <a:rPr lang="en-GB" altLang="en-US" sz="1400" b="0" smtClean="0">
                <a:solidFill>
                  <a:schemeClr val="tx1"/>
                </a:solidFill>
                <a:latin typeface="Times New Roman" panose="02020603050405020304" pitchFamily="18" charset="0"/>
              </a:rPr>
              <a:pPr>
                <a:spcBef>
                  <a:spcPct val="0"/>
                </a:spcBef>
                <a:buClrTx/>
                <a:buFontTx/>
                <a:buNone/>
              </a:pPr>
              <a:t>75</a:t>
            </a:fld>
            <a:endParaRPr lang="en-GB" altLang="en-US" sz="1400" b="0">
              <a:solidFill>
                <a:schemeClr val="tx1"/>
              </a:solidFill>
              <a:latin typeface="Times New Roman" panose="02020603050405020304" pitchFamily="18" charset="0"/>
            </a:endParaRPr>
          </a:p>
        </p:txBody>
      </p:sp>
      <p:pic>
        <p:nvPicPr>
          <p:cNvPr id="344066" name="Picture 2" descr="C:\Documents and Settings\DAVID\My Documents\PINMEN\Revelation\treelifecol.jpg">
            <a:extLst>
              <a:ext uri="{FF2B5EF4-FFF2-40B4-BE49-F238E27FC236}">
                <a16:creationId xmlns:a16="http://schemas.microsoft.com/office/drawing/2014/main" id="{2B23D13C-8AB5-4175-A20F-E4556B043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1000"/>
            <a:ext cx="61722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44066"/>
                                        </p:tgtEl>
                                        <p:attrNameLst>
                                          <p:attrName>style.visibility</p:attrName>
                                        </p:attrNameLst>
                                      </p:cBhvr>
                                      <p:to>
                                        <p:strVal val="visible"/>
                                      </p:to>
                                    </p:set>
                                    <p:animEffect transition="in" filter="dissolve">
                                      <p:cBhvr>
                                        <p:cTn id="7" dur="500"/>
                                        <p:tgtEl>
                                          <p:spTgt spid="344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35793499-9BD0-4E32-AA21-5410C47B6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Slide Number Placeholder 5">
            <a:extLst>
              <a:ext uri="{FF2B5EF4-FFF2-40B4-BE49-F238E27FC236}">
                <a16:creationId xmlns:a16="http://schemas.microsoft.com/office/drawing/2014/main" id="{736021B8-AFC8-415D-BA78-73968D0811F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77E6E2B9-7245-41C9-974F-DC69121AACAF}" type="slidenum">
              <a:rPr lang="en-GB" altLang="en-US" sz="1400" b="0" smtClean="0">
                <a:solidFill>
                  <a:schemeClr val="tx1"/>
                </a:solidFill>
                <a:latin typeface="Times New Roman" panose="02020603050405020304" pitchFamily="18" charset="0"/>
              </a:rPr>
              <a:pPr>
                <a:spcBef>
                  <a:spcPct val="0"/>
                </a:spcBef>
                <a:buClrTx/>
                <a:buFontTx/>
                <a:buNone/>
              </a:pPr>
              <a:t>76</a:t>
            </a:fld>
            <a:endParaRPr lang="en-GB" altLang="en-US" sz="1400" b="0">
              <a:solidFill>
                <a:schemeClr val="tx1"/>
              </a:solidFill>
              <a:latin typeface="Times New Roman" panose="02020603050405020304" pitchFamily="18" charset="0"/>
            </a:endParaRPr>
          </a:p>
        </p:txBody>
      </p:sp>
      <p:sp>
        <p:nvSpPr>
          <p:cNvPr id="222210" name="Rectangle 2">
            <a:extLst>
              <a:ext uri="{FF2B5EF4-FFF2-40B4-BE49-F238E27FC236}">
                <a16:creationId xmlns:a16="http://schemas.microsoft.com/office/drawing/2014/main" id="{EA0EE96C-DA0D-462B-95BD-4FE8197E5BC4}"/>
              </a:ext>
            </a:extLst>
          </p:cNvPr>
          <p:cNvSpPr>
            <a:spLocks noGrp="1" noChangeArrowheads="1"/>
          </p:cNvSpPr>
          <p:nvPr>
            <p:ph type="title"/>
          </p:nvPr>
        </p:nvSpPr>
        <p:spPr>
          <a:xfrm>
            <a:off x="685800" y="2362200"/>
            <a:ext cx="7772400" cy="1143000"/>
          </a:xfrm>
        </p:spPr>
        <p:txBody>
          <a:bodyPr/>
          <a:lstStyle/>
          <a:p>
            <a:pPr eaLnBrk="1" hangingPunct="1">
              <a:defRPr/>
            </a:pPr>
            <a:r>
              <a:rPr lang="en-GB" sz="4800" b="0" dirty="0">
                <a:solidFill>
                  <a:schemeClr val="tx1"/>
                </a:solidFill>
              </a:rPr>
              <a:t>END OF PART TWO</a:t>
            </a:r>
          </a:p>
        </p:txBody>
      </p:sp>
      <p:sp>
        <p:nvSpPr>
          <p:cNvPr id="83973" name="Text Box 3">
            <a:extLst>
              <a:ext uri="{FF2B5EF4-FFF2-40B4-BE49-F238E27FC236}">
                <a16:creationId xmlns:a16="http://schemas.microsoft.com/office/drawing/2014/main" id="{F52DC5E1-0AF4-4B9D-BD32-5CD456206A16}"/>
              </a:ext>
            </a:extLst>
          </p:cNvPr>
          <p:cNvSpPr txBox="1">
            <a:spLocks noChangeArrowheads="1"/>
          </p:cNvSpPr>
          <p:nvPr/>
        </p:nvSpPr>
        <p:spPr bwMode="auto">
          <a:xfrm>
            <a:off x="3048000" y="3962400"/>
            <a:ext cx="335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US" altLang="en-US" sz="2800" b="0" dirty="0">
                <a:solidFill>
                  <a:srgbClr val="002060"/>
                </a:solidFill>
              </a:rPr>
              <a:t>Hymn no</a:t>
            </a:r>
            <a:r>
              <a:rPr lang="en-US" altLang="en-US" sz="2800" b="0">
                <a:solidFill>
                  <a:srgbClr val="002060"/>
                </a:solidFill>
              </a:rPr>
              <a:t>: 426</a:t>
            </a:r>
            <a:endParaRPr lang="en-US" altLang="en-US" sz="2800" b="0" dirty="0">
              <a:solidFill>
                <a:srgbClr val="00206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a:extLst>
              <a:ext uri="{FF2B5EF4-FFF2-40B4-BE49-F238E27FC236}">
                <a16:creationId xmlns:a16="http://schemas.microsoft.com/office/drawing/2014/main" id="{519AD466-E7EB-4282-B060-8E74B76BEAC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80F3FFFB-C8A9-4843-BD07-686A66BA9000}" type="slidenum">
              <a:rPr lang="en-GB" altLang="en-US" sz="1400" b="0" smtClean="0">
                <a:solidFill>
                  <a:schemeClr val="tx1"/>
                </a:solidFill>
                <a:latin typeface="Times New Roman" panose="02020603050405020304" pitchFamily="18" charset="0"/>
              </a:rPr>
              <a:pPr>
                <a:spcBef>
                  <a:spcPct val="0"/>
                </a:spcBef>
                <a:buClrTx/>
                <a:buFontTx/>
                <a:buNone/>
              </a:pPr>
              <a:t>77</a:t>
            </a:fld>
            <a:endParaRPr lang="en-GB" altLang="en-US" sz="1400" b="0">
              <a:solidFill>
                <a:schemeClr val="tx1"/>
              </a:solidFill>
              <a:latin typeface="Times New Roman" panose="02020603050405020304" pitchFamily="18" charset="0"/>
            </a:endParaRPr>
          </a:p>
        </p:txBody>
      </p:sp>
      <p:pic>
        <p:nvPicPr>
          <p:cNvPr id="86019" name="Picture 9" descr="C:\Documents and Settings\DAVID\My Documents\My Pictures\ISRAEL\ISRAEL0505BEST\Yarkon river.jpg">
            <a:extLst>
              <a:ext uri="{FF2B5EF4-FFF2-40B4-BE49-F238E27FC236}">
                <a16:creationId xmlns:a16="http://schemas.microsoft.com/office/drawing/2014/main" id="{B87EBC59-D416-47C3-B7BE-12C1D38CD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8A98CF2E-1B10-454D-AF17-8BC0F3B863A6}"/>
              </a:ext>
            </a:extLst>
          </p:cNvPr>
          <p:cNvSpPr txBox="1">
            <a:spLocks noChangeArrowheads="1"/>
          </p:cNvSpPr>
          <p:nvPr/>
        </p:nvSpPr>
        <p:spPr bwMode="auto">
          <a:xfrm>
            <a:off x="533400" y="3124200"/>
            <a:ext cx="8305800" cy="57943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eaLnBrk="1" hangingPunct="1">
              <a:spcBef>
                <a:spcPct val="50000"/>
              </a:spcBef>
              <a:defRPr/>
            </a:pPr>
            <a:r>
              <a:rPr lang="en-GB" dirty="0">
                <a:solidFill>
                  <a:srgbClr val="FFFFFF"/>
                </a:solidFill>
                <a:effectLst>
                  <a:outerShdw blurRad="38100" dist="38100" dir="2700000" algn="tl">
                    <a:srgbClr val="000000"/>
                  </a:outerShdw>
                </a:effectLst>
              </a:rPr>
              <a:t>FARMING IN ISRAEL IN BIBLE TIMES</a:t>
            </a:r>
          </a:p>
        </p:txBody>
      </p:sp>
      <p:sp>
        <p:nvSpPr>
          <p:cNvPr id="86021" name="WordArt 8">
            <a:extLst>
              <a:ext uri="{FF2B5EF4-FFF2-40B4-BE49-F238E27FC236}">
                <a16:creationId xmlns:a16="http://schemas.microsoft.com/office/drawing/2014/main" id="{70AF3AD5-F053-4158-BCB9-43F24D2DA4B8}"/>
              </a:ext>
            </a:extLst>
          </p:cNvPr>
          <p:cNvSpPr>
            <a:spLocks noChangeArrowheads="1" noChangeShapeType="1" noTextEdit="1"/>
          </p:cNvSpPr>
          <p:nvPr/>
        </p:nvSpPr>
        <p:spPr bwMode="auto">
          <a:xfrm>
            <a:off x="304800" y="533400"/>
            <a:ext cx="8305800" cy="1828800"/>
          </a:xfrm>
          <a:prstGeom prst="rect">
            <a:avLst/>
          </a:prstGeom>
        </p:spPr>
        <p:txBody>
          <a:bodyPr wrap="none" fromWordArt="1">
            <a:prstTxWarp prst="textPlain">
              <a:avLst>
                <a:gd name="adj" fmla="val 50000"/>
              </a:avLst>
            </a:prstTxWarp>
          </a:bodyPr>
          <a:lstStyle/>
          <a:p>
            <a:pPr algn="ctr"/>
            <a:r>
              <a:rPr lang="en-GB" sz="3600" kern="10" normalizeH="1">
                <a:ln w="12700">
                  <a:solidFill>
                    <a:schemeClr val="tx1"/>
                  </a:solidFill>
                  <a:round/>
                  <a:headEnd/>
                  <a:tailEnd/>
                </a:ln>
                <a:solidFill>
                  <a:srgbClr val="FFFF00"/>
                </a:solidFill>
                <a:effectLst>
                  <a:outerShdw dist="45791" dir="2021404" algn="ctr" rotWithShape="0">
                    <a:srgbClr val="9999FF"/>
                  </a:outerShdw>
                </a:effectLst>
                <a:latin typeface="Arial Black" panose="020B0A04020102020204" pitchFamily="34" charset="0"/>
              </a:rPr>
              <a:t>A LAND FLOWING</a:t>
            </a:r>
          </a:p>
          <a:p>
            <a:pPr algn="ctr"/>
            <a:r>
              <a:rPr lang="en-GB" sz="3600" kern="10" normalizeH="1">
                <a:ln w="12700">
                  <a:solidFill>
                    <a:schemeClr val="tx1"/>
                  </a:solidFill>
                  <a:round/>
                  <a:headEnd/>
                  <a:tailEnd/>
                </a:ln>
                <a:solidFill>
                  <a:srgbClr val="FFFF00"/>
                </a:solidFill>
                <a:effectLst>
                  <a:outerShdw dist="45791" dir="2021404" algn="ctr" rotWithShape="0">
                    <a:srgbClr val="9999FF"/>
                  </a:outerShdw>
                </a:effectLst>
                <a:latin typeface="Arial Black" panose="020B0A04020102020204" pitchFamily="34" charset="0"/>
              </a:rPr>
              <a:t> WITH MILK AND HONEY</a:t>
            </a:r>
          </a:p>
        </p:txBody>
      </p:sp>
      <p:sp>
        <p:nvSpPr>
          <p:cNvPr id="86022" name="Text Box 10">
            <a:extLst>
              <a:ext uri="{FF2B5EF4-FFF2-40B4-BE49-F238E27FC236}">
                <a16:creationId xmlns:a16="http://schemas.microsoft.com/office/drawing/2014/main" id="{E63FD88A-FB37-412A-B61B-0193F2492989}"/>
              </a:ext>
            </a:extLst>
          </p:cNvPr>
          <p:cNvSpPr txBox="1">
            <a:spLocks noChangeArrowheads="1"/>
          </p:cNvSpPr>
          <p:nvPr/>
        </p:nvSpPr>
        <p:spPr bwMode="auto">
          <a:xfrm>
            <a:off x="1066800" y="4114800"/>
            <a:ext cx="57150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b="0" dirty="0">
                <a:solidFill>
                  <a:srgbClr val="F8F8F8"/>
                </a:solidFill>
              </a:rPr>
              <a:t>Hymn no : 316</a:t>
            </a:r>
          </a:p>
          <a:p>
            <a:pPr eaLnBrk="1" hangingPunct="1">
              <a:spcBef>
                <a:spcPct val="50000"/>
              </a:spcBef>
              <a:buClrTx/>
              <a:buFontTx/>
              <a:buNone/>
            </a:pPr>
            <a:r>
              <a:rPr lang="en-GB" altLang="en-US" b="0" dirty="0">
                <a:solidFill>
                  <a:srgbClr val="F8F8F8"/>
                </a:solidFill>
              </a:rPr>
              <a:t>Reading : Psalm 104:1-24</a:t>
            </a:r>
          </a:p>
          <a:p>
            <a:pPr eaLnBrk="1" hangingPunct="1">
              <a:spcBef>
                <a:spcPct val="50000"/>
              </a:spcBef>
              <a:buClrTx/>
              <a:buFontTx/>
              <a:buNone/>
            </a:pPr>
            <a:endParaRPr lang="en-GB" altLang="en-US" sz="2800" b="0" dirty="0">
              <a:solidFill>
                <a:srgbClr val="F8F8F8"/>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88066" name="Picture 1">
            <a:extLst>
              <a:ext uri="{FF2B5EF4-FFF2-40B4-BE49-F238E27FC236}">
                <a16:creationId xmlns:a16="http://schemas.microsoft.com/office/drawing/2014/main" id="{144012A7-B029-4509-B8B9-9FEB33713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Slide Number Placeholder 5">
            <a:extLst>
              <a:ext uri="{FF2B5EF4-FFF2-40B4-BE49-F238E27FC236}">
                <a16:creationId xmlns:a16="http://schemas.microsoft.com/office/drawing/2014/main" id="{5682953E-BECD-4D2B-88E4-D5DFC0635A4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AB15439A-2CF6-4D9F-8102-9871CD8C66E9}" type="slidenum">
              <a:rPr lang="en-GB" altLang="en-US" sz="1400" b="0" smtClean="0">
                <a:solidFill>
                  <a:schemeClr val="tx1"/>
                </a:solidFill>
                <a:latin typeface="Times New Roman" panose="02020603050405020304" pitchFamily="18" charset="0"/>
              </a:rPr>
              <a:pPr>
                <a:spcBef>
                  <a:spcPct val="0"/>
                </a:spcBef>
                <a:buClrTx/>
                <a:buFontTx/>
                <a:buNone/>
              </a:pPr>
              <a:t>78</a:t>
            </a:fld>
            <a:endParaRPr lang="en-GB" altLang="en-US" sz="1400" b="0">
              <a:solidFill>
                <a:schemeClr val="tx1"/>
              </a:solidFill>
              <a:latin typeface="Times New Roman" panose="02020603050405020304" pitchFamily="18" charset="0"/>
            </a:endParaRPr>
          </a:p>
        </p:txBody>
      </p:sp>
      <p:sp>
        <p:nvSpPr>
          <p:cNvPr id="183298" name="Rectangle 2">
            <a:extLst>
              <a:ext uri="{FF2B5EF4-FFF2-40B4-BE49-F238E27FC236}">
                <a16:creationId xmlns:a16="http://schemas.microsoft.com/office/drawing/2014/main" id="{F5111596-812E-4167-89C7-7CF62DCD4098}"/>
              </a:ext>
            </a:extLst>
          </p:cNvPr>
          <p:cNvSpPr>
            <a:spLocks noGrp="1" noChangeArrowheads="1"/>
          </p:cNvSpPr>
          <p:nvPr>
            <p:ph type="title"/>
          </p:nvPr>
        </p:nvSpPr>
        <p:spPr>
          <a:xfrm>
            <a:off x="762000" y="2133600"/>
            <a:ext cx="7924800" cy="2438400"/>
          </a:xfrm>
        </p:spPr>
        <p:txBody>
          <a:bodyPr/>
          <a:lstStyle/>
          <a:p>
            <a:pPr eaLnBrk="1" hangingPunct="1">
              <a:defRPr/>
            </a:pPr>
            <a:r>
              <a:rPr lang="en-GB" sz="4800" b="0" dirty="0">
                <a:solidFill>
                  <a:srgbClr val="3366CC"/>
                </a:solidFill>
              </a:rPr>
              <a:t>“OIL TO MAKE HIS FACE TO SHINE”</a:t>
            </a:r>
          </a:p>
        </p:txBody>
      </p:sp>
      <p:sp>
        <p:nvSpPr>
          <p:cNvPr id="88069" name="Text Box 3">
            <a:extLst>
              <a:ext uri="{FF2B5EF4-FFF2-40B4-BE49-F238E27FC236}">
                <a16:creationId xmlns:a16="http://schemas.microsoft.com/office/drawing/2014/main" id="{3081B1C9-59A1-4426-A8AA-C56A8F99A886}"/>
              </a:ext>
            </a:extLst>
          </p:cNvPr>
          <p:cNvSpPr txBox="1">
            <a:spLocks noChangeArrowheads="1"/>
          </p:cNvSpPr>
          <p:nvPr/>
        </p:nvSpPr>
        <p:spPr bwMode="auto">
          <a:xfrm>
            <a:off x="114300" y="542925"/>
            <a:ext cx="891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b="0" i="1">
                <a:solidFill>
                  <a:schemeClr val="tx1"/>
                </a:solidFill>
              </a:rPr>
              <a:t>“FLOWING WITH MILK AND HONEY”</a:t>
            </a:r>
          </a:p>
          <a:p>
            <a:pPr algn="ctr" eaLnBrk="1" hangingPunct="1">
              <a:spcBef>
                <a:spcPct val="50000"/>
              </a:spcBef>
              <a:buClrTx/>
              <a:buFontTx/>
              <a:buNone/>
            </a:pPr>
            <a:r>
              <a:rPr lang="en-GB" altLang="en-US" b="0" i="1">
                <a:solidFill>
                  <a:schemeClr val="tx1"/>
                </a:solidFill>
              </a:rPr>
              <a:t> PART THREE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a:extLst>
              <a:ext uri="{FF2B5EF4-FFF2-40B4-BE49-F238E27FC236}">
                <a16:creationId xmlns:a16="http://schemas.microsoft.com/office/drawing/2014/main" id="{2D5A4CAE-96F1-4A98-8599-2BBFE39D397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38021AD-3C36-46D3-88E5-8FC810556268}" type="slidenum">
              <a:rPr lang="en-GB" altLang="en-US" sz="1400" b="0" smtClean="0">
                <a:solidFill>
                  <a:schemeClr val="tx1"/>
                </a:solidFill>
                <a:latin typeface="Times New Roman" panose="02020603050405020304" pitchFamily="18" charset="0"/>
              </a:rPr>
              <a:pPr>
                <a:spcBef>
                  <a:spcPct val="0"/>
                </a:spcBef>
                <a:buClrTx/>
                <a:buFontTx/>
                <a:buNone/>
              </a:pPr>
              <a:t>79</a:t>
            </a:fld>
            <a:endParaRPr lang="en-GB" altLang="en-US" sz="1400" b="0">
              <a:solidFill>
                <a:schemeClr val="tx1"/>
              </a:solidFill>
              <a:latin typeface="Times New Roman" panose="02020603050405020304" pitchFamily="18" charset="0"/>
            </a:endParaRPr>
          </a:p>
        </p:txBody>
      </p:sp>
      <p:pic>
        <p:nvPicPr>
          <p:cNvPr id="90115" name="Picture 2" descr="C:\Documents and Settings\DAVID\My Documents\My Pictures\Best photos\Gethsemane.jpg">
            <a:extLst>
              <a:ext uri="{FF2B5EF4-FFF2-40B4-BE49-F238E27FC236}">
                <a16:creationId xmlns:a16="http://schemas.microsoft.com/office/drawing/2014/main" id="{FD438B1E-2A68-4693-A8F6-9EA0D4C9E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3">
            <a:extLst>
              <a:ext uri="{FF2B5EF4-FFF2-40B4-BE49-F238E27FC236}">
                <a16:creationId xmlns:a16="http://schemas.microsoft.com/office/drawing/2014/main" id="{C76D0D63-D733-49B0-86CE-70C6A35F6326}"/>
              </a:ext>
            </a:extLst>
          </p:cNvPr>
          <p:cNvSpPr txBox="1">
            <a:spLocks noChangeArrowheads="1"/>
          </p:cNvSpPr>
          <p:nvPr/>
        </p:nvSpPr>
        <p:spPr bwMode="auto">
          <a:xfrm>
            <a:off x="323528" y="54868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dirty="0"/>
              <a:t>THE OLIVE TREE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552964-F335-4E27-BAE4-8313CF1C7C2F}"/>
              </a:ext>
            </a:extLst>
          </p:cNvPr>
          <p:cNvPicPr>
            <a:picLocks noChangeAspect="1"/>
          </p:cNvPicPr>
          <p:nvPr/>
        </p:nvPicPr>
        <p:blipFill>
          <a:blip r:embed="rId2"/>
          <a:stretch>
            <a:fillRect/>
          </a:stretch>
        </p:blipFill>
        <p:spPr>
          <a:xfrm>
            <a:off x="0" y="0"/>
            <a:ext cx="9144000" cy="6857999"/>
          </a:xfrm>
          <a:prstGeom prst="rect">
            <a:avLst/>
          </a:prstGeom>
        </p:spPr>
      </p:pic>
      <p:sp>
        <p:nvSpPr>
          <p:cNvPr id="2" name="Slide Number Placeholder 1">
            <a:extLst>
              <a:ext uri="{FF2B5EF4-FFF2-40B4-BE49-F238E27FC236}">
                <a16:creationId xmlns:a16="http://schemas.microsoft.com/office/drawing/2014/main" id="{CF55F768-0C81-4A78-AD0A-DAB5EE411E84}"/>
              </a:ext>
            </a:extLst>
          </p:cNvPr>
          <p:cNvSpPr>
            <a:spLocks noGrp="1"/>
          </p:cNvSpPr>
          <p:nvPr>
            <p:ph type="sldNum" sz="quarter" idx="12"/>
          </p:nvPr>
        </p:nvSpPr>
        <p:spPr/>
        <p:txBody>
          <a:bodyPr/>
          <a:lstStyle/>
          <a:p>
            <a:pPr>
              <a:defRPr/>
            </a:pPr>
            <a:fld id="{4D2FBDF9-7730-468E-866C-3A10A0D71DCA}" type="slidenum">
              <a:rPr lang="en-GB" altLang="en-US" smtClean="0"/>
              <a:pPr>
                <a:defRPr/>
              </a:pPr>
              <a:t>8</a:t>
            </a:fld>
            <a:endParaRPr lang="en-GB" altLang="en-US"/>
          </a:p>
        </p:txBody>
      </p:sp>
      <p:sp>
        <p:nvSpPr>
          <p:cNvPr id="3" name="Text Box 3">
            <a:extLst>
              <a:ext uri="{FF2B5EF4-FFF2-40B4-BE49-F238E27FC236}">
                <a16:creationId xmlns:a16="http://schemas.microsoft.com/office/drawing/2014/main" id="{F2461BE3-476D-43F9-A52B-47CE49235101}"/>
              </a:ext>
            </a:extLst>
          </p:cNvPr>
          <p:cNvSpPr txBox="1">
            <a:spLocks noChangeArrowheads="1"/>
          </p:cNvSpPr>
          <p:nvPr/>
        </p:nvSpPr>
        <p:spPr bwMode="auto">
          <a:xfrm>
            <a:off x="611560" y="620688"/>
            <a:ext cx="1828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dirty="0">
                <a:solidFill>
                  <a:schemeClr val="bg1"/>
                </a:solidFill>
              </a:rPr>
              <a:t>Slavery</a:t>
            </a:r>
          </a:p>
        </p:txBody>
      </p:sp>
    </p:spTree>
    <p:extLst>
      <p:ext uri="{BB962C8B-B14F-4D97-AF65-F5344CB8AC3E}">
        <p14:creationId xmlns:p14="http://schemas.microsoft.com/office/powerpoint/2010/main" val="36049699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Slide Number Placeholder 5">
            <a:extLst>
              <a:ext uri="{FF2B5EF4-FFF2-40B4-BE49-F238E27FC236}">
                <a16:creationId xmlns:a16="http://schemas.microsoft.com/office/drawing/2014/main" id="{4E41F489-7AD0-4421-85DB-FA801C6EA5D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9DAABF9-8024-418D-9638-E1662B00861D}" type="slidenum">
              <a:rPr lang="en-GB" altLang="en-US" sz="1400" b="0" smtClean="0">
                <a:solidFill>
                  <a:schemeClr val="tx1"/>
                </a:solidFill>
                <a:latin typeface="Times New Roman" panose="02020603050405020304" pitchFamily="18" charset="0"/>
              </a:rPr>
              <a:pPr>
                <a:spcBef>
                  <a:spcPct val="0"/>
                </a:spcBef>
                <a:buClrTx/>
                <a:buFontTx/>
                <a:buNone/>
              </a:pPr>
              <a:t>80</a:t>
            </a:fld>
            <a:endParaRPr lang="en-GB" altLang="en-US" sz="1400" b="0">
              <a:solidFill>
                <a:schemeClr val="tx1"/>
              </a:solidFill>
              <a:latin typeface="Times New Roman" panose="02020603050405020304" pitchFamily="18" charset="0"/>
            </a:endParaRPr>
          </a:p>
        </p:txBody>
      </p:sp>
      <p:sp>
        <p:nvSpPr>
          <p:cNvPr id="228354" name="Rectangle 2">
            <a:extLst>
              <a:ext uri="{FF2B5EF4-FFF2-40B4-BE49-F238E27FC236}">
                <a16:creationId xmlns:a16="http://schemas.microsoft.com/office/drawing/2014/main" id="{E43C9E16-AFBE-445F-B829-0C589BFBF7BC}"/>
              </a:ext>
            </a:extLst>
          </p:cNvPr>
          <p:cNvSpPr>
            <a:spLocks noGrp="1" noChangeArrowheads="1"/>
          </p:cNvSpPr>
          <p:nvPr>
            <p:ph type="title"/>
          </p:nvPr>
        </p:nvSpPr>
        <p:spPr/>
        <p:txBody>
          <a:bodyPr/>
          <a:lstStyle/>
          <a:p>
            <a:pPr eaLnBrk="1" hangingPunct="1">
              <a:defRPr/>
            </a:pPr>
            <a:r>
              <a:rPr lang="en-GB">
                <a:solidFill>
                  <a:schemeClr val="tx1"/>
                </a:solidFill>
                <a:effectLst>
                  <a:outerShdw blurRad="38100" dist="38100" dir="2700000" algn="tl">
                    <a:srgbClr val="C0C0C0"/>
                  </a:outerShdw>
                </a:effectLst>
              </a:rPr>
              <a:t>OLIVES</a:t>
            </a:r>
          </a:p>
        </p:txBody>
      </p:sp>
      <p:sp>
        <p:nvSpPr>
          <p:cNvPr id="91140" name="Rectangle 3">
            <a:extLst>
              <a:ext uri="{FF2B5EF4-FFF2-40B4-BE49-F238E27FC236}">
                <a16:creationId xmlns:a16="http://schemas.microsoft.com/office/drawing/2014/main" id="{9BAC7727-E73A-465A-9F87-3E6453F92C28}"/>
              </a:ext>
            </a:extLst>
          </p:cNvPr>
          <p:cNvSpPr>
            <a:spLocks noGrp="1" noChangeArrowheads="1"/>
          </p:cNvSpPr>
          <p:nvPr>
            <p:ph type="body" idx="1"/>
          </p:nvPr>
        </p:nvSpPr>
        <p:spPr>
          <a:xfrm>
            <a:off x="685800" y="1066800"/>
            <a:ext cx="7696200" cy="3200400"/>
          </a:xfrm>
        </p:spPr>
        <p:txBody>
          <a:bodyPr/>
          <a:lstStyle/>
          <a:p>
            <a:pPr eaLnBrk="1" hangingPunct="1">
              <a:buClr>
                <a:schemeClr val="hlink"/>
              </a:buClr>
            </a:pPr>
            <a:r>
              <a:rPr lang="en-GB" altLang="en-US">
                <a:solidFill>
                  <a:schemeClr val="hlink"/>
                </a:solidFill>
              </a:rPr>
              <a:t>Olive trees are grown for their berries</a:t>
            </a:r>
          </a:p>
          <a:p>
            <a:pPr eaLnBrk="1" hangingPunct="1">
              <a:buClr>
                <a:schemeClr val="hlink"/>
              </a:buClr>
            </a:pPr>
            <a:r>
              <a:rPr lang="en-GB" altLang="en-US">
                <a:solidFill>
                  <a:schemeClr val="hlink"/>
                </a:solidFill>
              </a:rPr>
              <a:t>These can be eaten whole</a:t>
            </a:r>
          </a:p>
          <a:p>
            <a:pPr eaLnBrk="1" hangingPunct="1">
              <a:buClr>
                <a:schemeClr val="hlink"/>
              </a:buClr>
            </a:pPr>
            <a:r>
              <a:rPr lang="en-GB" altLang="en-US">
                <a:solidFill>
                  <a:schemeClr val="hlink"/>
                </a:solidFill>
              </a:rPr>
              <a:t>Or they can be pressed to extract the liquid oil</a:t>
            </a:r>
          </a:p>
        </p:txBody>
      </p:sp>
      <p:pic>
        <p:nvPicPr>
          <p:cNvPr id="228357" name="Picture 5" descr="http://aggie-horticulture.tamu.edu/extension/Texascrops/miscellaneousfoodcrops/olives.jpg">
            <a:extLst>
              <a:ext uri="{FF2B5EF4-FFF2-40B4-BE49-F238E27FC236}">
                <a16:creationId xmlns:a16="http://schemas.microsoft.com/office/drawing/2014/main" id="{1C611E13-1A6C-47C6-A2F4-08746B78A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771"/>
          <a:stretch>
            <a:fillRect/>
          </a:stretch>
        </p:blipFill>
        <p:spPr bwMode="auto">
          <a:xfrm>
            <a:off x="1066800" y="3811588"/>
            <a:ext cx="281940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8357"/>
                                        </p:tgtEl>
                                        <p:attrNameLst>
                                          <p:attrName>style.visibility</p:attrName>
                                        </p:attrNameLst>
                                      </p:cBhvr>
                                      <p:to>
                                        <p:strVal val="visible"/>
                                      </p:to>
                                    </p:set>
                                    <p:animEffect transition="in" filter="dissolve">
                                      <p:cBhvr>
                                        <p:cTn id="7" dur="500"/>
                                        <p:tgtEl>
                                          <p:spTgt spid="228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1">
            <a:extLst>
              <a:ext uri="{FF2B5EF4-FFF2-40B4-BE49-F238E27FC236}">
                <a16:creationId xmlns:a16="http://schemas.microsoft.com/office/drawing/2014/main" id="{D6876BBB-EF74-4D9A-A277-A3A91151A61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606172B2-2EDC-4DFD-BE44-5061237748C0}" type="slidenum">
              <a:rPr lang="en-GB" altLang="en-US" sz="1400" b="0" smtClean="0">
                <a:solidFill>
                  <a:schemeClr val="tx1"/>
                </a:solidFill>
                <a:latin typeface="Times New Roman" panose="02020603050405020304" pitchFamily="18" charset="0"/>
              </a:rPr>
              <a:pPr>
                <a:spcBef>
                  <a:spcPct val="0"/>
                </a:spcBef>
                <a:buClrTx/>
                <a:buFontTx/>
                <a:buNone/>
              </a:pPr>
              <a:t>81</a:t>
            </a:fld>
            <a:endParaRPr lang="en-GB" altLang="en-US" sz="1400" b="0">
              <a:solidFill>
                <a:schemeClr val="tx1"/>
              </a:solidFill>
              <a:latin typeface="Times New Roman" panose="02020603050405020304" pitchFamily="18" charset="0"/>
            </a:endParaRPr>
          </a:p>
        </p:txBody>
      </p:sp>
      <p:pic>
        <p:nvPicPr>
          <p:cNvPr id="92163" name="Picture 3" descr="A close up of a glass of water on a table&#10;&#10;Description automatically generated">
            <a:extLst>
              <a:ext uri="{FF2B5EF4-FFF2-40B4-BE49-F238E27FC236}">
                <a16:creationId xmlns:a16="http://schemas.microsoft.com/office/drawing/2014/main" id="{737ED2AA-6F65-41DF-B402-EA3BB609A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93186" name="Slide Number Placeholder 5">
            <a:extLst>
              <a:ext uri="{FF2B5EF4-FFF2-40B4-BE49-F238E27FC236}">
                <a16:creationId xmlns:a16="http://schemas.microsoft.com/office/drawing/2014/main" id="{B67ADFDA-76A6-444B-BB83-BE303DEB5FF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D1BD5385-3979-4F13-8840-443FA43D8C84}" type="slidenum">
              <a:rPr lang="en-GB" altLang="en-US" sz="1400" b="0" smtClean="0">
                <a:solidFill>
                  <a:schemeClr val="tx1"/>
                </a:solidFill>
                <a:latin typeface="Times New Roman" panose="02020603050405020304" pitchFamily="18" charset="0"/>
              </a:rPr>
              <a:pPr>
                <a:spcBef>
                  <a:spcPct val="0"/>
                </a:spcBef>
                <a:buClrTx/>
                <a:buFontTx/>
                <a:buNone/>
              </a:pPr>
              <a:t>82</a:t>
            </a:fld>
            <a:endParaRPr lang="en-GB" altLang="en-US" sz="1400" b="0">
              <a:solidFill>
                <a:schemeClr val="tx1"/>
              </a:solidFill>
              <a:latin typeface="Times New Roman" panose="02020603050405020304" pitchFamily="18" charset="0"/>
            </a:endParaRPr>
          </a:p>
        </p:txBody>
      </p:sp>
      <p:sp>
        <p:nvSpPr>
          <p:cNvPr id="225282" name="Rectangle 2">
            <a:extLst>
              <a:ext uri="{FF2B5EF4-FFF2-40B4-BE49-F238E27FC236}">
                <a16:creationId xmlns:a16="http://schemas.microsoft.com/office/drawing/2014/main" id="{99232FA5-47B6-45DF-AA91-07AD6535F9E9}"/>
              </a:ext>
            </a:extLst>
          </p:cNvPr>
          <p:cNvSpPr>
            <a:spLocks noGrp="1" noChangeArrowheads="1"/>
          </p:cNvSpPr>
          <p:nvPr>
            <p:ph type="title"/>
          </p:nvPr>
        </p:nvSpPr>
        <p:spPr/>
        <p:txBody>
          <a:bodyPr/>
          <a:lstStyle/>
          <a:p>
            <a:pPr eaLnBrk="1" hangingPunct="1">
              <a:defRPr/>
            </a:pPr>
            <a:r>
              <a:rPr lang="en-GB"/>
              <a:t>OLIVE OIL</a:t>
            </a:r>
          </a:p>
        </p:txBody>
      </p:sp>
      <p:sp>
        <p:nvSpPr>
          <p:cNvPr id="93188" name="Rectangle 3">
            <a:extLst>
              <a:ext uri="{FF2B5EF4-FFF2-40B4-BE49-F238E27FC236}">
                <a16:creationId xmlns:a16="http://schemas.microsoft.com/office/drawing/2014/main" id="{95A4C123-C846-45E3-BBB8-B66C2D461916}"/>
              </a:ext>
            </a:extLst>
          </p:cNvPr>
          <p:cNvSpPr>
            <a:spLocks noGrp="1" noChangeArrowheads="1"/>
          </p:cNvSpPr>
          <p:nvPr>
            <p:ph type="body" idx="1"/>
          </p:nvPr>
        </p:nvSpPr>
        <p:spPr>
          <a:xfrm>
            <a:off x="533400" y="1447800"/>
            <a:ext cx="7848600" cy="4495800"/>
          </a:xfrm>
        </p:spPr>
        <p:txBody>
          <a:bodyPr/>
          <a:lstStyle/>
          <a:p>
            <a:pPr marL="290513" indent="-290513" eaLnBrk="1" hangingPunct="1">
              <a:lnSpc>
                <a:spcPct val="90000"/>
              </a:lnSpc>
            </a:pPr>
            <a:r>
              <a:rPr lang="en-GB" altLang="en-US"/>
              <a:t>The oil of the olive tree was essential to a comfortable life in the Land</a:t>
            </a:r>
          </a:p>
          <a:p>
            <a:pPr marL="290513" indent="-290513" eaLnBrk="1" hangingPunct="1">
              <a:lnSpc>
                <a:spcPct val="90000"/>
              </a:lnSpc>
            </a:pPr>
            <a:r>
              <a:rPr lang="en-GB" altLang="en-US"/>
              <a:t>It was used for </a:t>
            </a:r>
          </a:p>
          <a:p>
            <a:pPr marL="855663" lvl="1" indent="-128588" eaLnBrk="1" hangingPunct="1">
              <a:lnSpc>
                <a:spcPct val="90000"/>
              </a:lnSpc>
            </a:pPr>
            <a:r>
              <a:rPr lang="en-GB" altLang="en-US"/>
              <a:t> light</a:t>
            </a:r>
          </a:p>
          <a:p>
            <a:pPr marL="855663" lvl="1" indent="-128588" eaLnBrk="1" hangingPunct="1">
              <a:lnSpc>
                <a:spcPct val="90000"/>
              </a:lnSpc>
            </a:pPr>
            <a:r>
              <a:rPr lang="en-GB" altLang="en-US"/>
              <a:t> cooking</a:t>
            </a:r>
          </a:p>
          <a:p>
            <a:pPr marL="855663" lvl="1" indent="-128588" eaLnBrk="1" hangingPunct="1">
              <a:lnSpc>
                <a:spcPct val="90000"/>
              </a:lnSpc>
            </a:pPr>
            <a:r>
              <a:rPr lang="en-GB" altLang="en-US"/>
              <a:t> medicine</a:t>
            </a:r>
          </a:p>
          <a:p>
            <a:pPr marL="855663" lvl="1" indent="-128588" eaLnBrk="1" hangingPunct="1">
              <a:lnSpc>
                <a:spcPct val="90000"/>
              </a:lnSpc>
            </a:pPr>
            <a:r>
              <a:rPr lang="en-GB" altLang="en-US"/>
              <a:t> cosmetics</a:t>
            </a:r>
          </a:p>
          <a:p>
            <a:pPr marL="290513" indent="-290513" eaLnBrk="1" hangingPunct="1">
              <a:lnSpc>
                <a:spcPct val="90000"/>
              </a:lnSpc>
              <a:buFont typeface="Wingdings" panose="05000000000000000000" pitchFamily="2" charset="2"/>
              <a:buNone/>
            </a:pPr>
            <a:r>
              <a:rPr lang="en-GB" altLang="en-US"/>
              <a:t>The olive tree also gives ornamental timber</a:t>
            </a:r>
          </a:p>
          <a:p>
            <a:pPr marL="855663" lvl="1" indent="-128588" eaLnBrk="1" hangingPunct="1">
              <a:lnSpc>
                <a:spcPct val="90000"/>
              </a:lnSpc>
              <a:buFont typeface="Wingdings" panose="05000000000000000000" pitchFamily="2" charset="2"/>
              <a:buNone/>
            </a:pPr>
            <a:endParaRPr lang="en-GB"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94210" name="Slide Number Placeholder 5">
            <a:extLst>
              <a:ext uri="{FF2B5EF4-FFF2-40B4-BE49-F238E27FC236}">
                <a16:creationId xmlns:a16="http://schemas.microsoft.com/office/drawing/2014/main" id="{1A7BAC7B-12FE-4B42-8CC3-245FD2B643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C5CB1E1C-A89B-406C-8AA8-8B5A2AFDA7A9}" type="slidenum">
              <a:rPr lang="en-GB" altLang="en-US" sz="1400" b="0" smtClean="0">
                <a:solidFill>
                  <a:schemeClr val="tx1"/>
                </a:solidFill>
                <a:latin typeface="Times New Roman" panose="02020603050405020304" pitchFamily="18" charset="0"/>
              </a:rPr>
              <a:pPr>
                <a:spcBef>
                  <a:spcPct val="0"/>
                </a:spcBef>
                <a:buClrTx/>
                <a:buFontTx/>
                <a:buNone/>
              </a:pPr>
              <a:t>83</a:t>
            </a:fld>
            <a:endParaRPr lang="en-GB" altLang="en-US" sz="1400" b="0">
              <a:solidFill>
                <a:schemeClr val="tx1"/>
              </a:solidFill>
              <a:latin typeface="Times New Roman" panose="02020603050405020304" pitchFamily="18" charset="0"/>
            </a:endParaRPr>
          </a:p>
        </p:txBody>
      </p:sp>
      <p:sp>
        <p:nvSpPr>
          <p:cNvPr id="226306" name="Rectangle 2">
            <a:extLst>
              <a:ext uri="{FF2B5EF4-FFF2-40B4-BE49-F238E27FC236}">
                <a16:creationId xmlns:a16="http://schemas.microsoft.com/office/drawing/2014/main" id="{5E83A714-F44A-4648-B6C6-ED6D4413382B}"/>
              </a:ext>
            </a:extLst>
          </p:cNvPr>
          <p:cNvSpPr>
            <a:spLocks noGrp="1" noChangeArrowheads="1"/>
          </p:cNvSpPr>
          <p:nvPr>
            <p:ph type="title"/>
          </p:nvPr>
        </p:nvSpPr>
        <p:spPr/>
        <p:txBody>
          <a:bodyPr/>
          <a:lstStyle/>
          <a:p>
            <a:pPr eaLnBrk="1" hangingPunct="1">
              <a:defRPr/>
            </a:pPr>
            <a:r>
              <a:rPr lang="en-GB"/>
              <a:t>OLIVE TREES</a:t>
            </a:r>
          </a:p>
        </p:txBody>
      </p:sp>
      <p:sp>
        <p:nvSpPr>
          <p:cNvPr id="226307" name="Rectangle 3">
            <a:extLst>
              <a:ext uri="{FF2B5EF4-FFF2-40B4-BE49-F238E27FC236}">
                <a16:creationId xmlns:a16="http://schemas.microsoft.com/office/drawing/2014/main" id="{3E31BE7D-8794-44E7-830D-4A2DA8F72901}"/>
              </a:ext>
            </a:extLst>
          </p:cNvPr>
          <p:cNvSpPr>
            <a:spLocks noGrp="1" noChangeArrowheads="1"/>
          </p:cNvSpPr>
          <p:nvPr>
            <p:ph type="body" idx="1"/>
          </p:nvPr>
        </p:nvSpPr>
        <p:spPr>
          <a:xfrm>
            <a:off x="155575" y="1628775"/>
            <a:ext cx="4343400" cy="3124200"/>
          </a:xfrm>
        </p:spPr>
        <p:txBody>
          <a:bodyPr/>
          <a:lstStyle/>
          <a:p>
            <a:pPr eaLnBrk="1" hangingPunct="1">
              <a:lnSpc>
                <a:spcPct val="90000"/>
              </a:lnSpc>
            </a:pPr>
            <a:r>
              <a:rPr lang="en-GB" altLang="en-US"/>
              <a:t>Olive trees live up to 2000 years</a:t>
            </a:r>
          </a:p>
          <a:p>
            <a:pPr eaLnBrk="1" hangingPunct="1">
              <a:lnSpc>
                <a:spcPct val="90000"/>
              </a:lnSpc>
            </a:pPr>
            <a:r>
              <a:rPr lang="en-GB" altLang="en-US"/>
              <a:t>they are evergreen</a:t>
            </a:r>
          </a:p>
          <a:p>
            <a:pPr eaLnBrk="1" hangingPunct="1">
              <a:lnSpc>
                <a:spcPct val="90000"/>
              </a:lnSpc>
            </a:pPr>
            <a:r>
              <a:rPr lang="en-GB" altLang="en-US"/>
              <a:t>they thrive in dry, stony soils</a:t>
            </a:r>
          </a:p>
          <a:p>
            <a:pPr eaLnBrk="1" hangingPunct="1">
              <a:lnSpc>
                <a:spcPct val="90000"/>
              </a:lnSpc>
            </a:pPr>
            <a:r>
              <a:rPr lang="en-GB" altLang="en-US"/>
              <a:t>see Deuteronomy 32:13</a:t>
            </a:r>
          </a:p>
        </p:txBody>
      </p:sp>
      <p:pic>
        <p:nvPicPr>
          <p:cNvPr id="226308" name="Picture 4" descr="http://home.online.no/~jawaage/OliveTree.gif">
            <a:extLst>
              <a:ext uri="{FF2B5EF4-FFF2-40B4-BE49-F238E27FC236}">
                <a16:creationId xmlns:a16="http://schemas.microsoft.com/office/drawing/2014/main" id="{BE7E5AC2-EFA4-41C1-9CC1-BF9EA8C32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447800"/>
            <a:ext cx="40465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6308"/>
                                        </p:tgtEl>
                                        <p:attrNameLst>
                                          <p:attrName>style.visibility</p:attrName>
                                        </p:attrNameLst>
                                      </p:cBhvr>
                                      <p:to>
                                        <p:strVal val="visible"/>
                                      </p:to>
                                    </p:set>
                                    <p:animEffect transition="in" filter="dissolve">
                                      <p:cBhvr>
                                        <p:cTn id="7" dur="500"/>
                                        <p:tgtEl>
                                          <p:spTgt spid="226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6307">
                                            <p:txEl>
                                              <p:pRg st="0" end="0"/>
                                            </p:txEl>
                                          </p:spTgt>
                                        </p:tgtEl>
                                        <p:attrNameLst>
                                          <p:attrName>style.visibility</p:attrName>
                                        </p:attrNameLst>
                                      </p:cBhvr>
                                      <p:to>
                                        <p:strVal val="visible"/>
                                      </p:to>
                                    </p:set>
                                    <p:animEffect transition="in" filter="dissolve">
                                      <p:cBhvr>
                                        <p:cTn id="12" dur="500"/>
                                        <p:tgtEl>
                                          <p:spTgt spid="22630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6307">
                                            <p:txEl>
                                              <p:pRg st="1" end="1"/>
                                            </p:txEl>
                                          </p:spTgt>
                                        </p:tgtEl>
                                        <p:attrNameLst>
                                          <p:attrName>style.visibility</p:attrName>
                                        </p:attrNameLst>
                                      </p:cBhvr>
                                      <p:to>
                                        <p:strVal val="visible"/>
                                      </p:to>
                                    </p:set>
                                    <p:animEffect transition="in" filter="dissolve">
                                      <p:cBhvr>
                                        <p:cTn id="17" dur="500"/>
                                        <p:tgtEl>
                                          <p:spTgt spid="22630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6307">
                                            <p:txEl>
                                              <p:pRg st="2" end="2"/>
                                            </p:txEl>
                                          </p:spTgt>
                                        </p:tgtEl>
                                        <p:attrNameLst>
                                          <p:attrName>style.visibility</p:attrName>
                                        </p:attrNameLst>
                                      </p:cBhvr>
                                      <p:to>
                                        <p:strVal val="visible"/>
                                      </p:to>
                                    </p:set>
                                    <p:animEffect transition="in" filter="dissolve">
                                      <p:cBhvr>
                                        <p:cTn id="22" dur="500"/>
                                        <p:tgtEl>
                                          <p:spTgt spid="22630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6307">
                                            <p:txEl>
                                              <p:pRg st="3" end="3"/>
                                            </p:txEl>
                                          </p:spTgt>
                                        </p:tgtEl>
                                        <p:attrNameLst>
                                          <p:attrName>style.visibility</p:attrName>
                                        </p:attrNameLst>
                                      </p:cBhvr>
                                      <p:to>
                                        <p:strVal val="visible"/>
                                      </p:to>
                                    </p:set>
                                    <p:animEffect transition="in" filter="dissolve">
                                      <p:cBhvr>
                                        <p:cTn id="27" dur="500"/>
                                        <p:tgtEl>
                                          <p:spTgt spid="2263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build="p" bldLvl="3"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95234" name="Slide Number Placeholder 5">
            <a:extLst>
              <a:ext uri="{FF2B5EF4-FFF2-40B4-BE49-F238E27FC236}">
                <a16:creationId xmlns:a16="http://schemas.microsoft.com/office/drawing/2014/main" id="{EE6A40D6-3D69-4EB9-8631-E0B4E78498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EE3C938B-066F-4CB1-A56D-4A13C41FBD76}" type="slidenum">
              <a:rPr lang="en-GB" altLang="en-US" sz="1400" b="0" smtClean="0">
                <a:solidFill>
                  <a:schemeClr val="tx1"/>
                </a:solidFill>
                <a:latin typeface="Times New Roman" panose="02020603050405020304" pitchFamily="18" charset="0"/>
              </a:rPr>
              <a:pPr>
                <a:spcBef>
                  <a:spcPct val="0"/>
                </a:spcBef>
                <a:buClrTx/>
                <a:buFontTx/>
                <a:buNone/>
              </a:pPr>
              <a:t>84</a:t>
            </a:fld>
            <a:endParaRPr lang="en-GB" altLang="en-US" sz="1400" b="0">
              <a:solidFill>
                <a:schemeClr val="tx1"/>
              </a:solidFill>
              <a:latin typeface="Times New Roman" panose="02020603050405020304" pitchFamily="18" charset="0"/>
            </a:endParaRPr>
          </a:p>
        </p:txBody>
      </p:sp>
      <p:sp>
        <p:nvSpPr>
          <p:cNvPr id="227330" name="Rectangle 2">
            <a:extLst>
              <a:ext uri="{FF2B5EF4-FFF2-40B4-BE49-F238E27FC236}">
                <a16:creationId xmlns:a16="http://schemas.microsoft.com/office/drawing/2014/main" id="{CB49188D-EE39-4DDB-B1CC-7EB6FE25E721}"/>
              </a:ext>
            </a:extLst>
          </p:cNvPr>
          <p:cNvSpPr>
            <a:spLocks noGrp="1" noChangeArrowheads="1"/>
          </p:cNvSpPr>
          <p:nvPr>
            <p:ph type="title"/>
          </p:nvPr>
        </p:nvSpPr>
        <p:spPr/>
        <p:txBody>
          <a:bodyPr/>
          <a:lstStyle/>
          <a:p>
            <a:pPr eaLnBrk="1" hangingPunct="1">
              <a:defRPr/>
            </a:pPr>
            <a:r>
              <a:rPr lang="en-GB">
                <a:solidFill>
                  <a:schemeClr val="tx1"/>
                </a:solidFill>
                <a:effectLst>
                  <a:outerShdw blurRad="38100" dist="38100" dir="2700000" algn="tl">
                    <a:srgbClr val="FFFFFF"/>
                  </a:outerShdw>
                </a:effectLst>
              </a:rPr>
              <a:t>OLIVE TREES</a:t>
            </a:r>
          </a:p>
        </p:txBody>
      </p:sp>
      <p:sp>
        <p:nvSpPr>
          <p:cNvPr id="95236" name="Rectangle 3">
            <a:extLst>
              <a:ext uri="{FF2B5EF4-FFF2-40B4-BE49-F238E27FC236}">
                <a16:creationId xmlns:a16="http://schemas.microsoft.com/office/drawing/2014/main" id="{9F33E27A-AD2B-4805-85F0-148841535BCC}"/>
              </a:ext>
            </a:extLst>
          </p:cNvPr>
          <p:cNvSpPr>
            <a:spLocks noGrp="1" noChangeArrowheads="1"/>
          </p:cNvSpPr>
          <p:nvPr>
            <p:ph type="body" idx="1"/>
          </p:nvPr>
        </p:nvSpPr>
        <p:spPr>
          <a:xfrm>
            <a:off x="227013" y="1484313"/>
            <a:ext cx="3814762" cy="2697162"/>
          </a:xfrm>
        </p:spPr>
        <p:txBody>
          <a:bodyPr/>
          <a:lstStyle/>
          <a:p>
            <a:pPr eaLnBrk="1" hangingPunct="1">
              <a:buClr>
                <a:schemeClr val="hlink"/>
              </a:buClr>
            </a:pPr>
            <a:r>
              <a:rPr lang="en-GB" altLang="en-US" dirty="0">
                <a:solidFill>
                  <a:schemeClr val="hlink"/>
                </a:solidFill>
              </a:rPr>
              <a:t>Like apples and roses, cultivated olives are </a:t>
            </a:r>
            <a:r>
              <a:rPr lang="en-GB" altLang="en-US" i="1" dirty="0">
                <a:solidFill>
                  <a:schemeClr val="hlink"/>
                </a:solidFill>
              </a:rPr>
              <a:t>grafted</a:t>
            </a:r>
            <a:r>
              <a:rPr lang="en-GB" altLang="en-US" dirty="0">
                <a:solidFill>
                  <a:schemeClr val="hlink"/>
                </a:solidFill>
              </a:rPr>
              <a:t>, to control the characteristics</a:t>
            </a:r>
          </a:p>
          <a:p>
            <a:pPr marL="0" indent="0" eaLnBrk="1" hangingPunct="1">
              <a:buClr>
                <a:schemeClr val="hlink"/>
              </a:buClr>
              <a:buNone/>
            </a:pPr>
            <a:endParaRPr lang="en-GB" altLang="en-US" dirty="0">
              <a:solidFill>
                <a:schemeClr val="hlink"/>
              </a:solidFill>
            </a:endParaRPr>
          </a:p>
        </p:txBody>
      </p:sp>
      <p:grpSp>
        <p:nvGrpSpPr>
          <p:cNvPr id="95237" name="Group 9">
            <a:extLst>
              <a:ext uri="{FF2B5EF4-FFF2-40B4-BE49-F238E27FC236}">
                <a16:creationId xmlns:a16="http://schemas.microsoft.com/office/drawing/2014/main" id="{48424553-913B-4B3C-B2D1-26F9EEA81AF8}"/>
              </a:ext>
            </a:extLst>
          </p:cNvPr>
          <p:cNvGrpSpPr>
            <a:grpSpLocks/>
          </p:cNvGrpSpPr>
          <p:nvPr/>
        </p:nvGrpSpPr>
        <p:grpSpPr bwMode="auto">
          <a:xfrm>
            <a:off x="4114800" y="1295400"/>
            <a:ext cx="3400425" cy="4789488"/>
            <a:chOff x="0" y="3201"/>
            <a:chExt cx="3726" cy="3201"/>
          </a:xfrm>
        </p:grpSpPr>
        <p:sp>
          <p:nvSpPr>
            <p:cNvPr id="95239" name="Rectangle 6">
              <a:extLst>
                <a:ext uri="{FF2B5EF4-FFF2-40B4-BE49-F238E27FC236}">
                  <a16:creationId xmlns:a16="http://schemas.microsoft.com/office/drawing/2014/main" id="{B6C640E8-143A-48C2-98C7-EC2763CF6377}"/>
                </a:ext>
              </a:extLst>
            </p:cNvPr>
            <p:cNvSpPr>
              <a:spLocks noChangeArrowheads="1"/>
            </p:cNvSpPr>
            <p:nvPr/>
          </p:nvSpPr>
          <p:spPr bwMode="auto">
            <a:xfrm>
              <a:off x="0" y="3201"/>
              <a:ext cx="3726" cy="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sp>
          <p:nvSpPr>
            <p:cNvPr id="95240" name="Rectangle 7">
              <a:extLst>
                <a:ext uri="{FF2B5EF4-FFF2-40B4-BE49-F238E27FC236}">
                  <a16:creationId xmlns:a16="http://schemas.microsoft.com/office/drawing/2014/main" id="{3E2C2544-D90A-439C-83A0-42793A804F98}"/>
                </a:ext>
              </a:extLst>
            </p:cNvPr>
            <p:cNvSpPr>
              <a:spLocks noChangeArrowheads="1"/>
            </p:cNvSpPr>
            <p:nvPr/>
          </p:nvSpPr>
          <p:spPr bwMode="auto">
            <a:xfrm>
              <a:off x="0" y="3201"/>
              <a:ext cx="1536" cy="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0"/>
                </a:spcBef>
                <a:buClrTx/>
                <a:buFontTx/>
                <a:buNone/>
              </a:pPr>
              <a:r>
                <a:rPr lang="en-GB" altLang="en-US" sz="2400" b="0">
                  <a:solidFill>
                    <a:schemeClr val="tx1"/>
                  </a:solidFill>
                  <a:latin typeface="Times New Roman" panose="02020603050405020304" pitchFamily="18" charset="0"/>
                  <a:hlinkClick r:id="rId2"/>
                </a:rPr>
                <a:t>  </a:t>
              </a:r>
              <a:r>
                <a:rPr lang="en-GB" altLang="en-US" sz="15800" b="0">
                  <a:solidFill>
                    <a:schemeClr val="tx1"/>
                  </a:solidFill>
                  <a:latin typeface="Times New Roman" panose="02020603050405020304" pitchFamily="18" charset="0"/>
                </a:rPr>
                <a:t> </a:t>
              </a:r>
              <a:r>
                <a:rPr lang="en-GB" altLang="en-US" sz="2400" b="0">
                  <a:solidFill>
                    <a:schemeClr val="tx1"/>
                  </a:solidFill>
                  <a:latin typeface="Times New Roman" panose="02020603050405020304" pitchFamily="18" charset="0"/>
                </a:rPr>
                <a:t>                     </a:t>
              </a:r>
            </a:p>
          </p:txBody>
        </p:sp>
      </p:grpSp>
      <p:pic>
        <p:nvPicPr>
          <p:cNvPr id="227336" name="Picture 8" descr="Olive Sapling">
            <a:hlinkClick r:id="rId2"/>
            <a:extLst>
              <a:ext uri="{FF2B5EF4-FFF2-40B4-BE49-F238E27FC236}">
                <a16:creationId xmlns:a16="http://schemas.microsoft.com/office/drawing/2014/main" id="{DE9DB42F-BAE8-4B30-913D-4B86A9E2D232}"/>
              </a:ext>
            </a:extLst>
          </p:cNvPr>
          <p:cNvPicPr>
            <a:picLocks noChangeAspect="1" noChangeArrowheads="1"/>
          </p:cNvPicPr>
          <p:nvPr/>
        </p:nvPicPr>
        <p:blipFill>
          <a:blip r:embed="rId3">
            <a:lum bright="24000" contrast="12000"/>
            <a:extLst>
              <a:ext uri="{28A0092B-C50C-407E-A947-70E740481C1C}">
                <a14:useLocalDpi xmlns:a14="http://schemas.microsoft.com/office/drawing/2010/main" val="0"/>
              </a:ext>
            </a:extLst>
          </a:blip>
          <a:srcRect/>
          <a:stretch>
            <a:fillRect/>
          </a:stretch>
        </p:blipFill>
        <p:spPr bwMode="auto">
          <a:xfrm>
            <a:off x="4242891" y="1268760"/>
            <a:ext cx="4073525"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7336"/>
                                        </p:tgtEl>
                                        <p:attrNameLst>
                                          <p:attrName>style.visibility</p:attrName>
                                        </p:attrNameLst>
                                      </p:cBhvr>
                                      <p:to>
                                        <p:strVal val="visible"/>
                                      </p:to>
                                    </p:set>
                                    <p:animEffect transition="in" filter="dissolve">
                                      <p:cBhvr>
                                        <p:cTn id="7" dur="500"/>
                                        <p:tgtEl>
                                          <p:spTgt spid="227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96258" name="Slide Number Placeholder 5">
            <a:extLst>
              <a:ext uri="{FF2B5EF4-FFF2-40B4-BE49-F238E27FC236}">
                <a16:creationId xmlns:a16="http://schemas.microsoft.com/office/drawing/2014/main" id="{7DFF4F05-318C-4CBA-8229-667032C46DC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41B4770B-4D7B-4916-ABD6-4C32F0370696}" type="slidenum">
              <a:rPr lang="en-GB" altLang="en-US" sz="1400" b="0" smtClean="0">
                <a:solidFill>
                  <a:schemeClr val="tx1"/>
                </a:solidFill>
                <a:latin typeface="Times New Roman" panose="02020603050405020304" pitchFamily="18" charset="0"/>
              </a:rPr>
              <a:pPr>
                <a:spcBef>
                  <a:spcPct val="0"/>
                </a:spcBef>
                <a:buClrTx/>
                <a:buFontTx/>
                <a:buNone/>
              </a:pPr>
              <a:t>85</a:t>
            </a:fld>
            <a:endParaRPr lang="en-GB" altLang="en-US" sz="1400" b="0">
              <a:solidFill>
                <a:schemeClr val="tx1"/>
              </a:solidFill>
              <a:latin typeface="Times New Roman" panose="02020603050405020304" pitchFamily="18" charset="0"/>
            </a:endParaRPr>
          </a:p>
        </p:txBody>
      </p:sp>
      <p:sp>
        <p:nvSpPr>
          <p:cNvPr id="229378" name="Rectangle 2">
            <a:extLst>
              <a:ext uri="{FF2B5EF4-FFF2-40B4-BE49-F238E27FC236}">
                <a16:creationId xmlns:a16="http://schemas.microsoft.com/office/drawing/2014/main" id="{FCDA95FD-2DB4-4640-A96E-AA096B077B0D}"/>
              </a:ext>
            </a:extLst>
          </p:cNvPr>
          <p:cNvSpPr>
            <a:spLocks noGrp="1" noChangeArrowheads="1"/>
          </p:cNvSpPr>
          <p:nvPr>
            <p:ph type="title"/>
          </p:nvPr>
        </p:nvSpPr>
        <p:spPr/>
        <p:txBody>
          <a:bodyPr/>
          <a:lstStyle/>
          <a:p>
            <a:pPr eaLnBrk="1" hangingPunct="1">
              <a:defRPr/>
            </a:pPr>
            <a:r>
              <a:rPr lang="en-GB"/>
              <a:t>OLIVE TREES</a:t>
            </a:r>
          </a:p>
        </p:txBody>
      </p:sp>
      <p:sp>
        <p:nvSpPr>
          <p:cNvPr id="96260" name="Rectangle 3">
            <a:extLst>
              <a:ext uri="{FF2B5EF4-FFF2-40B4-BE49-F238E27FC236}">
                <a16:creationId xmlns:a16="http://schemas.microsoft.com/office/drawing/2014/main" id="{9318B4EA-9679-404C-8299-55C247C7DD7B}"/>
              </a:ext>
            </a:extLst>
          </p:cNvPr>
          <p:cNvSpPr>
            <a:spLocks noGrp="1" noChangeArrowheads="1"/>
          </p:cNvSpPr>
          <p:nvPr>
            <p:ph type="body" idx="1"/>
          </p:nvPr>
        </p:nvSpPr>
        <p:spPr>
          <a:xfrm>
            <a:off x="685800" y="1524000"/>
            <a:ext cx="7848600" cy="4267200"/>
          </a:xfrm>
        </p:spPr>
        <p:txBody>
          <a:bodyPr/>
          <a:lstStyle/>
          <a:p>
            <a:pPr eaLnBrk="1" hangingPunct="1">
              <a:lnSpc>
                <a:spcPct val="90000"/>
              </a:lnSpc>
            </a:pPr>
            <a:r>
              <a:rPr lang="en-GB" altLang="en-US" dirty="0"/>
              <a:t>Wild olives are bitter and inedible</a:t>
            </a:r>
          </a:p>
          <a:p>
            <a:pPr eaLnBrk="1" hangingPunct="1">
              <a:lnSpc>
                <a:spcPct val="90000"/>
              </a:lnSpc>
            </a:pPr>
            <a:r>
              <a:rPr lang="en-GB" altLang="en-US" dirty="0"/>
              <a:t> Grafting or rooting cuttings is a form of </a:t>
            </a:r>
            <a:r>
              <a:rPr lang="en-GB" altLang="en-US" i="1" dirty="0"/>
              <a:t>cloning</a:t>
            </a:r>
            <a:r>
              <a:rPr lang="en-GB" altLang="en-US" dirty="0"/>
              <a:t> </a:t>
            </a:r>
          </a:p>
          <a:p>
            <a:pPr eaLnBrk="1" hangingPunct="1">
              <a:lnSpc>
                <a:spcPct val="90000"/>
              </a:lnSpc>
            </a:pPr>
            <a:r>
              <a:rPr lang="en-GB" altLang="en-US" dirty="0"/>
              <a:t>It fixes height, yield and quality</a:t>
            </a:r>
          </a:p>
          <a:p>
            <a:pPr eaLnBrk="1" hangingPunct="1">
              <a:lnSpc>
                <a:spcPct val="90000"/>
              </a:lnSpc>
            </a:pPr>
            <a:r>
              <a:rPr lang="en-GB" altLang="en-US" dirty="0"/>
              <a:t>There are 700 million olive trees around the Mediterranean</a:t>
            </a:r>
          </a:p>
        </p:txBody>
      </p:sp>
      <p:grpSp>
        <p:nvGrpSpPr>
          <p:cNvPr id="96261" name="Group 4">
            <a:extLst>
              <a:ext uri="{FF2B5EF4-FFF2-40B4-BE49-F238E27FC236}">
                <a16:creationId xmlns:a16="http://schemas.microsoft.com/office/drawing/2014/main" id="{2A257432-66EE-4CEE-AEE8-025C0170F734}"/>
              </a:ext>
            </a:extLst>
          </p:cNvPr>
          <p:cNvGrpSpPr>
            <a:grpSpLocks/>
          </p:cNvGrpSpPr>
          <p:nvPr/>
        </p:nvGrpSpPr>
        <p:grpSpPr bwMode="auto">
          <a:xfrm>
            <a:off x="1614488" y="889000"/>
            <a:ext cx="5915025" cy="5081588"/>
            <a:chOff x="0" y="3201"/>
            <a:chExt cx="3726" cy="3201"/>
          </a:xfrm>
        </p:grpSpPr>
        <p:sp>
          <p:nvSpPr>
            <p:cNvPr id="96262" name="Rectangle 5">
              <a:extLst>
                <a:ext uri="{FF2B5EF4-FFF2-40B4-BE49-F238E27FC236}">
                  <a16:creationId xmlns:a16="http://schemas.microsoft.com/office/drawing/2014/main" id="{B14A4597-C2E7-4F5C-8AB4-1A61E467B160}"/>
                </a:ext>
              </a:extLst>
            </p:cNvPr>
            <p:cNvSpPr>
              <a:spLocks noChangeArrowheads="1"/>
            </p:cNvSpPr>
            <p:nvPr/>
          </p:nvSpPr>
          <p:spPr bwMode="auto">
            <a:xfrm>
              <a:off x="0" y="3201"/>
              <a:ext cx="3726" cy="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sp>
          <p:nvSpPr>
            <p:cNvPr id="96263" name="Rectangle 6">
              <a:extLst>
                <a:ext uri="{FF2B5EF4-FFF2-40B4-BE49-F238E27FC236}">
                  <a16:creationId xmlns:a16="http://schemas.microsoft.com/office/drawing/2014/main" id="{BD480DBD-3EFF-4277-B5AD-87224C4E19CB}"/>
                </a:ext>
              </a:extLst>
            </p:cNvPr>
            <p:cNvSpPr>
              <a:spLocks noChangeArrowheads="1"/>
            </p:cNvSpPr>
            <p:nvPr/>
          </p:nvSpPr>
          <p:spPr bwMode="auto">
            <a:xfrm>
              <a:off x="0" y="3201"/>
              <a:ext cx="1536" cy="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0"/>
                </a:spcBef>
                <a:buClrTx/>
                <a:buFontTx/>
                <a:buNone/>
              </a:pPr>
              <a:r>
                <a:rPr lang="en-GB" altLang="en-US" sz="2400" b="0">
                  <a:solidFill>
                    <a:schemeClr val="tx1"/>
                  </a:solidFill>
                  <a:latin typeface="Times New Roman" panose="02020603050405020304" pitchFamily="18" charset="0"/>
                  <a:hlinkClick r:id="rId2"/>
                </a:rPr>
                <a:t>  </a:t>
              </a:r>
              <a:r>
                <a:rPr lang="en-GB" altLang="en-US" sz="15800" b="0">
                  <a:solidFill>
                    <a:schemeClr val="tx1"/>
                  </a:solidFill>
                  <a:latin typeface="Times New Roman" panose="02020603050405020304" pitchFamily="18" charset="0"/>
                </a:rPr>
                <a:t> </a:t>
              </a:r>
              <a:r>
                <a:rPr lang="en-GB" altLang="en-US" sz="2400" b="0">
                  <a:solidFill>
                    <a:schemeClr val="tx1"/>
                  </a:solidFill>
                  <a:latin typeface="Times New Roman" panose="02020603050405020304" pitchFamily="18" charset="0"/>
                </a:rPr>
                <a:t>                     </a:t>
              </a: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Slide Number Placeholder 3">
            <a:extLst>
              <a:ext uri="{FF2B5EF4-FFF2-40B4-BE49-F238E27FC236}">
                <a16:creationId xmlns:a16="http://schemas.microsoft.com/office/drawing/2014/main" id="{682BEAE8-B79D-4DDD-96A6-2A509D3AA0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D3DE9E0-A5AD-4B0B-97BD-16DDB4E08852}" type="slidenum">
              <a:rPr lang="en-GB" altLang="en-US" sz="1400" b="0" smtClean="0">
                <a:solidFill>
                  <a:schemeClr val="tx1"/>
                </a:solidFill>
                <a:latin typeface="Times New Roman" panose="02020603050405020304" pitchFamily="18" charset="0"/>
              </a:rPr>
              <a:pPr>
                <a:spcBef>
                  <a:spcPct val="0"/>
                </a:spcBef>
                <a:buClrTx/>
                <a:buFontTx/>
                <a:buNone/>
              </a:pPr>
              <a:t>86</a:t>
            </a:fld>
            <a:endParaRPr lang="en-GB" altLang="en-US" sz="1400" b="0">
              <a:solidFill>
                <a:schemeClr val="tx1"/>
              </a:solidFill>
              <a:latin typeface="Times New Roman" panose="02020603050405020304" pitchFamily="18" charset="0"/>
            </a:endParaRPr>
          </a:p>
        </p:txBody>
      </p:sp>
      <p:pic>
        <p:nvPicPr>
          <p:cNvPr id="230403" name="Picture 3" descr="http://www.oliveoilsource.com/images/graft1.jpg">
            <a:extLst>
              <a:ext uri="{FF2B5EF4-FFF2-40B4-BE49-F238E27FC236}">
                <a16:creationId xmlns:a16="http://schemas.microsoft.com/office/drawing/2014/main" id="{B7D3CDAC-64DE-4AA3-9817-D93B67371850}"/>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57200" y="228600"/>
            <a:ext cx="44196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5" name="Picture 5" descr="http://www.oliveoilsource.com/images/graft2.jpg">
            <a:extLst>
              <a:ext uri="{FF2B5EF4-FFF2-40B4-BE49-F238E27FC236}">
                <a16:creationId xmlns:a16="http://schemas.microsoft.com/office/drawing/2014/main" id="{CF16153C-16F3-4F7A-87AD-B48889C89DEC}"/>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600200" y="914400"/>
            <a:ext cx="4572000"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7" name="Picture 7" descr="http://www.oliveoilsource.com/images/graft4.jpg">
            <a:extLst>
              <a:ext uri="{FF2B5EF4-FFF2-40B4-BE49-F238E27FC236}">
                <a16:creationId xmlns:a16="http://schemas.microsoft.com/office/drawing/2014/main" id="{C2B54984-CCED-4F76-9C2D-0D4ECFD3B74F}"/>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2438400" y="1447800"/>
            <a:ext cx="4572000"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9" name="Picture 9" descr="http://www.oliveoilsource.com/images/graft6.jpg">
            <a:extLst>
              <a:ext uri="{FF2B5EF4-FFF2-40B4-BE49-F238E27FC236}">
                <a16:creationId xmlns:a16="http://schemas.microsoft.com/office/drawing/2014/main" id="{CB35CDB1-0CB3-4368-B312-A16112FFAFE9}"/>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3276600" y="2771775"/>
            <a:ext cx="487680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Text Box 10">
            <a:extLst>
              <a:ext uri="{FF2B5EF4-FFF2-40B4-BE49-F238E27FC236}">
                <a16:creationId xmlns:a16="http://schemas.microsoft.com/office/drawing/2014/main" id="{89B16D99-413C-4158-BBB9-C5125D2B91FD}"/>
              </a:ext>
            </a:extLst>
          </p:cNvPr>
          <p:cNvSpPr txBox="1">
            <a:spLocks noChangeArrowheads="1"/>
          </p:cNvSpPr>
          <p:nvPr/>
        </p:nvSpPr>
        <p:spPr bwMode="auto">
          <a:xfrm>
            <a:off x="5562600" y="304800"/>
            <a:ext cx="297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chemeClr val="tx1"/>
                </a:solidFill>
              </a:rPr>
              <a:t>grafting olives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0403"/>
                                        </p:tgtEl>
                                        <p:attrNameLst>
                                          <p:attrName>style.visibility</p:attrName>
                                        </p:attrNameLst>
                                      </p:cBhvr>
                                      <p:to>
                                        <p:strVal val="visible"/>
                                      </p:to>
                                    </p:set>
                                    <p:animEffect transition="in" filter="dissolve">
                                      <p:cBhvr>
                                        <p:cTn id="7" dur="500"/>
                                        <p:tgtEl>
                                          <p:spTgt spid="2304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0405"/>
                                        </p:tgtEl>
                                        <p:attrNameLst>
                                          <p:attrName>style.visibility</p:attrName>
                                        </p:attrNameLst>
                                      </p:cBhvr>
                                      <p:to>
                                        <p:strVal val="visible"/>
                                      </p:to>
                                    </p:set>
                                    <p:animEffect transition="in" filter="dissolve">
                                      <p:cBhvr>
                                        <p:cTn id="12" dur="500"/>
                                        <p:tgtEl>
                                          <p:spTgt spid="2304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0407"/>
                                        </p:tgtEl>
                                        <p:attrNameLst>
                                          <p:attrName>style.visibility</p:attrName>
                                        </p:attrNameLst>
                                      </p:cBhvr>
                                      <p:to>
                                        <p:strVal val="visible"/>
                                      </p:to>
                                    </p:set>
                                    <p:animEffect transition="in" filter="dissolve">
                                      <p:cBhvr>
                                        <p:cTn id="17" dur="500"/>
                                        <p:tgtEl>
                                          <p:spTgt spid="23040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0409"/>
                                        </p:tgtEl>
                                        <p:attrNameLst>
                                          <p:attrName>style.visibility</p:attrName>
                                        </p:attrNameLst>
                                      </p:cBhvr>
                                      <p:to>
                                        <p:strVal val="visible"/>
                                      </p:to>
                                    </p:set>
                                    <p:animEffect transition="in" filter="dissolve">
                                      <p:cBhvr>
                                        <p:cTn id="22" dur="500"/>
                                        <p:tgtEl>
                                          <p:spTgt spid="230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98306" name="Slide Number Placeholder 5">
            <a:extLst>
              <a:ext uri="{FF2B5EF4-FFF2-40B4-BE49-F238E27FC236}">
                <a16:creationId xmlns:a16="http://schemas.microsoft.com/office/drawing/2014/main" id="{EC5C71D5-F479-46B4-80E2-215C5ACFA98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D16FAE60-B178-45EF-8971-0FB1383436CD}" type="slidenum">
              <a:rPr lang="en-GB" altLang="en-US" sz="1400" b="0" smtClean="0">
                <a:solidFill>
                  <a:schemeClr val="tx1"/>
                </a:solidFill>
                <a:latin typeface="Times New Roman" panose="02020603050405020304" pitchFamily="18" charset="0"/>
              </a:rPr>
              <a:pPr>
                <a:spcBef>
                  <a:spcPct val="0"/>
                </a:spcBef>
                <a:buClrTx/>
                <a:buFontTx/>
                <a:buNone/>
              </a:pPr>
              <a:t>87</a:t>
            </a:fld>
            <a:endParaRPr lang="en-GB" altLang="en-US" sz="1400" b="0">
              <a:solidFill>
                <a:schemeClr val="tx1"/>
              </a:solidFill>
              <a:latin typeface="Times New Roman" panose="02020603050405020304" pitchFamily="18" charset="0"/>
            </a:endParaRPr>
          </a:p>
        </p:txBody>
      </p:sp>
      <p:sp>
        <p:nvSpPr>
          <p:cNvPr id="231426" name="Rectangle 2">
            <a:extLst>
              <a:ext uri="{FF2B5EF4-FFF2-40B4-BE49-F238E27FC236}">
                <a16:creationId xmlns:a16="http://schemas.microsoft.com/office/drawing/2014/main" id="{02EB4CFB-353B-464F-BAE7-AA734E60F94A}"/>
              </a:ext>
            </a:extLst>
          </p:cNvPr>
          <p:cNvSpPr>
            <a:spLocks noGrp="1" noChangeArrowheads="1"/>
          </p:cNvSpPr>
          <p:nvPr>
            <p:ph type="title"/>
          </p:nvPr>
        </p:nvSpPr>
        <p:spPr>
          <a:xfrm>
            <a:off x="609600" y="533400"/>
            <a:ext cx="7772400" cy="1143000"/>
          </a:xfrm>
        </p:spPr>
        <p:txBody>
          <a:bodyPr/>
          <a:lstStyle/>
          <a:p>
            <a:pPr eaLnBrk="1" hangingPunct="1">
              <a:defRPr/>
            </a:pPr>
            <a:r>
              <a:rPr lang="en-GB"/>
              <a:t>PAUL’S HORTICULTURE LESSON</a:t>
            </a:r>
          </a:p>
        </p:txBody>
      </p:sp>
      <p:sp>
        <p:nvSpPr>
          <p:cNvPr id="98308" name="Rectangle 3">
            <a:extLst>
              <a:ext uri="{FF2B5EF4-FFF2-40B4-BE49-F238E27FC236}">
                <a16:creationId xmlns:a16="http://schemas.microsoft.com/office/drawing/2014/main" id="{5D78EEB6-E9AF-4778-8B97-E8C69B3816D4}"/>
              </a:ext>
            </a:extLst>
          </p:cNvPr>
          <p:cNvSpPr>
            <a:spLocks noGrp="1" noChangeArrowheads="1"/>
          </p:cNvSpPr>
          <p:nvPr>
            <p:ph type="body" idx="1"/>
          </p:nvPr>
        </p:nvSpPr>
        <p:spPr>
          <a:xfrm>
            <a:off x="685800" y="1981200"/>
            <a:ext cx="7696200" cy="3124200"/>
          </a:xfrm>
        </p:spPr>
        <p:txBody>
          <a:bodyPr/>
          <a:lstStyle/>
          <a:p>
            <a:pPr eaLnBrk="1" hangingPunct="1"/>
            <a:r>
              <a:rPr lang="en-GB" altLang="en-US" dirty="0"/>
              <a:t>Paul’s analogy in Romans 11:17 is a process ‘contrary to nature’ (verse 24)</a:t>
            </a:r>
          </a:p>
          <a:p>
            <a:pPr eaLnBrk="1" hangingPunct="1"/>
            <a:r>
              <a:rPr lang="en-GB" altLang="en-US" dirty="0"/>
              <a:t>Perhaps this illustrates God’s mercy – he is prepared to forego a higher yield, to save us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99330" name="Slide Number Placeholder 5">
            <a:extLst>
              <a:ext uri="{FF2B5EF4-FFF2-40B4-BE49-F238E27FC236}">
                <a16:creationId xmlns:a16="http://schemas.microsoft.com/office/drawing/2014/main" id="{327CFD66-282C-4790-A96B-5B8A1D66796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C7F77064-B593-42AF-BCD3-4A50CFB12E25}" type="slidenum">
              <a:rPr lang="en-GB" altLang="en-US" sz="1400" b="0" smtClean="0">
                <a:solidFill>
                  <a:schemeClr val="tx1"/>
                </a:solidFill>
                <a:latin typeface="Times New Roman" panose="02020603050405020304" pitchFamily="18" charset="0"/>
              </a:rPr>
              <a:pPr>
                <a:spcBef>
                  <a:spcPct val="0"/>
                </a:spcBef>
                <a:buClrTx/>
                <a:buFontTx/>
                <a:buNone/>
              </a:pPr>
              <a:t>88</a:t>
            </a:fld>
            <a:endParaRPr lang="en-GB" altLang="en-US" sz="1400" b="0">
              <a:solidFill>
                <a:schemeClr val="tx1"/>
              </a:solidFill>
              <a:latin typeface="Times New Roman" panose="02020603050405020304" pitchFamily="18" charset="0"/>
            </a:endParaRPr>
          </a:p>
        </p:txBody>
      </p:sp>
      <p:sp>
        <p:nvSpPr>
          <p:cNvPr id="232450" name="Rectangle 2">
            <a:extLst>
              <a:ext uri="{FF2B5EF4-FFF2-40B4-BE49-F238E27FC236}">
                <a16:creationId xmlns:a16="http://schemas.microsoft.com/office/drawing/2014/main" id="{2F040701-86C8-4261-9A3E-70BD9CA8BFBD}"/>
              </a:ext>
            </a:extLst>
          </p:cNvPr>
          <p:cNvSpPr>
            <a:spLocks noGrp="1" noChangeArrowheads="1"/>
          </p:cNvSpPr>
          <p:nvPr>
            <p:ph type="title"/>
          </p:nvPr>
        </p:nvSpPr>
        <p:spPr/>
        <p:txBody>
          <a:bodyPr/>
          <a:lstStyle/>
          <a:p>
            <a:pPr eaLnBrk="1" hangingPunct="1">
              <a:defRPr/>
            </a:pPr>
            <a:r>
              <a:rPr lang="en-GB"/>
              <a:t>GROWTH AND MATURITY</a:t>
            </a:r>
          </a:p>
        </p:txBody>
      </p:sp>
      <p:sp>
        <p:nvSpPr>
          <p:cNvPr id="99332" name="Rectangle 3">
            <a:extLst>
              <a:ext uri="{FF2B5EF4-FFF2-40B4-BE49-F238E27FC236}">
                <a16:creationId xmlns:a16="http://schemas.microsoft.com/office/drawing/2014/main" id="{5ECDB2D7-B702-463E-BD37-471F1C4A7768}"/>
              </a:ext>
            </a:extLst>
          </p:cNvPr>
          <p:cNvSpPr>
            <a:spLocks noGrp="1" noChangeArrowheads="1"/>
          </p:cNvSpPr>
          <p:nvPr>
            <p:ph type="body" idx="1"/>
          </p:nvPr>
        </p:nvSpPr>
        <p:spPr>
          <a:xfrm>
            <a:off x="381000" y="1219200"/>
            <a:ext cx="5029200" cy="1752600"/>
          </a:xfrm>
        </p:spPr>
        <p:txBody>
          <a:bodyPr/>
          <a:lstStyle/>
          <a:p>
            <a:pPr eaLnBrk="1" hangingPunct="1"/>
            <a:r>
              <a:rPr lang="en-GB" altLang="en-US"/>
              <a:t>It takes five or six years to first fruit</a:t>
            </a:r>
          </a:p>
          <a:p>
            <a:pPr eaLnBrk="1" hangingPunct="1"/>
            <a:r>
              <a:rPr lang="en-GB" altLang="en-US"/>
              <a:t>the flowers are yellow</a:t>
            </a:r>
          </a:p>
        </p:txBody>
      </p:sp>
      <p:pic>
        <p:nvPicPr>
          <p:cNvPr id="232453" name="Picture 5" descr="http://www.uni-graz.at/~katzer/pictures/olea_10.jpg">
            <a:extLst>
              <a:ext uri="{FF2B5EF4-FFF2-40B4-BE49-F238E27FC236}">
                <a16:creationId xmlns:a16="http://schemas.microsoft.com/office/drawing/2014/main" id="{AEC06890-5E37-4B45-B0DA-0ED755EF0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600200"/>
            <a:ext cx="3741738"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6" name="Picture 8">
            <a:extLst>
              <a:ext uri="{FF2B5EF4-FFF2-40B4-BE49-F238E27FC236}">
                <a16:creationId xmlns:a16="http://schemas.microsoft.com/office/drawing/2014/main" id="{411E2ED5-949F-4FBE-AFA9-6D0A5C251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648200"/>
            <a:ext cx="4195763"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7" name="Rectangle 9">
            <a:extLst>
              <a:ext uri="{FF2B5EF4-FFF2-40B4-BE49-F238E27FC236}">
                <a16:creationId xmlns:a16="http://schemas.microsoft.com/office/drawing/2014/main" id="{53B6A15F-A22B-42B1-87B3-D81B4F7F9BA3}"/>
              </a:ext>
            </a:extLst>
          </p:cNvPr>
          <p:cNvSpPr>
            <a:spLocks noChangeArrowheads="1"/>
          </p:cNvSpPr>
          <p:nvPr/>
        </p:nvSpPr>
        <p:spPr bwMode="auto">
          <a:xfrm>
            <a:off x="381000" y="2933700"/>
            <a:ext cx="5029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r>
              <a:rPr lang="en-GB" altLang="en-US" b="0"/>
              <a:t>the berries are first green, then ripen to black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2453"/>
                                        </p:tgtEl>
                                        <p:attrNameLst>
                                          <p:attrName>style.visibility</p:attrName>
                                        </p:attrNameLst>
                                      </p:cBhvr>
                                      <p:to>
                                        <p:strVal val="visible"/>
                                      </p:to>
                                    </p:set>
                                    <p:animEffect transition="in" filter="dissolve">
                                      <p:cBhvr>
                                        <p:cTn id="7" dur="500"/>
                                        <p:tgtEl>
                                          <p:spTgt spid="2324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2457"/>
                                        </p:tgtEl>
                                        <p:attrNameLst>
                                          <p:attrName>style.visibility</p:attrName>
                                        </p:attrNameLst>
                                      </p:cBhvr>
                                      <p:to>
                                        <p:strVal val="visible"/>
                                      </p:to>
                                    </p:set>
                                    <p:animEffect transition="in" filter="dissolve">
                                      <p:cBhvr>
                                        <p:cTn id="12" dur="500"/>
                                        <p:tgtEl>
                                          <p:spTgt spid="2324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2456"/>
                                        </p:tgtEl>
                                        <p:attrNameLst>
                                          <p:attrName>style.visibility</p:attrName>
                                        </p:attrNameLst>
                                      </p:cBhvr>
                                      <p:to>
                                        <p:strVal val="visible"/>
                                      </p:to>
                                    </p:set>
                                    <p:animEffect transition="in" filter="dissolve">
                                      <p:cBhvr>
                                        <p:cTn id="17" dur="500"/>
                                        <p:tgtEl>
                                          <p:spTgt spid="232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7"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00354" name="Slide Number Placeholder 5">
            <a:extLst>
              <a:ext uri="{FF2B5EF4-FFF2-40B4-BE49-F238E27FC236}">
                <a16:creationId xmlns:a16="http://schemas.microsoft.com/office/drawing/2014/main" id="{7A81AE81-B1AB-4F14-BEFD-29D73CC6F78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1E91536A-7C86-439A-9CE6-A71571201492}" type="slidenum">
              <a:rPr lang="en-GB" altLang="en-US" sz="1400" b="0" smtClean="0">
                <a:solidFill>
                  <a:schemeClr val="tx1"/>
                </a:solidFill>
                <a:latin typeface="Times New Roman" panose="02020603050405020304" pitchFamily="18" charset="0"/>
              </a:rPr>
              <a:pPr>
                <a:spcBef>
                  <a:spcPct val="0"/>
                </a:spcBef>
                <a:buClrTx/>
                <a:buFontTx/>
                <a:buNone/>
              </a:pPr>
              <a:t>89</a:t>
            </a:fld>
            <a:endParaRPr lang="en-GB" altLang="en-US" sz="1400" b="0">
              <a:solidFill>
                <a:schemeClr val="tx1"/>
              </a:solidFill>
              <a:latin typeface="Times New Roman" panose="02020603050405020304" pitchFamily="18" charset="0"/>
            </a:endParaRPr>
          </a:p>
        </p:txBody>
      </p:sp>
      <p:sp>
        <p:nvSpPr>
          <p:cNvPr id="240642" name="Rectangle 2">
            <a:extLst>
              <a:ext uri="{FF2B5EF4-FFF2-40B4-BE49-F238E27FC236}">
                <a16:creationId xmlns:a16="http://schemas.microsoft.com/office/drawing/2014/main" id="{962E9EEC-7154-4269-94AB-08491FE640F2}"/>
              </a:ext>
            </a:extLst>
          </p:cNvPr>
          <p:cNvSpPr>
            <a:spLocks noGrp="1" noChangeArrowheads="1"/>
          </p:cNvSpPr>
          <p:nvPr>
            <p:ph type="title"/>
          </p:nvPr>
        </p:nvSpPr>
        <p:spPr/>
        <p:txBody>
          <a:bodyPr/>
          <a:lstStyle/>
          <a:p>
            <a:pPr eaLnBrk="1" hangingPunct="1">
              <a:defRPr/>
            </a:pPr>
            <a:r>
              <a:rPr lang="en-GB"/>
              <a:t>HARVESTING</a:t>
            </a:r>
          </a:p>
        </p:txBody>
      </p:sp>
      <p:sp>
        <p:nvSpPr>
          <p:cNvPr id="100356" name="Rectangle 3">
            <a:extLst>
              <a:ext uri="{FF2B5EF4-FFF2-40B4-BE49-F238E27FC236}">
                <a16:creationId xmlns:a16="http://schemas.microsoft.com/office/drawing/2014/main" id="{EF5812C1-9060-4338-97CB-950928746879}"/>
              </a:ext>
            </a:extLst>
          </p:cNvPr>
          <p:cNvSpPr>
            <a:spLocks noGrp="1" noChangeArrowheads="1"/>
          </p:cNvSpPr>
          <p:nvPr>
            <p:ph type="body" idx="1"/>
          </p:nvPr>
        </p:nvSpPr>
        <p:spPr/>
        <p:txBody>
          <a:bodyPr/>
          <a:lstStyle/>
          <a:p>
            <a:pPr eaLnBrk="1" hangingPunct="1"/>
            <a:r>
              <a:rPr lang="en-GB" altLang="en-US"/>
              <a:t>Harvesting is November to January </a:t>
            </a:r>
          </a:p>
          <a:p>
            <a:pPr eaLnBrk="1" hangingPunct="1"/>
            <a:r>
              <a:rPr lang="en-GB" altLang="en-US"/>
              <a:t>the tree is shaken or beaten (see Isaiah 24:13, Deuteronomy 24:20)</a:t>
            </a:r>
          </a:p>
          <a:p>
            <a:pPr eaLnBrk="1" hangingPunct="1"/>
            <a:r>
              <a:rPr lang="en-GB" altLang="en-US"/>
              <a:t>the berries are then picked up by hand</a:t>
            </a:r>
          </a:p>
          <a:p>
            <a:pPr eaLnBrk="1" hangingPunct="1"/>
            <a:endParaRPr lang="en-GB"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056FA9-309B-408E-8C54-2F4D95E461D7}"/>
              </a:ext>
            </a:extLst>
          </p:cNvPr>
          <p:cNvSpPr>
            <a:spLocks noGrp="1"/>
          </p:cNvSpPr>
          <p:nvPr>
            <p:ph type="sldNum" sz="quarter" idx="12"/>
          </p:nvPr>
        </p:nvSpPr>
        <p:spPr/>
        <p:txBody>
          <a:bodyPr/>
          <a:lstStyle/>
          <a:p>
            <a:pPr>
              <a:defRPr/>
            </a:pPr>
            <a:fld id="{4D2FBDF9-7730-468E-866C-3A10A0D71DCA}" type="slidenum">
              <a:rPr lang="en-GB" altLang="en-US" smtClean="0"/>
              <a:pPr>
                <a:defRPr/>
              </a:pPr>
              <a:t>9</a:t>
            </a:fld>
            <a:endParaRPr lang="en-GB" altLang="en-US"/>
          </a:p>
        </p:txBody>
      </p:sp>
      <p:pic>
        <p:nvPicPr>
          <p:cNvPr id="3" name="Picture 2">
            <a:extLst>
              <a:ext uri="{FF2B5EF4-FFF2-40B4-BE49-F238E27FC236}">
                <a16:creationId xmlns:a16="http://schemas.microsoft.com/office/drawing/2014/main" id="{FC8457E9-51ED-4DB6-969F-8C192BEB2370}"/>
              </a:ext>
            </a:extLst>
          </p:cNvPr>
          <p:cNvPicPr>
            <a:picLocks noChangeAspect="1"/>
          </p:cNvPicPr>
          <p:nvPr/>
        </p:nvPicPr>
        <p:blipFill>
          <a:blip r:embed="rId2"/>
          <a:stretch>
            <a:fillRect/>
          </a:stretch>
        </p:blipFill>
        <p:spPr>
          <a:xfrm>
            <a:off x="0" y="19050"/>
            <a:ext cx="9111369" cy="6838950"/>
          </a:xfrm>
          <a:prstGeom prst="rect">
            <a:avLst/>
          </a:prstGeom>
        </p:spPr>
      </p:pic>
      <p:sp>
        <p:nvSpPr>
          <p:cNvPr id="4" name="Text Box 3">
            <a:extLst>
              <a:ext uri="{FF2B5EF4-FFF2-40B4-BE49-F238E27FC236}">
                <a16:creationId xmlns:a16="http://schemas.microsoft.com/office/drawing/2014/main" id="{8FC1BE45-7A10-494D-BB6A-2ED1DC7C1A12}"/>
              </a:ext>
            </a:extLst>
          </p:cNvPr>
          <p:cNvSpPr txBox="1">
            <a:spLocks noChangeArrowheads="1"/>
          </p:cNvSpPr>
          <p:nvPr/>
        </p:nvSpPr>
        <p:spPr bwMode="auto">
          <a:xfrm>
            <a:off x="251520" y="260648"/>
            <a:ext cx="1828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dirty="0">
                <a:solidFill>
                  <a:schemeClr val="bg1"/>
                </a:solidFill>
              </a:rPr>
              <a:t>Slavery</a:t>
            </a:r>
          </a:p>
        </p:txBody>
      </p:sp>
    </p:spTree>
    <p:extLst>
      <p:ext uri="{BB962C8B-B14F-4D97-AF65-F5344CB8AC3E}">
        <p14:creationId xmlns:p14="http://schemas.microsoft.com/office/powerpoint/2010/main" val="19716291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101378" name="Slide Number Placeholder 3">
            <a:extLst>
              <a:ext uri="{FF2B5EF4-FFF2-40B4-BE49-F238E27FC236}">
                <a16:creationId xmlns:a16="http://schemas.microsoft.com/office/drawing/2014/main" id="{C5A31D38-9766-4879-85DF-B1AE70B8CFC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07216206-BE48-4C50-BBAD-4039293494A7}" type="slidenum">
              <a:rPr lang="en-GB" altLang="en-US" sz="1400" b="0" smtClean="0">
                <a:solidFill>
                  <a:schemeClr val="tx1"/>
                </a:solidFill>
                <a:latin typeface="Times New Roman" panose="02020603050405020304" pitchFamily="18" charset="0"/>
              </a:rPr>
              <a:pPr>
                <a:spcBef>
                  <a:spcPct val="0"/>
                </a:spcBef>
                <a:buClrTx/>
                <a:buFontTx/>
                <a:buNone/>
              </a:pPr>
              <a:t>90</a:t>
            </a:fld>
            <a:endParaRPr lang="en-GB" altLang="en-US" sz="1400" b="0">
              <a:solidFill>
                <a:schemeClr val="tx1"/>
              </a:solidFill>
              <a:latin typeface="Times New Roman" panose="02020603050405020304" pitchFamily="18" charset="0"/>
            </a:endParaRPr>
          </a:p>
        </p:txBody>
      </p:sp>
      <p:pic>
        <p:nvPicPr>
          <p:cNvPr id="101379" name="Picture 3" descr="http://www.historyforkids.org/learn/greeks/food/pictures/oliveharvest.jpg">
            <a:extLst>
              <a:ext uri="{FF2B5EF4-FFF2-40B4-BE49-F238E27FC236}">
                <a16:creationId xmlns:a16="http://schemas.microsoft.com/office/drawing/2014/main" id="{9F04B52F-A5B9-4F53-9BE6-F6D8066B4798}"/>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b="713"/>
          <a:stretch>
            <a:fillRect/>
          </a:stretch>
        </p:blipFill>
        <p:spPr bwMode="auto">
          <a:xfrm>
            <a:off x="2209800" y="381000"/>
            <a:ext cx="4046538"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20780E29-3666-4CE6-9768-0B111F22BE55}"/>
              </a:ext>
            </a:extLst>
          </p:cNvPr>
          <p:cNvSpPr txBox="1">
            <a:spLocks noChangeArrowheads="1"/>
          </p:cNvSpPr>
          <p:nvPr/>
        </p:nvSpPr>
        <p:spPr bwMode="auto">
          <a:xfrm>
            <a:off x="152400" y="5486400"/>
            <a:ext cx="3962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lgn="ctr" eaLnBrk="1" hangingPunct="1">
              <a:spcBef>
                <a:spcPct val="50000"/>
              </a:spcBef>
              <a:buClrTx/>
              <a:buFontTx/>
              <a:buNone/>
            </a:pPr>
            <a:r>
              <a:rPr lang="en-GB" altLang="en-US" sz="2800">
                <a:solidFill>
                  <a:schemeClr val="tx1"/>
                </a:solidFill>
              </a:rPr>
              <a:t>Greek urn with olive harvest</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1">
            <a:extLst>
              <a:ext uri="{FF2B5EF4-FFF2-40B4-BE49-F238E27FC236}">
                <a16:creationId xmlns:a16="http://schemas.microsoft.com/office/drawing/2014/main" id="{C35C5389-F64D-40A4-AEF9-23F95F5DBEB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54C34E7-632C-44D6-958A-DEB7233F9F61}" type="slidenum">
              <a:rPr lang="en-GB" altLang="en-US" sz="1400" b="0" smtClean="0">
                <a:solidFill>
                  <a:schemeClr val="tx1"/>
                </a:solidFill>
                <a:latin typeface="Times New Roman" panose="02020603050405020304" pitchFamily="18" charset="0"/>
              </a:rPr>
              <a:pPr>
                <a:spcBef>
                  <a:spcPct val="0"/>
                </a:spcBef>
                <a:buClrTx/>
                <a:buFontTx/>
                <a:buNone/>
              </a:pPr>
              <a:t>91</a:t>
            </a:fld>
            <a:endParaRPr lang="en-GB" altLang="en-US" sz="1400" b="0">
              <a:solidFill>
                <a:schemeClr val="tx1"/>
              </a:solidFill>
              <a:latin typeface="Times New Roman" panose="02020603050405020304" pitchFamily="18" charset="0"/>
            </a:endParaRPr>
          </a:p>
        </p:txBody>
      </p:sp>
      <p:pic>
        <p:nvPicPr>
          <p:cNvPr id="102403" name="Picture 3" descr="A picture containing grass&#10;&#10;Description automatically generated">
            <a:extLst>
              <a:ext uri="{FF2B5EF4-FFF2-40B4-BE49-F238E27FC236}">
                <a16:creationId xmlns:a16="http://schemas.microsoft.com/office/drawing/2014/main" id="{7144F109-0A1C-4791-A539-2A5C486A4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03426" name="Slide Number Placeholder 5">
            <a:extLst>
              <a:ext uri="{FF2B5EF4-FFF2-40B4-BE49-F238E27FC236}">
                <a16:creationId xmlns:a16="http://schemas.microsoft.com/office/drawing/2014/main" id="{0320F2C5-CC14-4AEA-BE5A-4D1116AF6B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D55BB9BC-8521-4123-9521-60588A46F579}" type="slidenum">
              <a:rPr lang="en-GB" altLang="en-US" sz="1400" b="0" smtClean="0">
                <a:solidFill>
                  <a:schemeClr val="tx1"/>
                </a:solidFill>
                <a:latin typeface="Times New Roman" panose="02020603050405020304" pitchFamily="18" charset="0"/>
              </a:rPr>
              <a:pPr>
                <a:spcBef>
                  <a:spcPct val="0"/>
                </a:spcBef>
                <a:buClrTx/>
                <a:buFontTx/>
                <a:buNone/>
              </a:pPr>
              <a:t>92</a:t>
            </a:fld>
            <a:endParaRPr lang="en-GB" altLang="en-US" sz="1400" b="0">
              <a:solidFill>
                <a:schemeClr val="tx1"/>
              </a:solidFill>
              <a:latin typeface="Times New Roman" panose="02020603050405020304" pitchFamily="18" charset="0"/>
            </a:endParaRPr>
          </a:p>
        </p:txBody>
      </p:sp>
      <p:sp>
        <p:nvSpPr>
          <p:cNvPr id="257026" name="Rectangle 2">
            <a:extLst>
              <a:ext uri="{FF2B5EF4-FFF2-40B4-BE49-F238E27FC236}">
                <a16:creationId xmlns:a16="http://schemas.microsoft.com/office/drawing/2014/main" id="{00BE9938-2E55-47E2-889D-908EBF11017D}"/>
              </a:ext>
            </a:extLst>
          </p:cNvPr>
          <p:cNvSpPr>
            <a:spLocks noGrp="1" noChangeArrowheads="1"/>
          </p:cNvSpPr>
          <p:nvPr>
            <p:ph type="title"/>
          </p:nvPr>
        </p:nvSpPr>
        <p:spPr/>
        <p:txBody>
          <a:bodyPr/>
          <a:lstStyle/>
          <a:p>
            <a:pPr eaLnBrk="1" hangingPunct="1">
              <a:defRPr/>
            </a:pPr>
            <a:r>
              <a:rPr lang="en-GB"/>
              <a:t>OLIVES</a:t>
            </a:r>
          </a:p>
        </p:txBody>
      </p:sp>
      <p:sp>
        <p:nvSpPr>
          <p:cNvPr id="103428" name="Rectangle 3">
            <a:extLst>
              <a:ext uri="{FF2B5EF4-FFF2-40B4-BE49-F238E27FC236}">
                <a16:creationId xmlns:a16="http://schemas.microsoft.com/office/drawing/2014/main" id="{5ECB78D5-C63F-4D5B-AAAE-4128AD97C774}"/>
              </a:ext>
            </a:extLst>
          </p:cNvPr>
          <p:cNvSpPr>
            <a:spLocks noGrp="1" noChangeArrowheads="1"/>
          </p:cNvSpPr>
          <p:nvPr>
            <p:ph type="body" idx="1"/>
          </p:nvPr>
        </p:nvSpPr>
        <p:spPr/>
        <p:txBody>
          <a:bodyPr/>
          <a:lstStyle/>
          <a:p>
            <a:pPr eaLnBrk="1" hangingPunct="1"/>
            <a:r>
              <a:rPr lang="en-GB" altLang="en-US"/>
              <a:t>Fresh olives are bitter</a:t>
            </a:r>
          </a:p>
          <a:p>
            <a:pPr eaLnBrk="1" hangingPunct="1"/>
            <a:r>
              <a:rPr lang="en-GB" altLang="en-US"/>
              <a:t>They are fermented and stored in brine to make them good to eat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05474" name="Slide Number Placeholder 5">
            <a:extLst>
              <a:ext uri="{FF2B5EF4-FFF2-40B4-BE49-F238E27FC236}">
                <a16:creationId xmlns:a16="http://schemas.microsoft.com/office/drawing/2014/main" id="{F5B434B8-9B2B-43D8-A066-54F28FBBF9A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9A149BE9-F2C1-40F8-8F01-59C5680C20F0}" type="slidenum">
              <a:rPr lang="en-GB" altLang="en-US" sz="1400" b="0" smtClean="0">
                <a:solidFill>
                  <a:schemeClr val="tx1"/>
                </a:solidFill>
                <a:latin typeface="Times New Roman" panose="02020603050405020304" pitchFamily="18" charset="0"/>
              </a:rPr>
              <a:pPr>
                <a:spcBef>
                  <a:spcPct val="0"/>
                </a:spcBef>
                <a:buClrTx/>
                <a:buFontTx/>
                <a:buNone/>
              </a:pPr>
              <a:t>93</a:t>
            </a:fld>
            <a:endParaRPr lang="en-GB" altLang="en-US" sz="1400" b="0">
              <a:solidFill>
                <a:schemeClr val="tx1"/>
              </a:solidFill>
              <a:latin typeface="Times New Roman" panose="02020603050405020304" pitchFamily="18" charset="0"/>
            </a:endParaRPr>
          </a:p>
        </p:txBody>
      </p:sp>
      <p:sp>
        <p:nvSpPr>
          <p:cNvPr id="241666" name="Rectangle 2">
            <a:extLst>
              <a:ext uri="{FF2B5EF4-FFF2-40B4-BE49-F238E27FC236}">
                <a16:creationId xmlns:a16="http://schemas.microsoft.com/office/drawing/2014/main" id="{DB768EF4-E6A1-4503-9B79-992B490FC6FD}"/>
              </a:ext>
            </a:extLst>
          </p:cNvPr>
          <p:cNvSpPr>
            <a:spLocks noGrp="1" noChangeArrowheads="1"/>
          </p:cNvSpPr>
          <p:nvPr>
            <p:ph type="title"/>
          </p:nvPr>
        </p:nvSpPr>
        <p:spPr/>
        <p:txBody>
          <a:bodyPr/>
          <a:lstStyle/>
          <a:p>
            <a:pPr eaLnBrk="1" hangingPunct="1">
              <a:defRPr/>
            </a:pPr>
            <a:r>
              <a:rPr lang="en-GB"/>
              <a:t>EXTRACTING THE OIL</a:t>
            </a:r>
          </a:p>
        </p:txBody>
      </p:sp>
      <p:sp>
        <p:nvSpPr>
          <p:cNvPr id="105476" name="Rectangle 3">
            <a:extLst>
              <a:ext uri="{FF2B5EF4-FFF2-40B4-BE49-F238E27FC236}">
                <a16:creationId xmlns:a16="http://schemas.microsoft.com/office/drawing/2014/main" id="{12EE193D-551A-46BE-A0A6-E89F04220040}"/>
              </a:ext>
            </a:extLst>
          </p:cNvPr>
          <p:cNvSpPr>
            <a:spLocks noGrp="1" noChangeArrowheads="1"/>
          </p:cNvSpPr>
          <p:nvPr>
            <p:ph type="body" idx="1"/>
          </p:nvPr>
        </p:nvSpPr>
        <p:spPr>
          <a:xfrm>
            <a:off x="685800" y="1447800"/>
            <a:ext cx="7696200" cy="990600"/>
          </a:xfrm>
        </p:spPr>
        <p:txBody>
          <a:bodyPr/>
          <a:lstStyle/>
          <a:p>
            <a:pPr eaLnBrk="1" hangingPunct="1">
              <a:lnSpc>
                <a:spcPct val="90000"/>
              </a:lnSpc>
            </a:pPr>
            <a:r>
              <a:rPr lang="en-GB" altLang="en-US"/>
              <a:t>To make olive oil, the berries and pits (stones) are crushed by a roller</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3">
            <a:extLst>
              <a:ext uri="{FF2B5EF4-FFF2-40B4-BE49-F238E27FC236}">
                <a16:creationId xmlns:a16="http://schemas.microsoft.com/office/drawing/2014/main" id="{63EB29E1-89D5-4943-B795-1F7E0257FBD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AE66E006-2252-4153-8656-D47F4C81B973}" type="slidenum">
              <a:rPr lang="en-GB" altLang="en-US" sz="1400" b="0" smtClean="0">
                <a:solidFill>
                  <a:schemeClr val="tx1"/>
                </a:solidFill>
                <a:latin typeface="Times New Roman" panose="02020603050405020304" pitchFamily="18" charset="0"/>
              </a:rPr>
              <a:pPr>
                <a:spcBef>
                  <a:spcPct val="0"/>
                </a:spcBef>
                <a:buClrTx/>
                <a:buFontTx/>
                <a:buNone/>
              </a:pPr>
              <a:t>94</a:t>
            </a:fld>
            <a:endParaRPr lang="en-GB" altLang="en-US" sz="1400" b="0">
              <a:solidFill>
                <a:schemeClr val="tx1"/>
              </a:solidFill>
              <a:latin typeface="Times New Roman" panose="02020603050405020304" pitchFamily="18" charset="0"/>
            </a:endParaRPr>
          </a:p>
        </p:txBody>
      </p:sp>
      <p:pic>
        <p:nvPicPr>
          <p:cNvPr id="106499" name="Picture 2" descr="C:\Documents and Settings\DAVID\My Documents\My Pictures\Archaeology\Farming\press1.jpg">
            <a:extLst>
              <a:ext uri="{FF2B5EF4-FFF2-40B4-BE49-F238E27FC236}">
                <a16:creationId xmlns:a16="http://schemas.microsoft.com/office/drawing/2014/main" id="{19723929-B759-4DF2-880F-D972F23F1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41" r="2309" b="1624"/>
          <a:stretch>
            <a:fillRect/>
          </a:stretch>
        </p:blipFill>
        <p:spPr bwMode="auto">
          <a:xfrm>
            <a:off x="0" y="0"/>
            <a:ext cx="91440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3">
            <a:extLst>
              <a:ext uri="{FF2B5EF4-FFF2-40B4-BE49-F238E27FC236}">
                <a16:creationId xmlns:a16="http://schemas.microsoft.com/office/drawing/2014/main" id="{6D8C83FB-23D1-4D1E-AF28-937E3EF62079}"/>
              </a:ext>
            </a:extLst>
          </p:cNvPr>
          <p:cNvSpPr txBox="1">
            <a:spLocks noChangeArrowheads="1"/>
          </p:cNvSpPr>
          <p:nvPr/>
        </p:nvSpPr>
        <p:spPr bwMode="auto">
          <a:xfrm>
            <a:off x="5181600" y="5334000"/>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chemeClr val="tx1"/>
                </a:solidFill>
              </a:rPr>
              <a:t>Berry crusher</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07522" name="Slide Number Placeholder 5">
            <a:extLst>
              <a:ext uri="{FF2B5EF4-FFF2-40B4-BE49-F238E27FC236}">
                <a16:creationId xmlns:a16="http://schemas.microsoft.com/office/drawing/2014/main" id="{A6F34CCF-02F4-49F2-AEF4-E837E985998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AF7452F7-2E6F-424E-A467-0EE02AFC0418}" type="slidenum">
              <a:rPr lang="en-GB" altLang="en-US" sz="1400" b="0" smtClean="0">
                <a:solidFill>
                  <a:schemeClr val="tx1"/>
                </a:solidFill>
                <a:latin typeface="Times New Roman" panose="02020603050405020304" pitchFamily="18" charset="0"/>
              </a:rPr>
              <a:pPr>
                <a:spcBef>
                  <a:spcPct val="0"/>
                </a:spcBef>
                <a:buClrTx/>
                <a:buFontTx/>
                <a:buNone/>
              </a:pPr>
              <a:t>95</a:t>
            </a:fld>
            <a:endParaRPr lang="en-GB" altLang="en-US" sz="1400" b="0">
              <a:solidFill>
                <a:schemeClr val="tx1"/>
              </a:solidFill>
              <a:latin typeface="Times New Roman" panose="02020603050405020304" pitchFamily="18" charset="0"/>
            </a:endParaRPr>
          </a:p>
        </p:txBody>
      </p:sp>
      <p:sp>
        <p:nvSpPr>
          <p:cNvPr id="245762" name="Rectangle 2">
            <a:extLst>
              <a:ext uri="{FF2B5EF4-FFF2-40B4-BE49-F238E27FC236}">
                <a16:creationId xmlns:a16="http://schemas.microsoft.com/office/drawing/2014/main" id="{5CE9B233-5C57-441F-8295-91F28092D747}"/>
              </a:ext>
            </a:extLst>
          </p:cNvPr>
          <p:cNvSpPr>
            <a:spLocks noGrp="1" noChangeArrowheads="1"/>
          </p:cNvSpPr>
          <p:nvPr>
            <p:ph type="title"/>
          </p:nvPr>
        </p:nvSpPr>
        <p:spPr/>
        <p:txBody>
          <a:bodyPr/>
          <a:lstStyle/>
          <a:p>
            <a:pPr eaLnBrk="1" hangingPunct="1">
              <a:defRPr/>
            </a:pPr>
            <a:r>
              <a:rPr lang="en-GB"/>
              <a:t>EXTRACTING THE OIL</a:t>
            </a:r>
          </a:p>
        </p:txBody>
      </p:sp>
      <p:sp>
        <p:nvSpPr>
          <p:cNvPr id="107524" name="Rectangle 3">
            <a:extLst>
              <a:ext uri="{FF2B5EF4-FFF2-40B4-BE49-F238E27FC236}">
                <a16:creationId xmlns:a16="http://schemas.microsoft.com/office/drawing/2014/main" id="{7F6AC098-8424-4EB9-93A0-A9A8E3FC49D1}"/>
              </a:ext>
            </a:extLst>
          </p:cNvPr>
          <p:cNvSpPr>
            <a:spLocks noGrp="1" noChangeArrowheads="1"/>
          </p:cNvSpPr>
          <p:nvPr>
            <p:ph type="body" idx="1"/>
          </p:nvPr>
        </p:nvSpPr>
        <p:spPr>
          <a:xfrm>
            <a:off x="685800" y="1447800"/>
            <a:ext cx="7696200" cy="990600"/>
          </a:xfrm>
        </p:spPr>
        <p:txBody>
          <a:bodyPr/>
          <a:lstStyle/>
          <a:p>
            <a:pPr eaLnBrk="1" hangingPunct="1">
              <a:lnSpc>
                <a:spcPct val="90000"/>
              </a:lnSpc>
            </a:pPr>
            <a:r>
              <a:rPr lang="en-GB" altLang="en-US"/>
              <a:t>The slimy pulp is packed into string bags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08546" name="Slide Number Placeholder 3">
            <a:extLst>
              <a:ext uri="{FF2B5EF4-FFF2-40B4-BE49-F238E27FC236}">
                <a16:creationId xmlns:a16="http://schemas.microsoft.com/office/drawing/2014/main" id="{4B9F85F8-FD38-4C11-A7E8-09D8ACB645F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56272C5F-60F5-44AD-9214-963E566823B5}" type="slidenum">
              <a:rPr lang="en-GB" altLang="en-US" sz="1400" b="0" smtClean="0">
                <a:solidFill>
                  <a:schemeClr val="tx1"/>
                </a:solidFill>
                <a:latin typeface="Times New Roman" panose="02020603050405020304" pitchFamily="18" charset="0"/>
              </a:rPr>
              <a:pPr>
                <a:spcBef>
                  <a:spcPct val="0"/>
                </a:spcBef>
                <a:buClrTx/>
                <a:buFontTx/>
                <a:buNone/>
              </a:pPr>
              <a:t>96</a:t>
            </a:fld>
            <a:endParaRPr lang="en-GB" altLang="en-US" sz="1400" b="0">
              <a:solidFill>
                <a:schemeClr val="tx1"/>
              </a:solidFill>
              <a:latin typeface="Times New Roman" panose="02020603050405020304" pitchFamily="18" charset="0"/>
            </a:endParaRPr>
          </a:p>
        </p:txBody>
      </p:sp>
      <p:pic>
        <p:nvPicPr>
          <p:cNvPr id="108547" name="Picture 2">
            <a:extLst>
              <a:ext uri="{FF2B5EF4-FFF2-40B4-BE49-F238E27FC236}">
                <a16:creationId xmlns:a16="http://schemas.microsoft.com/office/drawing/2014/main" id="{D0B7F6B6-4A79-4D08-8580-35653AFD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314325"/>
            <a:ext cx="6869113"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3">
            <a:extLst>
              <a:ext uri="{FF2B5EF4-FFF2-40B4-BE49-F238E27FC236}">
                <a16:creationId xmlns:a16="http://schemas.microsoft.com/office/drawing/2014/main" id="{2F2CC29F-1F20-4B61-8679-5C5EDEF2C19F}"/>
              </a:ext>
            </a:extLst>
          </p:cNvPr>
          <p:cNvSpPr txBox="1">
            <a:spLocks noChangeArrowheads="1"/>
          </p:cNvSpPr>
          <p:nvPr/>
        </p:nvSpPr>
        <p:spPr bwMode="auto">
          <a:xfrm>
            <a:off x="3657600" y="4572000"/>
            <a:ext cx="3962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a:solidFill>
                  <a:schemeClr val="tx1"/>
                </a:solidFill>
              </a:rPr>
              <a:t>Pulp bag</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70C0"/>
            </a:gs>
            <a:gs pos="100000">
              <a:srgbClr val="3366CC"/>
            </a:gs>
          </a:gsLst>
          <a:lin ang="5400000" scaled="1"/>
        </a:gradFill>
        <a:effectLst/>
      </p:bgPr>
    </p:bg>
    <p:spTree>
      <p:nvGrpSpPr>
        <p:cNvPr id="1" name=""/>
        <p:cNvGrpSpPr/>
        <p:nvPr/>
      </p:nvGrpSpPr>
      <p:grpSpPr>
        <a:xfrm>
          <a:off x="0" y="0"/>
          <a:ext cx="0" cy="0"/>
          <a:chOff x="0" y="0"/>
          <a:chExt cx="0" cy="0"/>
        </a:xfrm>
      </p:grpSpPr>
      <p:sp>
        <p:nvSpPr>
          <p:cNvPr id="109570" name="Slide Number Placeholder 5">
            <a:extLst>
              <a:ext uri="{FF2B5EF4-FFF2-40B4-BE49-F238E27FC236}">
                <a16:creationId xmlns:a16="http://schemas.microsoft.com/office/drawing/2014/main" id="{21F6BC52-3E58-4686-B5DB-E8FC15698B5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F870A543-2CF7-4E74-B6B9-7D3AF0341199}" type="slidenum">
              <a:rPr lang="en-GB" altLang="en-US" sz="1400" b="0" smtClean="0">
                <a:solidFill>
                  <a:schemeClr val="tx1"/>
                </a:solidFill>
                <a:latin typeface="Times New Roman" panose="02020603050405020304" pitchFamily="18" charset="0"/>
              </a:rPr>
              <a:pPr>
                <a:spcBef>
                  <a:spcPct val="0"/>
                </a:spcBef>
                <a:buClrTx/>
                <a:buFontTx/>
                <a:buNone/>
              </a:pPr>
              <a:t>97</a:t>
            </a:fld>
            <a:endParaRPr lang="en-GB" altLang="en-US" sz="1400" b="0">
              <a:solidFill>
                <a:schemeClr val="tx1"/>
              </a:solidFill>
              <a:latin typeface="Times New Roman" panose="02020603050405020304" pitchFamily="18" charset="0"/>
            </a:endParaRPr>
          </a:p>
        </p:txBody>
      </p:sp>
      <p:sp>
        <p:nvSpPr>
          <p:cNvPr id="243714" name="Rectangle 2">
            <a:extLst>
              <a:ext uri="{FF2B5EF4-FFF2-40B4-BE49-F238E27FC236}">
                <a16:creationId xmlns:a16="http://schemas.microsoft.com/office/drawing/2014/main" id="{75695051-E184-4D39-9DB1-F17AD1B41480}"/>
              </a:ext>
            </a:extLst>
          </p:cNvPr>
          <p:cNvSpPr>
            <a:spLocks noGrp="1" noChangeArrowheads="1"/>
          </p:cNvSpPr>
          <p:nvPr>
            <p:ph type="title"/>
          </p:nvPr>
        </p:nvSpPr>
        <p:spPr/>
        <p:txBody>
          <a:bodyPr/>
          <a:lstStyle/>
          <a:p>
            <a:pPr eaLnBrk="1" hangingPunct="1">
              <a:defRPr/>
            </a:pPr>
            <a:r>
              <a:rPr lang="en-GB"/>
              <a:t>EXTRACTING THE OIL</a:t>
            </a:r>
          </a:p>
        </p:txBody>
      </p:sp>
      <p:sp>
        <p:nvSpPr>
          <p:cNvPr id="109572" name="Rectangle 3">
            <a:extLst>
              <a:ext uri="{FF2B5EF4-FFF2-40B4-BE49-F238E27FC236}">
                <a16:creationId xmlns:a16="http://schemas.microsoft.com/office/drawing/2014/main" id="{9111BC05-8BFB-4C74-8841-4F50F5EE8BC8}"/>
              </a:ext>
            </a:extLst>
          </p:cNvPr>
          <p:cNvSpPr>
            <a:spLocks noGrp="1" noChangeArrowheads="1"/>
          </p:cNvSpPr>
          <p:nvPr>
            <p:ph type="body" idx="1"/>
          </p:nvPr>
        </p:nvSpPr>
        <p:spPr>
          <a:xfrm>
            <a:off x="685800" y="1447800"/>
            <a:ext cx="7696200" cy="2895600"/>
          </a:xfrm>
        </p:spPr>
        <p:txBody>
          <a:bodyPr/>
          <a:lstStyle/>
          <a:p>
            <a:pPr eaLnBrk="1" hangingPunct="1"/>
            <a:r>
              <a:rPr lang="en-GB" altLang="en-US"/>
              <a:t>A stack of bags is fitted under the olive press</a:t>
            </a:r>
          </a:p>
          <a:p>
            <a:pPr eaLnBrk="1" hangingPunct="1"/>
            <a:r>
              <a:rPr lang="en-GB" altLang="en-US"/>
              <a:t> the weights squeeze out the oil and juices</a:t>
            </a:r>
          </a:p>
          <a:p>
            <a:pPr eaLnBrk="1" hangingPunct="1"/>
            <a:r>
              <a:rPr lang="en-GB" altLang="en-US"/>
              <a:t>Gethsemane means ‘olive press’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3">
            <a:extLst>
              <a:ext uri="{FF2B5EF4-FFF2-40B4-BE49-F238E27FC236}">
                <a16:creationId xmlns:a16="http://schemas.microsoft.com/office/drawing/2014/main" id="{C98F331F-898A-4EF4-B838-6B80CE31C53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A40E54DA-ADCE-40EE-857F-13E244603B8C}" type="slidenum">
              <a:rPr lang="en-GB" altLang="en-US" sz="1400" b="0" smtClean="0">
                <a:solidFill>
                  <a:schemeClr val="tx1"/>
                </a:solidFill>
                <a:latin typeface="Times New Roman" panose="02020603050405020304" pitchFamily="18" charset="0"/>
              </a:rPr>
              <a:pPr>
                <a:spcBef>
                  <a:spcPct val="0"/>
                </a:spcBef>
                <a:buClrTx/>
                <a:buFontTx/>
                <a:buNone/>
              </a:pPr>
              <a:t>98</a:t>
            </a:fld>
            <a:endParaRPr lang="en-GB" altLang="en-US" sz="1400" b="0">
              <a:solidFill>
                <a:schemeClr val="tx1"/>
              </a:solidFill>
              <a:latin typeface="Times New Roman" panose="02020603050405020304" pitchFamily="18" charset="0"/>
            </a:endParaRPr>
          </a:p>
        </p:txBody>
      </p:sp>
      <p:pic>
        <p:nvPicPr>
          <p:cNvPr id="110595" name="Picture 2" descr="C:\Documents and Settings\DAVID\My Documents\My Pictures\Archaeology\Farming\press2.jpg">
            <a:extLst>
              <a:ext uri="{FF2B5EF4-FFF2-40B4-BE49-F238E27FC236}">
                <a16:creationId xmlns:a16="http://schemas.microsoft.com/office/drawing/2014/main" id="{5C38730E-030D-4CE8-8858-FA7E4B047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927" b="1624"/>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Text Box 4">
            <a:extLst>
              <a:ext uri="{FF2B5EF4-FFF2-40B4-BE49-F238E27FC236}">
                <a16:creationId xmlns:a16="http://schemas.microsoft.com/office/drawing/2014/main" id="{E250D97A-FE62-43BA-A511-2B53EFD426E4}"/>
              </a:ext>
            </a:extLst>
          </p:cNvPr>
          <p:cNvSpPr txBox="1">
            <a:spLocks noChangeArrowheads="1"/>
          </p:cNvSpPr>
          <p:nvPr/>
        </p:nvSpPr>
        <p:spPr bwMode="auto">
          <a:xfrm>
            <a:off x="3657600" y="1066800"/>
            <a:ext cx="114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t>lever</a:t>
            </a:r>
          </a:p>
        </p:txBody>
      </p:sp>
      <p:sp>
        <p:nvSpPr>
          <p:cNvPr id="244741" name="Text Box 5">
            <a:extLst>
              <a:ext uri="{FF2B5EF4-FFF2-40B4-BE49-F238E27FC236}">
                <a16:creationId xmlns:a16="http://schemas.microsoft.com/office/drawing/2014/main" id="{B7F61396-40D1-4EA8-A22E-924A4247EEB3}"/>
              </a:ext>
            </a:extLst>
          </p:cNvPr>
          <p:cNvSpPr txBox="1">
            <a:spLocks noChangeArrowheads="1"/>
          </p:cNvSpPr>
          <p:nvPr/>
        </p:nvSpPr>
        <p:spPr bwMode="auto">
          <a:xfrm>
            <a:off x="1981200" y="1752600"/>
            <a:ext cx="1828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2800" b="0"/>
              <a:t>weights</a:t>
            </a:r>
          </a:p>
        </p:txBody>
      </p:sp>
      <p:grpSp>
        <p:nvGrpSpPr>
          <p:cNvPr id="2" name="Group 7">
            <a:extLst>
              <a:ext uri="{FF2B5EF4-FFF2-40B4-BE49-F238E27FC236}">
                <a16:creationId xmlns:a16="http://schemas.microsoft.com/office/drawing/2014/main" id="{535F741F-FCBE-4F97-84D9-432D5BB51B9B}"/>
              </a:ext>
            </a:extLst>
          </p:cNvPr>
          <p:cNvGrpSpPr>
            <a:grpSpLocks/>
          </p:cNvGrpSpPr>
          <p:nvPr/>
        </p:nvGrpSpPr>
        <p:grpSpPr bwMode="auto">
          <a:xfrm>
            <a:off x="5486400" y="2209800"/>
            <a:ext cx="1219200" cy="685800"/>
            <a:chOff x="3456" y="1392"/>
            <a:chExt cx="768" cy="432"/>
          </a:xfrm>
        </p:grpSpPr>
        <p:sp>
          <p:nvSpPr>
            <p:cNvPr id="110599" name="Oval 3">
              <a:extLst>
                <a:ext uri="{FF2B5EF4-FFF2-40B4-BE49-F238E27FC236}">
                  <a16:creationId xmlns:a16="http://schemas.microsoft.com/office/drawing/2014/main" id="{079AF7DD-4D1E-4E06-AA69-00A66C438D69}"/>
                </a:ext>
              </a:extLst>
            </p:cNvPr>
            <p:cNvSpPr>
              <a:spLocks noChangeArrowheads="1"/>
            </p:cNvSpPr>
            <p:nvPr/>
          </p:nvSpPr>
          <p:spPr bwMode="auto">
            <a:xfrm>
              <a:off x="3456" y="1392"/>
              <a:ext cx="432" cy="432"/>
            </a:xfrm>
            <a:prstGeom prst="ellipse">
              <a:avLst/>
            </a:prstGeom>
            <a:solidFill>
              <a:srgbClr val="FFFF00"/>
            </a:solidFill>
            <a:ln w="9525">
              <a:solidFill>
                <a:schemeClr val="tx1"/>
              </a:solidFill>
              <a:round/>
              <a:headEnd/>
              <a:tailEnd/>
            </a:ln>
          </p:spPr>
          <p:txBody>
            <a:bodyPr wrap="none" anchor="ct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0"/>
                </a:spcBef>
                <a:buClrTx/>
                <a:buFontTx/>
                <a:buNone/>
              </a:pPr>
              <a:endParaRPr lang="en-US" altLang="en-US" b="0">
                <a:solidFill>
                  <a:schemeClr val="tx1"/>
                </a:solidFill>
              </a:endParaRPr>
            </a:p>
          </p:txBody>
        </p:sp>
        <p:sp>
          <p:nvSpPr>
            <p:cNvPr id="110600" name="Text Box 6">
              <a:extLst>
                <a:ext uri="{FF2B5EF4-FFF2-40B4-BE49-F238E27FC236}">
                  <a16:creationId xmlns:a16="http://schemas.microsoft.com/office/drawing/2014/main" id="{F3C5E403-64B2-44C3-862D-40E8759001B4}"/>
                </a:ext>
              </a:extLst>
            </p:cNvPr>
            <p:cNvSpPr txBox="1">
              <a:spLocks noChangeArrowheads="1"/>
            </p:cNvSpPr>
            <p:nvPr/>
          </p:nvSpPr>
          <p:spPr bwMode="auto">
            <a:xfrm>
              <a:off x="3504" y="1488"/>
              <a:ext cx="7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eaLnBrk="1" hangingPunct="1">
                <a:spcBef>
                  <a:spcPct val="50000"/>
                </a:spcBef>
                <a:buClrTx/>
                <a:buFontTx/>
                <a:buNone/>
              </a:pPr>
              <a:r>
                <a:rPr lang="en-GB" altLang="en-US" sz="1800" b="0">
                  <a:solidFill>
                    <a:schemeClr val="tx1"/>
                  </a:solidFill>
                </a:rPr>
                <a:t>bags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44740"/>
                                        </p:tgtEl>
                                        <p:attrNameLst>
                                          <p:attrName>style.visibility</p:attrName>
                                        </p:attrNameLst>
                                      </p:cBhvr>
                                      <p:to>
                                        <p:strVal val="visible"/>
                                      </p:to>
                                    </p:set>
                                    <p:animEffect transition="in" filter="dissolve">
                                      <p:cBhvr>
                                        <p:cTn id="15" dur="500"/>
                                        <p:tgtEl>
                                          <p:spTgt spid="2447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44741"/>
                                        </p:tgtEl>
                                        <p:attrNameLst>
                                          <p:attrName>style.visibility</p:attrName>
                                        </p:attrNameLst>
                                      </p:cBhvr>
                                      <p:to>
                                        <p:strVal val="visible"/>
                                      </p:to>
                                    </p:set>
                                    <p:animEffect transition="in" filter="dissolve">
                                      <p:cBhvr>
                                        <p:cTn id="20" dur="500"/>
                                        <p:tgtEl>
                                          <p:spTgt spid="244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0" grpId="0" autoUpdateAnimBg="0"/>
      <p:bldP spid="244741"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1">
            <a:extLst>
              <a:ext uri="{FF2B5EF4-FFF2-40B4-BE49-F238E27FC236}">
                <a16:creationId xmlns:a16="http://schemas.microsoft.com/office/drawing/2014/main" id="{44A84325-7CFA-473D-8870-97C1F3BD50C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1pPr>
            <a:lvl2pPr marL="742950" indent="-285750">
              <a:spcBef>
                <a:spcPct val="20000"/>
              </a:spcBef>
              <a:buClr>
                <a:srgbClr val="FFFFFF"/>
              </a:buClr>
              <a:buFont typeface="Wingdings" panose="05000000000000000000" pitchFamily="2" charset="2"/>
              <a:buChar char="§"/>
              <a:defRPr sz="3200" b="1">
                <a:solidFill>
                  <a:srgbClr val="FFFFFF"/>
                </a:solidFill>
                <a:latin typeface="Arial" panose="020B0604020202020204" pitchFamily="34" charset="0"/>
              </a:defRPr>
            </a:lvl2pPr>
            <a:lvl3pPr marL="1143000" indent="-228600">
              <a:spcBef>
                <a:spcPct val="20000"/>
              </a:spcBef>
              <a:buClr>
                <a:srgbClr val="FFFFFF"/>
              </a:buClr>
              <a:buFont typeface="Wingdings" panose="05000000000000000000" pitchFamily="2" charset="2"/>
              <a:buChar char="§"/>
              <a:defRPr sz="3600">
                <a:solidFill>
                  <a:srgbClr val="FFFFFF"/>
                </a:solidFill>
                <a:latin typeface="Arial" panose="020B0604020202020204" pitchFamily="34" charset="0"/>
              </a:defRPr>
            </a:lvl3pPr>
            <a:lvl4pPr marL="16002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4pPr>
            <a:lvl5pPr marL="2057400" indent="-228600">
              <a:spcBef>
                <a:spcPct val="20000"/>
              </a:spcBef>
              <a:buClr>
                <a:srgbClr val="FFFFFF"/>
              </a:buClr>
              <a:buFont typeface="Wingdings" panose="05000000000000000000" pitchFamily="2" charset="2"/>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FFFF"/>
              </a:buClr>
              <a:buFont typeface="Wingdings" panose="05000000000000000000" pitchFamily="2" charset="2"/>
              <a:buChar char="§"/>
              <a:defRPr sz="3600">
                <a:solidFill>
                  <a:schemeClr val="tx1"/>
                </a:solidFill>
                <a:latin typeface="Arial" panose="020B0604020202020204" pitchFamily="34" charset="0"/>
              </a:defRPr>
            </a:lvl9pPr>
          </a:lstStyle>
          <a:p>
            <a:pPr>
              <a:spcBef>
                <a:spcPct val="0"/>
              </a:spcBef>
              <a:buClrTx/>
              <a:buFontTx/>
              <a:buNone/>
            </a:pPr>
            <a:fld id="{BC631E7C-8AD3-4BDA-BAF9-249B19F49441}" type="slidenum">
              <a:rPr lang="en-GB" altLang="en-US" sz="1400" b="0" smtClean="0">
                <a:solidFill>
                  <a:schemeClr val="tx1"/>
                </a:solidFill>
                <a:latin typeface="Times New Roman" panose="02020603050405020304" pitchFamily="18" charset="0"/>
              </a:rPr>
              <a:pPr>
                <a:spcBef>
                  <a:spcPct val="0"/>
                </a:spcBef>
                <a:buClrTx/>
                <a:buFontTx/>
                <a:buNone/>
              </a:pPr>
              <a:t>99</a:t>
            </a:fld>
            <a:endParaRPr lang="en-GB" altLang="en-US" sz="1400" b="0">
              <a:solidFill>
                <a:schemeClr val="tx1"/>
              </a:solidFill>
              <a:latin typeface="Times New Roman" panose="02020603050405020304" pitchFamily="18" charset="0"/>
            </a:endParaRPr>
          </a:p>
        </p:txBody>
      </p:sp>
      <p:pic>
        <p:nvPicPr>
          <p:cNvPr id="111619" name="Picture 4" descr="http://www.biblewalks.com/Photos5/hazor13.jpg">
            <a:extLst>
              <a:ext uri="{FF2B5EF4-FFF2-40B4-BE49-F238E27FC236}">
                <a16:creationId xmlns:a16="http://schemas.microsoft.com/office/drawing/2014/main" id="{91AD93AC-DB5C-4687-8754-99C829E2B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25745</TotalTime>
  <Words>5803</Words>
  <Application>Microsoft Office PowerPoint</Application>
  <PresentationFormat>On-screen Show (4:3)</PresentationFormat>
  <Paragraphs>1097</Paragraphs>
  <Slides>272</Slides>
  <Notes>44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272</vt:i4>
      </vt:variant>
    </vt:vector>
  </HeadingPairs>
  <TitlesOfParts>
    <vt:vector size="280" baseType="lpstr">
      <vt:lpstr>Wingdings</vt:lpstr>
      <vt:lpstr>Verdana</vt:lpstr>
      <vt:lpstr>Arial Black</vt:lpstr>
      <vt:lpstr>Arial</vt:lpstr>
      <vt:lpstr>Impact</vt:lpstr>
      <vt:lpstr>Times New Roman</vt:lpstr>
      <vt:lpstr>Default Design</vt:lpstr>
      <vt:lpstr>Document</vt:lpstr>
      <vt:lpstr>PowerPoint Presentation</vt:lpstr>
      <vt:lpstr>PowerPoint Presentation</vt:lpstr>
      <vt:lpstr>“THE LAND OF PROMISE”</vt:lpstr>
      <vt:lpstr>TWO HUNDRED YEARS</vt:lpstr>
      <vt:lpstr>TWO HUNDRED YEARS</vt:lpstr>
      <vt:lpstr>A NATION OF SLAVES</vt:lpstr>
      <vt:lpstr>PowerPoint Presentation</vt:lpstr>
      <vt:lpstr>PowerPoint Presentation</vt:lpstr>
      <vt:lpstr>PowerPoint Presentation</vt:lpstr>
      <vt:lpstr>PowerPoint Presentation</vt:lpstr>
      <vt:lpstr>MOSES’ MESSAGE</vt:lpstr>
      <vt:lpstr>MILK AND HONEY</vt:lpstr>
      <vt:lpstr>SO DIFFERENT!</vt:lpstr>
      <vt:lpstr>PowerPoint Presentation</vt:lpstr>
      <vt:lpstr>PowerPoint Presentation</vt:lpstr>
      <vt:lpstr>PowerPoint Presentation</vt:lpstr>
      <vt:lpstr>A  SLAVE’S DREAM</vt:lpstr>
      <vt:lpstr>THE LAND BASIS OF THE LAW</vt:lpstr>
      <vt:lpstr>THE SPIES’ REPORT</vt:lpstr>
      <vt:lpstr>GOD KEPT HIS WORD</vt:lpstr>
      <vt:lpstr>A LAND OF CONTRASTS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WET SEASON</vt:lpstr>
      <vt:lpstr>THE DRY SEASON</vt:lpstr>
      <vt:lpstr>PowerPoint Presentation</vt:lpstr>
      <vt:lpstr>END OF PART ONE</vt:lpstr>
      <vt:lpstr>PowerPoint Presentation</vt:lpstr>
      <vt:lpstr>“THE BREAD OF LIFE”</vt:lpstr>
      <vt:lpstr>THE STAFF OF LIFE</vt:lpstr>
      <vt:lpstr>PowerPoint Presentation</vt:lpstr>
      <vt:lpstr>CULTIVATING THE SOIL</vt:lpstr>
      <vt:lpstr>PowerPoint Presentation</vt:lpstr>
      <vt:lpstr>PLOUGHING</vt:lpstr>
      <vt:lpstr>PowerPoint Presentation</vt:lpstr>
      <vt:lpstr>YOKES</vt:lpstr>
      <vt:lpstr>PowerPoint Presentation</vt:lpstr>
      <vt:lpstr>PowerPoint Presentation</vt:lpstr>
      <vt:lpstr>YOKES</vt:lpstr>
      <vt:lpstr>YOKES</vt:lpstr>
      <vt:lpstr>SOWING</vt:lpstr>
      <vt:lpstr>WEEDS</vt:lpstr>
      <vt:lpstr>HARVEST</vt:lpstr>
      <vt:lpstr>HARVEST</vt:lpstr>
      <vt:lpstr>PowerPoint Presentation</vt:lpstr>
      <vt:lpstr>THRESHING</vt:lpstr>
      <vt:lpstr>PowerPoint Presentation</vt:lpstr>
      <vt:lpstr>THRESHING</vt:lpstr>
      <vt:lpstr>WINNOWING</vt:lpstr>
      <vt:lpstr>PowerPoint Presentation</vt:lpstr>
      <vt:lpstr>SIEVING</vt:lpstr>
      <vt:lpstr>PowerPoint Presentation</vt:lpstr>
      <vt:lpstr>STORAGE</vt:lpstr>
      <vt:lpstr>MAKING BREAD</vt:lpstr>
      <vt:lpstr>MAKING BREAD</vt:lpstr>
      <vt:lpstr>MAKING BREAD</vt:lpstr>
      <vt:lpstr>PowerPoint Presentation</vt:lpstr>
      <vt:lpstr>BAKING BREAD</vt:lpstr>
      <vt:lpstr>THE PARABLE OF THE LEAVEN</vt:lpstr>
      <vt:lpstr>BAKING BREAD</vt:lpstr>
      <vt:lpstr>PowerPoint Presentation</vt:lpstr>
      <vt:lpstr>PowerPoint Presentation</vt:lpstr>
      <vt:lpstr>PowerPoint Presentation</vt:lpstr>
      <vt:lpstr>SYMBOLISM OF BREAD </vt:lpstr>
      <vt:lpstr>THE BREAD OF LIFE</vt:lpstr>
      <vt:lpstr>PowerPoint Presentation</vt:lpstr>
      <vt:lpstr>THE BREAD OF LIFE</vt:lpstr>
      <vt:lpstr>THE BREAD OF LIFE</vt:lpstr>
      <vt:lpstr>PowerPoint Presentation</vt:lpstr>
      <vt:lpstr>END OF PART TWO</vt:lpstr>
      <vt:lpstr>PowerPoint Presentation</vt:lpstr>
      <vt:lpstr>“OIL TO MAKE HIS FACE TO SHINE”</vt:lpstr>
      <vt:lpstr>PowerPoint Presentation</vt:lpstr>
      <vt:lpstr>OLIVES</vt:lpstr>
      <vt:lpstr>PowerPoint Presentation</vt:lpstr>
      <vt:lpstr>OLIVE OIL</vt:lpstr>
      <vt:lpstr>OLIVE TREES</vt:lpstr>
      <vt:lpstr>OLIVE TREES</vt:lpstr>
      <vt:lpstr>OLIVE TREES</vt:lpstr>
      <vt:lpstr>PowerPoint Presentation</vt:lpstr>
      <vt:lpstr>PAUL’S HORTICULTURE LESSON</vt:lpstr>
      <vt:lpstr>GROWTH AND MATURITY</vt:lpstr>
      <vt:lpstr>HARVESTING</vt:lpstr>
      <vt:lpstr>PowerPoint Presentation</vt:lpstr>
      <vt:lpstr>PowerPoint Presentation</vt:lpstr>
      <vt:lpstr>OLIVES</vt:lpstr>
      <vt:lpstr>EXTRACTING THE OIL</vt:lpstr>
      <vt:lpstr>PowerPoint Presentation</vt:lpstr>
      <vt:lpstr>EXTRACTING THE OIL</vt:lpstr>
      <vt:lpstr>PowerPoint Presentation</vt:lpstr>
      <vt:lpstr>EXTRACTING THE OIL</vt:lpstr>
      <vt:lpstr>PowerPoint Presentation</vt:lpstr>
      <vt:lpstr>PowerPoint Presentation</vt:lpstr>
      <vt:lpstr>HOW MUCH OIL?</vt:lpstr>
      <vt:lpstr>HOW MUCH OIL?</vt:lpstr>
      <vt:lpstr>OIL FOR LIGHT</vt:lpstr>
      <vt:lpstr>PowerPoint Presentation</vt:lpstr>
      <vt:lpstr>OIL FOR LIGHT</vt:lpstr>
      <vt:lpstr>OIL FOR HEALTH</vt:lpstr>
      <vt:lpstr>OIL FOR COOKING</vt:lpstr>
      <vt:lpstr>OLIVE WOOD FOR TIMBER</vt:lpstr>
      <vt:lpstr>SYMBOLISM OF THE OLIVE</vt:lpstr>
      <vt:lpstr>THE OLIVE BRANCH</vt:lpstr>
      <vt:lpstr>LIGHT IN DARKNESS</vt:lpstr>
      <vt:lpstr>PowerPoint Presentation</vt:lpstr>
      <vt:lpstr>LIGHT IN DARKNESS</vt:lpstr>
      <vt:lpstr>LIGHT IN DARKNESS</vt:lpstr>
      <vt:lpstr>PowerPoint Presentation</vt:lpstr>
      <vt:lpstr>THE GARDEN OF GETHSEMANE</vt:lpstr>
      <vt:lpstr>THE BATTLE</vt:lpstr>
      <vt:lpstr>PowerPoint Presentation</vt:lpstr>
      <vt:lpstr>THE RETURN</vt:lpstr>
      <vt:lpstr>PowerPoint Presentation</vt:lpstr>
      <vt:lpstr>THE RETURN OF THE LORD</vt:lpstr>
      <vt:lpstr>END OF PART THREE</vt:lpstr>
      <vt:lpstr>PowerPoint Presentation</vt:lpstr>
      <vt:lpstr>SOME AMAZING ARITHMETIC</vt:lpstr>
      <vt:lpstr>END OF PART THREE</vt:lpstr>
      <vt:lpstr>PowerPoint Presentation</vt:lpstr>
      <vt:lpstr>“WINE THAT MAKES GLAD THE HEART”</vt:lpstr>
      <vt:lpstr>PowerPoint Presentation</vt:lpstr>
      <vt:lpstr>THE FRUIT OF THE  VINE</vt:lpstr>
      <vt:lpstr>EARLY REFERENCES </vt:lpstr>
      <vt:lpstr>PowerPoint Presentation</vt:lpstr>
      <vt:lpstr>VITICULTURE</vt:lpstr>
      <vt:lpstr>PowerPoint Presentation</vt:lpstr>
      <vt:lpstr>GRAPE PRODUCTION</vt:lpstr>
      <vt:lpstr>PowerPoint Presentation</vt:lpstr>
      <vt:lpstr>GRAPE PRODUCTION</vt:lpstr>
      <vt:lpstr>PowerPoint Presentation</vt:lpstr>
      <vt:lpstr>PowerPoint Presentation</vt:lpstr>
      <vt:lpstr>TRAINING</vt:lpstr>
      <vt:lpstr>PowerPoint Presentation</vt:lpstr>
      <vt:lpstr>THE VINEYARD YEAR</vt:lpstr>
      <vt:lpstr>PowerPoint Presentation</vt:lpstr>
      <vt:lpstr>PowerPoint Presentation</vt:lpstr>
      <vt:lpstr>PowerPoint Presentation</vt:lpstr>
      <vt:lpstr>PowerPoint Presentation</vt:lpstr>
      <vt:lpstr>THE VINE YEAR</vt:lpstr>
      <vt:lpstr>PowerPoint Presentation</vt:lpstr>
      <vt:lpstr>THE VINE YEAR</vt:lpstr>
      <vt:lpstr>WINE PRODUCTION</vt:lpstr>
      <vt:lpstr>END OF THE YEAR</vt:lpstr>
      <vt:lpstr>PowerPoint Presentation</vt:lpstr>
      <vt:lpstr>PowerPoint Presentation</vt:lpstr>
      <vt:lpstr>VINE TIMBER</vt:lpstr>
      <vt:lpstr>PowerPoint Presentation</vt:lpstr>
      <vt:lpstr>PowerPoint Presentation</vt:lpstr>
      <vt:lpstr>STRONG DRINK</vt:lpstr>
      <vt:lpstr>BARLEY FOR BEER</vt:lpstr>
      <vt:lpstr>BREWING BEER</vt:lpstr>
      <vt:lpstr>PowerPoint Presentation</vt:lpstr>
      <vt:lpstr>PowerPoint Presentation</vt:lpstr>
      <vt:lpstr>PowerPoint Presentation</vt:lpstr>
      <vt:lpstr>WINE – GOOD AND BAD</vt:lpstr>
      <vt:lpstr>GOOD </vt:lpstr>
      <vt:lpstr>GOOD </vt:lpstr>
      <vt:lpstr>BAD </vt:lpstr>
      <vt:lpstr>BAD </vt:lpstr>
      <vt:lpstr>SYMBOLISM OF THE GRAPE</vt:lpstr>
      <vt:lpstr>SYMBOLISM OF THE GRAPE</vt:lpstr>
      <vt:lpstr>SYMBOLISM OF THE GRAPE</vt:lpstr>
      <vt:lpstr>SYMBOLISM OF THE GRAPE</vt:lpstr>
      <vt:lpstr>SYMBOLISM OF THE GRAPE</vt:lpstr>
      <vt:lpstr>PowerPoint Presentation</vt:lpstr>
      <vt:lpstr>END OF PART FOUR</vt:lpstr>
      <vt:lpstr>“SHEEP AND OXEN AND FAT CATTLE”</vt:lpstr>
      <vt:lpstr>PowerPoint Presentation</vt:lpstr>
      <vt:lpstr>CATTLE</vt:lpstr>
      <vt:lpstr>CATTLE</vt:lpstr>
      <vt:lpstr>OXEN</vt:lpstr>
      <vt:lpstr>PowerPoint Presentation</vt:lpstr>
      <vt:lpstr>PowerPoint Presentation</vt:lpstr>
      <vt:lpstr>OXEN</vt:lpstr>
      <vt:lpstr>COW FACTS</vt:lpstr>
      <vt:lpstr>MILK</vt:lpstr>
      <vt:lpstr>CHEESE</vt:lpstr>
      <vt:lpstr>BUTTER</vt:lpstr>
      <vt:lpstr>PowerPoint Presentation</vt:lpstr>
      <vt:lpstr>CURDS AND HONEY</vt:lpstr>
      <vt:lpstr>SYMBOLISM OF CATTLE</vt:lpstr>
      <vt:lpstr>SYMBOLISM OF CATTLE</vt:lpstr>
      <vt:lpstr>PowerPoint Presentation</vt:lpstr>
      <vt:lpstr>SHEPHERDING</vt:lpstr>
      <vt:lpstr>PowerPoint Presentation</vt:lpstr>
      <vt:lpstr>DIFFERENCES</vt:lpstr>
      <vt:lpstr>PowerPoint Presentation</vt:lpstr>
      <vt:lpstr>SHEPHERDING</vt:lpstr>
      <vt:lpstr>PowerPoint Presentation</vt:lpstr>
      <vt:lpstr>PowerPoint Presentation</vt:lpstr>
      <vt:lpstr>THE SONG OF THE LAMB (Psalm 23)</vt:lpstr>
      <vt:lpstr>PowerPoint Presentation</vt:lpstr>
      <vt:lpstr>THE SONG OF THE LAMB</vt:lpstr>
      <vt:lpstr>PowerPoint Presentation</vt:lpstr>
      <vt:lpstr>THE SONG OF THE LAMB</vt:lpstr>
      <vt:lpstr>THE SONG OF THE LAMB</vt:lpstr>
      <vt:lpstr>PowerPoint Presentation</vt:lpstr>
      <vt:lpstr>THE SONG OF THE LAMB</vt:lpstr>
      <vt:lpstr>PowerPoint Presentation</vt:lpstr>
      <vt:lpstr>THE SONG OF THE LAMB</vt:lpstr>
      <vt:lpstr>PowerPoint Presentation</vt:lpstr>
      <vt:lpstr>PowerPoint Presentation</vt:lpstr>
      <vt:lpstr>PowerPoint Presentation</vt:lpstr>
      <vt:lpstr>THE SONG OF THE LAMB</vt:lpstr>
      <vt:lpstr>PowerPoint Presentation</vt:lpstr>
      <vt:lpstr>THE SONG OF THE LAMB</vt:lpstr>
      <vt:lpstr>THE SONG OF THE LAMB</vt:lpstr>
      <vt:lpstr>THE SONG OF THE LAMB</vt:lpstr>
      <vt:lpstr>THE SONG OF THE LAMB</vt:lpstr>
      <vt:lpstr>PowerPoint Presentation</vt:lpstr>
      <vt:lpstr>THE SONG OF THE SHEPHERD (John 10)</vt:lpstr>
      <vt:lpstr>PowerPoint Presentation</vt:lpstr>
      <vt:lpstr>PowerPoint Presentation</vt:lpstr>
      <vt:lpstr>THE GOOD SHEPHERD</vt:lpstr>
      <vt:lpstr>THE GOOD SHEPHERD</vt:lpstr>
      <vt:lpstr>PowerPoint Presentation</vt:lpstr>
      <vt:lpstr>JESUS IS OUR SHEPHERD</vt:lpstr>
      <vt:lpstr>PowerPoint Presentation</vt:lpstr>
      <vt:lpstr>PowerPoint Presentation</vt:lpstr>
      <vt:lpstr>END OF PART FIVE</vt:lpstr>
      <vt:lpstr>PowerPoint Presentation</vt:lpstr>
      <vt:lpstr>“FARMING IN THE KINGDOM”</vt:lpstr>
      <vt:lpstr>THE FIRST CITIES</vt:lpstr>
      <vt:lpstr>URBANISATION </vt:lpstr>
      <vt:lpstr>URBANISATION</vt:lpstr>
      <vt:lpstr>PowerPoint Presentation</vt:lpstr>
      <vt:lpstr>URBANISATION IS INEFFICIENT</vt:lpstr>
      <vt:lpstr>URBANISATION</vt:lpstr>
      <vt:lpstr>PowerPoint Presentation</vt:lpstr>
      <vt:lpstr>PowerPoint Presentation</vt:lpstr>
      <vt:lpstr>URBANISATION IS INEFFICIENT</vt:lpstr>
      <vt:lpstr>STALIN’S COLLECTIVISATION</vt:lpstr>
      <vt:lpstr>PowerPoint Presentation</vt:lpstr>
      <vt:lpstr>PowerPoint Presentation</vt:lpstr>
      <vt:lpstr>PowerPoint Presentation</vt:lpstr>
      <vt:lpstr>STALIN’S COLLECTIVE FARMS</vt:lpstr>
      <vt:lpstr>PowerPoint Presentation</vt:lpstr>
      <vt:lpstr>SPECIALISATION</vt:lpstr>
      <vt:lpstr>PowerPoint Presentation</vt:lpstr>
      <vt:lpstr>PowerPoint Presentation</vt:lpstr>
      <vt:lpstr>SPECIALISATION</vt:lpstr>
      <vt:lpstr>PowerPoint Presentation</vt:lpstr>
      <vt:lpstr>HUGE PROBLEMS</vt:lpstr>
      <vt:lpstr>HUGE PROBLEMS</vt:lpstr>
      <vt:lpstr>GOD’S IDEAL PATTERN </vt:lpstr>
      <vt:lpstr>GOD’S IDEAL PATTERN </vt:lpstr>
      <vt:lpstr>GOD’S IDEAL PATTERN </vt:lpstr>
      <vt:lpstr>GOD’S IDEAL PATTERN </vt:lpstr>
      <vt:lpstr>GOD’S IDEAL PATTERN </vt:lpstr>
      <vt:lpstr>PowerPoint Presentation</vt:lpstr>
      <vt:lpstr>GOD’S IDEAL PATTERN </vt:lpstr>
      <vt:lpstr>GOD’S IDEAL PATTERN </vt:lpstr>
      <vt:lpstr>SMALL IS BEAUTIFUL</vt:lpstr>
      <vt:lpstr>FARMING IN THE KINGDOM</vt:lpstr>
      <vt:lpstr>FARMING IN THE KINGDOM</vt:lpstr>
      <vt:lpstr>PowerPoint Presentation</vt:lpstr>
      <vt:lpstr>PowerPoint Presentation</vt:lpstr>
      <vt:lpstr>FARMING IN THE KINGDOM</vt:lpstr>
      <vt:lpstr>A HAPPY WORLD</vt:lpstr>
      <vt:lpstr>A HAPPY WORLD</vt:lpstr>
      <vt:lpstr>A HAPPY WORLD</vt:lpstr>
      <vt:lpstr>A HAPPY WORLD</vt:lpstr>
      <vt:lpstr>A HAPPY WORLD</vt:lpstr>
      <vt:lpstr>THE KINGDOM OF GOD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 FLOWING WITH MILK AND HONEY</dc:title>
  <dc:creator>DavidMPearce</dc:creator>
  <cp:lastModifiedBy>David M Pearce</cp:lastModifiedBy>
  <cp:revision>376</cp:revision>
  <cp:lastPrinted>2018-11-12T11:44:15Z</cp:lastPrinted>
  <dcterms:created xsi:type="dcterms:W3CDTF">2004-06-02T11:01:24Z</dcterms:created>
  <dcterms:modified xsi:type="dcterms:W3CDTF">2019-01-02T19:09:49Z</dcterms:modified>
</cp:coreProperties>
</file>