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74" r:id="rId11"/>
    <p:sldId id="268" r:id="rId12"/>
    <p:sldId id="267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A07D5-3356-411D-9819-37D2004FC900}" type="datetimeFigureOut">
              <a:rPr lang="en-GB" smtClean="0"/>
              <a:t>31/12/2018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7307-2665-4012-9A7C-5A914A5E41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875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A07D5-3356-411D-9819-37D2004FC900}" type="datetimeFigureOut">
              <a:rPr lang="en-GB" smtClean="0"/>
              <a:t>31/12/2018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7307-2665-4012-9A7C-5A914A5E41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273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A07D5-3356-411D-9819-37D2004FC900}" type="datetimeFigureOut">
              <a:rPr lang="en-GB" smtClean="0"/>
              <a:t>31/12/2018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7307-2665-4012-9A7C-5A914A5E41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713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A07D5-3356-411D-9819-37D2004FC900}" type="datetimeFigureOut">
              <a:rPr lang="en-GB" smtClean="0"/>
              <a:t>31/12/2018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7307-2665-4012-9A7C-5A914A5E41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842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A07D5-3356-411D-9819-37D2004FC900}" type="datetimeFigureOut">
              <a:rPr lang="en-GB" smtClean="0"/>
              <a:t>31/12/2018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7307-2665-4012-9A7C-5A914A5E41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231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A07D5-3356-411D-9819-37D2004FC900}" type="datetimeFigureOut">
              <a:rPr lang="en-GB" smtClean="0"/>
              <a:t>31/12/2018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7307-2665-4012-9A7C-5A914A5E41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509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A07D5-3356-411D-9819-37D2004FC900}" type="datetimeFigureOut">
              <a:rPr lang="en-GB" smtClean="0"/>
              <a:t>31/12/2018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7307-2665-4012-9A7C-5A914A5E41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262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A07D5-3356-411D-9819-37D2004FC900}" type="datetimeFigureOut">
              <a:rPr lang="en-GB" smtClean="0"/>
              <a:t>31/12/2018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7307-2665-4012-9A7C-5A914A5E41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377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A07D5-3356-411D-9819-37D2004FC900}" type="datetimeFigureOut">
              <a:rPr lang="en-GB" smtClean="0"/>
              <a:t>31/12/2018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7307-2665-4012-9A7C-5A914A5E41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070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A07D5-3356-411D-9819-37D2004FC900}" type="datetimeFigureOut">
              <a:rPr lang="en-GB" smtClean="0"/>
              <a:t>31/12/2018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7307-2665-4012-9A7C-5A914A5E41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238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A07D5-3356-411D-9819-37D2004FC900}" type="datetimeFigureOut">
              <a:rPr lang="en-GB" smtClean="0"/>
              <a:t>31/12/2018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47307-2665-4012-9A7C-5A914A5E41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7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A07D5-3356-411D-9819-37D2004FC900}" type="datetimeFigureOut">
              <a:rPr lang="en-GB" smtClean="0"/>
              <a:t>31/12/2018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47307-2665-4012-9A7C-5A914A5E41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958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14959"/>
            <a:ext cx="7772400" cy="1470025"/>
          </a:xfrm>
        </p:spPr>
        <p:txBody>
          <a:bodyPr/>
          <a:lstStyle/>
          <a:p>
            <a:r>
              <a:rPr lang="en-GB" dirty="0" smtClean="0"/>
              <a:t>Learning from the Preacher</a:t>
            </a:r>
            <a:br>
              <a:rPr lang="en-GB" dirty="0" smtClean="0"/>
            </a:br>
            <a:r>
              <a:rPr lang="en-GB" smtClean="0">
                <a:solidFill>
                  <a:schemeClr val="bg1">
                    <a:lumMod val="50000"/>
                  </a:schemeClr>
                </a:solidFill>
              </a:rPr>
              <a:t>Taupo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886200"/>
            <a:ext cx="6120680" cy="1752600"/>
          </a:xfrm>
        </p:spPr>
        <p:txBody>
          <a:bodyPr/>
          <a:lstStyle/>
          <a:p>
            <a:pPr marL="514350" indent="-514350" algn="l">
              <a:buAutoNum type="arabicPeriod"/>
            </a:pPr>
            <a:r>
              <a:rPr lang="en-GB" dirty="0" smtClean="0"/>
              <a:t>Vanity and Vexation of Spirit</a:t>
            </a:r>
          </a:p>
          <a:p>
            <a:pPr marL="514350" indent="-514350" algn="l">
              <a:buAutoNum type="arabicPeriod"/>
            </a:pPr>
            <a:r>
              <a:rPr lang="en-GB" dirty="0" smtClean="0"/>
              <a:t>To Everything there is a Season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019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Things we learnt…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Solomon is the </a:t>
            </a:r>
            <a:r>
              <a:rPr lang="en-GB" dirty="0" err="1" smtClean="0"/>
              <a:t>koheleth</a:t>
            </a:r>
            <a:r>
              <a:rPr lang="en-GB" dirty="0" smtClean="0"/>
              <a:t>/the preacher</a:t>
            </a:r>
          </a:p>
          <a:p>
            <a:pPr lvl="1"/>
            <a:r>
              <a:rPr lang="en-GB" dirty="0" smtClean="0"/>
              <a:t>He tried pursuing </a:t>
            </a:r>
            <a:r>
              <a:rPr lang="en-GB" b="1" dirty="0" err="1" smtClean="0"/>
              <a:t>worldy</a:t>
            </a:r>
            <a:r>
              <a:rPr lang="en-GB" b="1" dirty="0" smtClean="0"/>
              <a:t> wisdom</a:t>
            </a:r>
            <a:r>
              <a:rPr lang="en-GB" dirty="0" smtClean="0"/>
              <a:t>, he found it to be like striving after wind</a:t>
            </a:r>
          </a:p>
          <a:p>
            <a:pPr lvl="1"/>
            <a:r>
              <a:rPr lang="en-GB" dirty="0" smtClean="0"/>
              <a:t>He tried pursing </a:t>
            </a:r>
            <a:r>
              <a:rPr lang="en-GB" b="1" dirty="0" smtClean="0"/>
              <a:t>pleasures</a:t>
            </a:r>
            <a:r>
              <a:rPr lang="en-GB" dirty="0" smtClean="0"/>
              <a:t> to the extreme, he </a:t>
            </a:r>
            <a:r>
              <a:rPr lang="en-GB" dirty="0"/>
              <a:t>found it to be like striving after </a:t>
            </a:r>
            <a:r>
              <a:rPr lang="en-GB" dirty="0" smtClean="0"/>
              <a:t>wind</a:t>
            </a:r>
          </a:p>
          <a:p>
            <a:r>
              <a:rPr lang="en-GB" dirty="0" smtClean="0"/>
              <a:t>Conclusion: Fear God and keep His commandments</a:t>
            </a:r>
          </a:p>
          <a:p>
            <a:r>
              <a:rPr lang="en-GB" dirty="0" smtClean="0"/>
              <a:t>Enjoy the blessings you have in this life, but  recognise they are fleeting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912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God in our lives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“</a:t>
            </a:r>
            <a:r>
              <a:rPr lang="en-GB" b="1" dirty="0" smtClean="0"/>
              <a:t>All things work together for good </a:t>
            </a:r>
            <a:r>
              <a:rPr lang="en-GB" dirty="0" smtClean="0"/>
              <a:t>to them that love God” (Romans 8:28)</a:t>
            </a:r>
          </a:p>
          <a:p>
            <a:r>
              <a:rPr lang="en-GB" dirty="0" smtClean="0"/>
              <a:t>“chastening…</a:t>
            </a:r>
            <a:r>
              <a:rPr lang="en-GB" dirty="0" err="1" smtClean="0"/>
              <a:t>yieldeth</a:t>
            </a:r>
            <a:r>
              <a:rPr lang="en-GB" dirty="0" smtClean="0"/>
              <a:t> the peaceable fruit of righteousness unto them that are </a:t>
            </a:r>
            <a:r>
              <a:rPr lang="en-GB" b="1" dirty="0" smtClean="0"/>
              <a:t>exercised</a:t>
            </a:r>
            <a:r>
              <a:rPr lang="en-GB" dirty="0" smtClean="0"/>
              <a:t> thereby” (Hebrews 12:11)</a:t>
            </a:r>
          </a:p>
          <a:p>
            <a:r>
              <a:rPr lang="en-GB" dirty="0" smtClean="0"/>
              <a:t>“</a:t>
            </a:r>
            <a:r>
              <a:rPr lang="en-GB" dirty="0"/>
              <a:t>Being confident of this very thing, that </a:t>
            </a:r>
            <a:r>
              <a:rPr lang="en-GB" b="1" dirty="0"/>
              <a:t>he which hath begun a good work in you will perform</a:t>
            </a:r>
            <a:r>
              <a:rPr lang="en-GB" dirty="0"/>
              <a:t> </a:t>
            </a:r>
            <a:r>
              <a:rPr lang="en-GB" i="1" dirty="0"/>
              <a:t>it</a:t>
            </a:r>
            <a:r>
              <a:rPr lang="en-GB" dirty="0"/>
              <a:t> until the day of Jesus </a:t>
            </a:r>
            <a:r>
              <a:rPr lang="en-GB" dirty="0" smtClean="0"/>
              <a:t>Christ” (Philippians 1:6)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9042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works of God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3</a:t>
            </a:r>
            <a:r>
              <a:rPr lang="en-GB" dirty="0" smtClean="0"/>
              <a:t>:11 </a:t>
            </a:r>
            <a:r>
              <a:rPr lang="en-GB" dirty="0" smtClean="0"/>
              <a:t>“no man can find out </a:t>
            </a:r>
            <a:r>
              <a:rPr lang="en-GB" b="1" dirty="0" smtClean="0"/>
              <a:t>the work of God</a:t>
            </a:r>
            <a:r>
              <a:rPr lang="en-GB" dirty="0" smtClean="0"/>
              <a:t>”</a:t>
            </a:r>
          </a:p>
          <a:p>
            <a:r>
              <a:rPr lang="en-GB" dirty="0" smtClean="0"/>
              <a:t>7:13 “consider </a:t>
            </a:r>
            <a:r>
              <a:rPr lang="en-GB" b="1" dirty="0" smtClean="0"/>
              <a:t>the work of God</a:t>
            </a:r>
            <a:r>
              <a:rPr lang="en-GB" dirty="0" smtClean="0"/>
              <a:t>: for who can make that straight which he hath made crooked?”</a:t>
            </a:r>
          </a:p>
          <a:p>
            <a:r>
              <a:rPr lang="en-GB" dirty="0" smtClean="0"/>
              <a:t>8:17 “I beheld all </a:t>
            </a:r>
            <a:r>
              <a:rPr lang="en-GB" b="1" dirty="0" smtClean="0"/>
              <a:t>the work of God</a:t>
            </a:r>
            <a:r>
              <a:rPr lang="en-GB" dirty="0" smtClean="0"/>
              <a:t>, that a man cannon find out the work that is done under the sun”</a:t>
            </a:r>
          </a:p>
          <a:p>
            <a:r>
              <a:rPr lang="en-GB" dirty="0" smtClean="0"/>
              <a:t>11:5 “thou </a:t>
            </a:r>
            <a:r>
              <a:rPr lang="en-GB" dirty="0" err="1" smtClean="0"/>
              <a:t>knowest</a:t>
            </a:r>
            <a:r>
              <a:rPr lang="en-GB" dirty="0" smtClean="0"/>
              <a:t> not all </a:t>
            </a:r>
            <a:r>
              <a:rPr lang="en-GB" b="1" dirty="0" smtClean="0"/>
              <a:t>the works of God </a:t>
            </a:r>
            <a:r>
              <a:rPr lang="en-GB" dirty="0" smtClean="0"/>
              <a:t>who </a:t>
            </a:r>
            <a:r>
              <a:rPr lang="en-GB" dirty="0" err="1" smtClean="0"/>
              <a:t>maketh</a:t>
            </a:r>
            <a:r>
              <a:rPr lang="en-GB" dirty="0" smtClean="0"/>
              <a:t> all”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7737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works God wants from 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“</a:t>
            </a:r>
            <a:r>
              <a:rPr lang="en-GB" b="1" dirty="0"/>
              <a:t>labour</a:t>
            </a:r>
            <a:r>
              <a:rPr lang="en-GB" dirty="0"/>
              <a:t> not for the meat which </a:t>
            </a:r>
            <a:r>
              <a:rPr lang="en-GB" dirty="0" err="1" smtClean="0"/>
              <a:t>perisheth</a:t>
            </a:r>
            <a:r>
              <a:rPr lang="en-GB" dirty="0" smtClean="0"/>
              <a:t>…but for the meat that </a:t>
            </a:r>
            <a:r>
              <a:rPr lang="en-GB" dirty="0" err="1" smtClean="0"/>
              <a:t>endureth</a:t>
            </a:r>
            <a:r>
              <a:rPr lang="en-GB" dirty="0" smtClean="0"/>
              <a:t> unto eternal life” </a:t>
            </a:r>
            <a:r>
              <a:rPr lang="en-GB" dirty="0"/>
              <a:t>(John 6:27</a:t>
            </a:r>
            <a:r>
              <a:rPr lang="en-GB" dirty="0" smtClean="0"/>
              <a:t>)</a:t>
            </a:r>
          </a:p>
          <a:p>
            <a:r>
              <a:rPr lang="en-GB" dirty="0"/>
              <a:t>“what shall we do that we might </a:t>
            </a:r>
            <a:r>
              <a:rPr lang="en-GB" b="1" dirty="0"/>
              <a:t>work the works of God</a:t>
            </a:r>
            <a:r>
              <a:rPr lang="en-GB" dirty="0"/>
              <a:t>?” </a:t>
            </a:r>
            <a:r>
              <a:rPr lang="en-GB" dirty="0" smtClean="0"/>
              <a:t> (John 6:28)</a:t>
            </a:r>
          </a:p>
          <a:p>
            <a:r>
              <a:rPr lang="en-GB" dirty="0" smtClean="0"/>
              <a:t>“</a:t>
            </a:r>
            <a:r>
              <a:rPr lang="en-GB" b="1" dirty="0" smtClean="0"/>
              <a:t>This is the work of God</a:t>
            </a:r>
            <a:r>
              <a:rPr lang="en-GB" dirty="0" smtClean="0"/>
              <a:t>, that ye </a:t>
            </a:r>
            <a:r>
              <a:rPr lang="en-GB" b="1" dirty="0" smtClean="0"/>
              <a:t>believe </a:t>
            </a:r>
            <a:r>
              <a:rPr lang="en-GB" b="1" dirty="0" smtClean="0">
                <a:solidFill>
                  <a:srgbClr val="0070C0"/>
                </a:solidFill>
              </a:rPr>
              <a:t>[have faith]</a:t>
            </a:r>
            <a:r>
              <a:rPr lang="en-GB" dirty="0" smtClean="0"/>
              <a:t> on him whom he hath sent” (John 6:29)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8537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God is working in 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“though our outward </a:t>
            </a:r>
            <a:r>
              <a:rPr lang="en-GB" b="1" dirty="0"/>
              <a:t>man perish, yet our inward man is renewed day by day.</a:t>
            </a:r>
            <a:r>
              <a:rPr lang="en-GB" dirty="0"/>
              <a:t>  For our light affliction which is but for a moment, </a:t>
            </a:r>
            <a:r>
              <a:rPr lang="en-GB" dirty="0" err="1"/>
              <a:t>worketh</a:t>
            </a:r>
            <a:r>
              <a:rPr lang="en-GB" dirty="0"/>
              <a:t> for us a far more exceeding and </a:t>
            </a:r>
            <a:r>
              <a:rPr lang="en-GB" b="1" dirty="0"/>
              <a:t>eternal </a:t>
            </a:r>
            <a:r>
              <a:rPr lang="en-GB" b="1" u="sng" dirty="0"/>
              <a:t>weight</a:t>
            </a:r>
            <a:r>
              <a:rPr lang="en-GB" b="1" dirty="0"/>
              <a:t> of glory</a:t>
            </a:r>
            <a:r>
              <a:rPr lang="en-GB" dirty="0"/>
              <a:t>” (2 Corinthians 4:16-17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Weight – the opposite of vanity!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7406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 have hope!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For </a:t>
            </a:r>
            <a:r>
              <a:rPr lang="en-GB" b="1" dirty="0"/>
              <a:t>the </a:t>
            </a:r>
            <a:r>
              <a:rPr lang="en-GB" b="1" dirty="0" smtClean="0"/>
              <a:t>creation was </a:t>
            </a:r>
            <a:r>
              <a:rPr lang="en-GB" b="1" dirty="0"/>
              <a:t>made subject to vanity</a:t>
            </a:r>
            <a:r>
              <a:rPr lang="en-GB" dirty="0"/>
              <a:t>, not willingly, but by reason of him who hath </a:t>
            </a:r>
            <a:r>
              <a:rPr lang="en-GB" b="1" dirty="0"/>
              <a:t>subjected </a:t>
            </a:r>
            <a:r>
              <a:rPr lang="en-GB" b="1" i="1" dirty="0"/>
              <a:t>the same</a:t>
            </a:r>
            <a:r>
              <a:rPr lang="en-GB" b="1" dirty="0"/>
              <a:t> in </a:t>
            </a:r>
            <a:r>
              <a:rPr lang="en-GB" b="1" u="sng" dirty="0" smtClean="0"/>
              <a:t>hope</a:t>
            </a:r>
            <a:r>
              <a:rPr lang="en-GB" dirty="0" smtClean="0"/>
              <a:t>” (Romans 8:20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“to </a:t>
            </a:r>
            <a:r>
              <a:rPr lang="en-GB" dirty="0"/>
              <a:t>him that is </a:t>
            </a:r>
            <a:r>
              <a:rPr lang="en-GB" b="1" dirty="0">
                <a:solidFill>
                  <a:srgbClr val="0070C0"/>
                </a:solidFill>
              </a:rPr>
              <a:t>joined</a:t>
            </a:r>
            <a:r>
              <a:rPr lang="en-GB" dirty="0"/>
              <a:t> to </a:t>
            </a:r>
            <a:r>
              <a:rPr lang="en-GB" dirty="0" smtClean="0"/>
              <a:t>[all] </a:t>
            </a:r>
            <a:r>
              <a:rPr lang="en-GB" dirty="0"/>
              <a:t>the living there is </a:t>
            </a:r>
            <a:r>
              <a:rPr lang="en-GB" b="1" u="sng" dirty="0"/>
              <a:t>hope</a:t>
            </a:r>
            <a:r>
              <a:rPr lang="en-GB" dirty="0" smtClean="0"/>
              <a:t>” (Ecclesiastes 9:4)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</a:rPr>
              <a:t>Hebrew: </a:t>
            </a:r>
            <a:r>
              <a:rPr lang="en-GB" b="1" i="1" dirty="0" err="1">
                <a:solidFill>
                  <a:srgbClr val="0070C0"/>
                </a:solidFill>
              </a:rPr>
              <a:t>chabar</a:t>
            </a:r>
            <a:endParaRPr lang="en-GB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010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Gifts of God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The blessings in our lives are the gifts of God:</a:t>
            </a:r>
          </a:p>
          <a:p>
            <a:pPr marL="0" indent="0">
              <a:buNone/>
            </a:pPr>
            <a:r>
              <a:rPr lang="en-GB" dirty="0" smtClean="0"/>
              <a:t>3:13, “every </a:t>
            </a:r>
            <a:r>
              <a:rPr lang="en-GB" dirty="0"/>
              <a:t>man should eat and drink, and enjoy the good of all his labour, it </a:t>
            </a:r>
            <a:r>
              <a:rPr lang="en-GB" i="1" dirty="0"/>
              <a:t>is</a:t>
            </a:r>
            <a:r>
              <a:rPr lang="en-GB" dirty="0"/>
              <a:t> </a:t>
            </a:r>
            <a:r>
              <a:rPr lang="en-GB" b="1" dirty="0"/>
              <a:t>the gift of God</a:t>
            </a:r>
            <a:r>
              <a:rPr lang="en-GB" dirty="0" smtClean="0"/>
              <a:t>”</a:t>
            </a:r>
          </a:p>
          <a:p>
            <a:pPr marL="0" indent="0">
              <a:buNone/>
            </a:pPr>
            <a:r>
              <a:rPr lang="en-GB" dirty="0" smtClean="0"/>
              <a:t>5:19, “every man </a:t>
            </a:r>
            <a:r>
              <a:rPr lang="en-GB" dirty="0"/>
              <a:t>also to whom God hath given riches and wealth, and hath given him power to eat thereof, and to take his portion, and to rejoice in his labour; this </a:t>
            </a:r>
            <a:r>
              <a:rPr lang="en-GB" i="1" dirty="0"/>
              <a:t>is</a:t>
            </a:r>
            <a:r>
              <a:rPr lang="en-GB" dirty="0"/>
              <a:t> </a:t>
            </a:r>
            <a:r>
              <a:rPr lang="en-GB" b="1" dirty="0"/>
              <a:t>the gift of God</a:t>
            </a:r>
            <a:r>
              <a:rPr lang="en-GB" dirty="0" smtClean="0"/>
              <a:t>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 smtClean="0"/>
              <a:t>Abide in the Lord Jesus Christ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“in the world ye have tribulation: but be of good cheer; </a:t>
            </a:r>
            <a:r>
              <a:rPr lang="en-GB" b="1" dirty="0"/>
              <a:t>I have overcome the world</a:t>
            </a:r>
            <a:r>
              <a:rPr lang="en-GB" dirty="0"/>
              <a:t>.” (John 16:33</a:t>
            </a:r>
            <a:r>
              <a:rPr lang="en-GB" dirty="0" smtClean="0"/>
              <a:t>)</a:t>
            </a:r>
          </a:p>
          <a:p>
            <a:r>
              <a:rPr lang="en-GB" i="1" dirty="0" smtClean="0"/>
              <a:t>Our vain, ‘</a:t>
            </a:r>
            <a:r>
              <a:rPr lang="en-GB" i="1" dirty="0" err="1" smtClean="0"/>
              <a:t>hebel</a:t>
            </a:r>
            <a:r>
              <a:rPr lang="en-GB" i="1" dirty="0" smtClean="0"/>
              <a:t>’, existence will become a glorious one!</a:t>
            </a:r>
          </a:p>
          <a:p>
            <a:r>
              <a:rPr lang="en-GB" i="1" dirty="0" smtClean="0"/>
              <a:t>“</a:t>
            </a:r>
            <a:r>
              <a:rPr lang="en-GB" dirty="0"/>
              <a:t>be ye </a:t>
            </a:r>
            <a:r>
              <a:rPr lang="en-GB" dirty="0" err="1"/>
              <a:t>stedfast</a:t>
            </a:r>
            <a:r>
              <a:rPr lang="en-GB" dirty="0"/>
              <a:t>, unmoveable, always abounding in </a:t>
            </a:r>
            <a:r>
              <a:rPr lang="en-GB" u="sng" dirty="0"/>
              <a:t>the work of the Lord</a:t>
            </a:r>
            <a:r>
              <a:rPr lang="en-GB" dirty="0"/>
              <a:t>, forasmuch as ye know that </a:t>
            </a:r>
            <a:r>
              <a:rPr lang="en-GB" b="1" dirty="0"/>
              <a:t>your labour is not in vain in the Lord</a:t>
            </a:r>
            <a:r>
              <a:rPr lang="en-GB" dirty="0" smtClean="0"/>
              <a:t>.” (1 Corinthians 15:58)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5565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</a:t>
            </a:r>
            <a:r>
              <a:rPr lang="en-GB" dirty="0" err="1" smtClean="0"/>
              <a:t>kō·heh</a:t>
            </a:r>
            <a:r>
              <a:rPr lang="en-GB" dirty="0" smtClean="0"/>
              <a:t>'·</a:t>
            </a:r>
            <a:r>
              <a:rPr lang="en-GB" dirty="0" err="1" smtClean="0"/>
              <a:t>leth</a:t>
            </a:r>
            <a:r>
              <a:rPr lang="en-GB" dirty="0" smtClean="0"/>
              <a:t>’ - Preacher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1:1, </a:t>
            </a:r>
            <a:r>
              <a:rPr lang="en-GB" b="1" dirty="0" smtClean="0"/>
              <a:t>King in Jerusalem</a:t>
            </a:r>
          </a:p>
          <a:p>
            <a:r>
              <a:rPr lang="en-GB" dirty="0" smtClean="0"/>
              <a:t>1:12, </a:t>
            </a:r>
            <a:r>
              <a:rPr lang="en-GB" b="1" dirty="0" smtClean="0"/>
              <a:t>King over ALL Israel</a:t>
            </a:r>
          </a:p>
          <a:p>
            <a:r>
              <a:rPr lang="en-GB" dirty="0"/>
              <a:t>7</a:t>
            </a:r>
            <a:r>
              <a:rPr lang="en-GB" dirty="0" smtClean="0"/>
              <a:t>:27-29, </a:t>
            </a:r>
            <a:r>
              <a:rPr lang="en-GB" b="1" dirty="0" smtClean="0"/>
              <a:t>Associated with 1,000 women</a:t>
            </a:r>
          </a:p>
          <a:p>
            <a:pPr lvl="1"/>
            <a:r>
              <a:rPr lang="en-GB" dirty="0" smtClean="0"/>
              <a:t>1 Kings 11:3</a:t>
            </a:r>
          </a:p>
          <a:p>
            <a:r>
              <a:rPr lang="en-GB" dirty="0" smtClean="0"/>
              <a:t>12:9-10, </a:t>
            </a:r>
            <a:r>
              <a:rPr lang="en-GB" b="1" dirty="0" smtClean="0"/>
              <a:t>Sets in order many Proverbs</a:t>
            </a:r>
          </a:p>
          <a:p>
            <a:pPr lvl="1"/>
            <a:r>
              <a:rPr lang="en-GB" dirty="0" smtClean="0"/>
              <a:t>1 Kings 4:32, Proverbs 1:1, 10:1, 25:1</a:t>
            </a:r>
          </a:p>
          <a:p>
            <a:pPr lvl="1"/>
            <a:endParaRPr lang="en-GB" dirty="0"/>
          </a:p>
          <a:p>
            <a:r>
              <a:rPr lang="en-GB" b="1" dirty="0" smtClean="0"/>
              <a:t>Solomon is the inspired Preacher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7638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</a:t>
            </a:r>
            <a:r>
              <a:rPr lang="en-GB" dirty="0" err="1" smtClean="0"/>
              <a:t>kō·heh</a:t>
            </a:r>
            <a:r>
              <a:rPr lang="en-GB" dirty="0" smtClean="0"/>
              <a:t>'·</a:t>
            </a:r>
            <a:r>
              <a:rPr lang="en-GB" dirty="0" err="1" smtClean="0"/>
              <a:t>leth</a:t>
            </a:r>
            <a:r>
              <a:rPr lang="en-GB" dirty="0" smtClean="0"/>
              <a:t>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Ecclesia</a:t>
            </a:r>
            <a:r>
              <a:rPr lang="en-GB" dirty="0" smtClean="0"/>
              <a:t>stes – the Greek form of Preacher/</a:t>
            </a:r>
            <a:r>
              <a:rPr lang="en-GB" dirty="0" err="1" smtClean="0"/>
              <a:t>Kohohleth</a:t>
            </a:r>
            <a:endParaRPr lang="en-GB" dirty="0" smtClean="0"/>
          </a:p>
          <a:p>
            <a:r>
              <a:rPr lang="en-GB" dirty="0"/>
              <a:t>The stem of the word ‘</a:t>
            </a:r>
            <a:r>
              <a:rPr lang="en-GB" dirty="0" err="1"/>
              <a:t>kō·heh</a:t>
            </a:r>
            <a:r>
              <a:rPr lang="en-GB" dirty="0"/>
              <a:t>'·</a:t>
            </a:r>
            <a:r>
              <a:rPr lang="en-GB" dirty="0" err="1"/>
              <a:t>leth</a:t>
            </a:r>
            <a:r>
              <a:rPr lang="en-GB" dirty="0"/>
              <a:t>’ is </a:t>
            </a:r>
            <a:r>
              <a:rPr lang="en-GB" b="1" dirty="0"/>
              <a:t>‘</a:t>
            </a:r>
            <a:r>
              <a:rPr lang="en-GB" b="1" dirty="0" err="1"/>
              <a:t>kahal</a:t>
            </a:r>
            <a:r>
              <a:rPr lang="en-GB" b="1" dirty="0" smtClean="0"/>
              <a:t>’</a:t>
            </a:r>
          </a:p>
          <a:p>
            <a:pPr lvl="1"/>
            <a:r>
              <a:rPr lang="en-GB" b="1" dirty="0" smtClean="0"/>
              <a:t>Used regarding assembling people</a:t>
            </a:r>
          </a:p>
          <a:p>
            <a:pPr lvl="1"/>
            <a:r>
              <a:rPr lang="en-GB" dirty="0" smtClean="0"/>
              <a:t>E.g. 1 Kings 8:1-2</a:t>
            </a:r>
          </a:p>
          <a:p>
            <a:pPr marL="457200" lvl="1" indent="0">
              <a:buNone/>
            </a:pPr>
            <a:endParaRPr lang="en-GB" b="1" dirty="0" smtClean="0"/>
          </a:p>
          <a:p>
            <a:r>
              <a:rPr lang="en-GB" b="1" dirty="0" smtClean="0"/>
              <a:t>The Ecclesia assembles together to learn from the word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003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Solomon’s Prayer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1 Kings 8:38-43</a:t>
            </a:r>
          </a:p>
          <a:p>
            <a:r>
              <a:rPr lang="en-GB" dirty="0" smtClean="0"/>
              <a:t>All men will turn to God and </a:t>
            </a:r>
            <a:r>
              <a:rPr lang="en-GB" b="1" dirty="0" smtClean="0"/>
              <a:t>fear Him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dirty="0" smtClean="0"/>
              <a:t>1 Kings 8:57-61</a:t>
            </a:r>
          </a:p>
          <a:p>
            <a:r>
              <a:rPr lang="en-GB" dirty="0" smtClean="0"/>
              <a:t>Men will </a:t>
            </a:r>
            <a:r>
              <a:rPr lang="en-GB" b="1" dirty="0" smtClean="0"/>
              <a:t>keep God’s commandments</a:t>
            </a:r>
          </a:p>
          <a:p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Ecclesiastes 12:13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188293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Deuteronomy 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king shall not…</a:t>
            </a:r>
          </a:p>
          <a:p>
            <a:r>
              <a:rPr lang="en-GB" b="1" dirty="0" smtClean="0"/>
              <a:t>Multiply horses, from Egypt, to himself</a:t>
            </a:r>
          </a:p>
          <a:p>
            <a:pPr lvl="1"/>
            <a:r>
              <a:rPr lang="en-GB" dirty="0" smtClean="0"/>
              <a:t>Solomon did (1 Kings 4:26), (1 Kings 20:28)</a:t>
            </a:r>
          </a:p>
          <a:p>
            <a:r>
              <a:rPr lang="en-GB" b="1" dirty="0" smtClean="0"/>
              <a:t>Multiply wives to himself</a:t>
            </a:r>
          </a:p>
          <a:p>
            <a:pPr lvl="1"/>
            <a:r>
              <a:rPr lang="en-GB" dirty="0" smtClean="0"/>
              <a:t>Solomon did (1 Kings 11:3)</a:t>
            </a:r>
          </a:p>
          <a:p>
            <a:r>
              <a:rPr lang="en-GB" b="1" dirty="0" smtClean="0"/>
              <a:t>Greatly multiply to himself silver and gold</a:t>
            </a:r>
          </a:p>
          <a:p>
            <a:pPr lvl="1"/>
            <a:r>
              <a:rPr lang="en-GB" dirty="0" smtClean="0"/>
              <a:t>Solomon did (1 Kings 10:14-21)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76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words in Ecclesiastes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3264" y="1600200"/>
            <a:ext cx="4618856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Words</a:t>
            </a:r>
          </a:p>
          <a:p>
            <a:r>
              <a:rPr lang="en-GB" dirty="0" smtClean="0"/>
              <a:t>Preacher</a:t>
            </a:r>
          </a:p>
          <a:p>
            <a:r>
              <a:rPr lang="en-GB" dirty="0" smtClean="0"/>
              <a:t>Vanity</a:t>
            </a:r>
          </a:p>
          <a:p>
            <a:r>
              <a:rPr lang="en-GB" dirty="0" smtClean="0"/>
              <a:t>Profit</a:t>
            </a:r>
          </a:p>
          <a:p>
            <a:r>
              <a:rPr lang="en-GB" dirty="0" smtClean="0"/>
              <a:t>Labour</a:t>
            </a:r>
          </a:p>
          <a:p>
            <a:r>
              <a:rPr lang="en-GB" dirty="0" smtClean="0"/>
              <a:t>Travail</a:t>
            </a:r>
          </a:p>
          <a:p>
            <a:r>
              <a:rPr lang="en-GB" dirty="0" smtClean="0"/>
              <a:t>Find</a:t>
            </a:r>
          </a:p>
          <a:p>
            <a:r>
              <a:rPr lang="en-GB" dirty="0" smtClean="0"/>
              <a:t>Time</a:t>
            </a:r>
          </a:p>
          <a:p>
            <a:r>
              <a:rPr lang="en-GB" dirty="0" smtClean="0"/>
              <a:t>Good </a:t>
            </a:r>
          </a:p>
          <a:p>
            <a:r>
              <a:rPr lang="en-GB" dirty="0" smtClean="0"/>
              <a:t>Evil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Wisdom </a:t>
            </a:r>
          </a:p>
          <a:p>
            <a:r>
              <a:rPr lang="en-GB" dirty="0" smtClean="0"/>
              <a:t>Heart</a:t>
            </a:r>
          </a:p>
          <a:p>
            <a:r>
              <a:rPr lang="en-GB" dirty="0" smtClean="0"/>
              <a:t>Thy, thou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Phrases</a:t>
            </a:r>
          </a:p>
          <a:p>
            <a:r>
              <a:rPr lang="en-GB" dirty="0" smtClean="0"/>
              <a:t>Under the sun</a:t>
            </a:r>
          </a:p>
          <a:p>
            <a:r>
              <a:rPr lang="en-GB" dirty="0" smtClean="0"/>
              <a:t>Vexation of spirit</a:t>
            </a:r>
          </a:p>
          <a:p>
            <a:r>
              <a:rPr lang="en-GB" dirty="0" smtClean="0"/>
              <a:t>Sons of men</a:t>
            </a:r>
          </a:p>
          <a:p>
            <a:r>
              <a:rPr lang="en-GB" dirty="0" smtClean="0"/>
              <a:t>Fear God</a:t>
            </a:r>
          </a:p>
          <a:p>
            <a:r>
              <a:rPr lang="en-GB" dirty="0" smtClean="0"/>
              <a:t>Work of God</a:t>
            </a:r>
          </a:p>
          <a:p>
            <a:r>
              <a:rPr lang="en-GB" dirty="0" smtClean="0"/>
              <a:t>All the days of thy life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375952" y="230735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 err="1"/>
              <a:t>hebel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03451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Reacting to life’s challenges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uncertainty, the ambiguity, the struggle, the awkwardness, the  injustice, “the crookedness” of life…</a:t>
            </a:r>
          </a:p>
          <a:p>
            <a:pPr marL="0" indent="0">
              <a:buNone/>
            </a:pPr>
            <a:endParaRPr lang="en-GB" sz="1200" dirty="0" smtClean="0"/>
          </a:p>
          <a:p>
            <a:pPr marL="514350" indent="-514350">
              <a:buAutoNum type="arabicPeriod"/>
            </a:pPr>
            <a:r>
              <a:rPr lang="en-GB" dirty="0" smtClean="0"/>
              <a:t>I’ll be the one to work it all out, use my human wisdom to explain it all</a:t>
            </a:r>
          </a:p>
          <a:p>
            <a:pPr marL="514350" indent="-514350">
              <a:buAutoNum type="arabicPeriod"/>
            </a:pPr>
            <a:endParaRPr lang="en-GB" sz="1200" dirty="0"/>
          </a:p>
          <a:p>
            <a:pPr marL="514350" indent="-514350">
              <a:buAutoNum type="arabicPeriod"/>
            </a:pPr>
            <a:r>
              <a:rPr lang="en-GB" dirty="0" smtClean="0"/>
              <a:t>I’ll make my own way and live for my own short term pleasure</a:t>
            </a:r>
          </a:p>
          <a:p>
            <a:pPr marL="514350" indent="-51435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6246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Connections to Eden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800" dirty="0" smtClean="0"/>
              <a:t>Ecclesiastes 2:10, “</a:t>
            </a:r>
            <a:r>
              <a:rPr lang="en-GB" sz="2800" b="1" dirty="0" smtClean="0">
                <a:solidFill>
                  <a:srgbClr val="0070C0"/>
                </a:solidFill>
              </a:rPr>
              <a:t>whatsoever mine eyes desired </a:t>
            </a:r>
            <a:r>
              <a:rPr lang="en-GB" sz="2800" dirty="0" smtClean="0"/>
              <a:t>I kept not from them”</a:t>
            </a:r>
          </a:p>
          <a:p>
            <a:pPr marL="0" indent="0">
              <a:buNone/>
            </a:pPr>
            <a:endParaRPr lang="en-GB" sz="500" dirty="0"/>
          </a:p>
          <a:p>
            <a:pPr marL="0" indent="0">
              <a:buNone/>
            </a:pPr>
            <a:r>
              <a:rPr lang="en-GB" sz="2800" dirty="0" smtClean="0"/>
              <a:t>“when </a:t>
            </a:r>
            <a:r>
              <a:rPr lang="en-GB" sz="2800" dirty="0"/>
              <a:t>the woman saw that the tree </a:t>
            </a:r>
            <a:r>
              <a:rPr lang="en-GB" sz="2800" i="1" dirty="0"/>
              <a:t>was</a:t>
            </a:r>
            <a:r>
              <a:rPr lang="en-GB" sz="2800" dirty="0"/>
              <a:t> good for food, and that it </a:t>
            </a:r>
            <a:r>
              <a:rPr lang="en-GB" sz="2800" i="1" dirty="0"/>
              <a:t>was</a:t>
            </a:r>
            <a:r>
              <a:rPr lang="en-GB" sz="2800" dirty="0"/>
              <a:t> </a:t>
            </a:r>
            <a:r>
              <a:rPr lang="en-GB" sz="2800" b="1" dirty="0">
                <a:solidFill>
                  <a:srgbClr val="0070C0"/>
                </a:solidFill>
              </a:rPr>
              <a:t>pleasant to the eyes</a:t>
            </a:r>
            <a:r>
              <a:rPr lang="en-GB" sz="2800" dirty="0"/>
              <a:t>, and a tree to be </a:t>
            </a:r>
            <a:r>
              <a:rPr lang="en-GB" sz="2800" b="1" dirty="0">
                <a:solidFill>
                  <a:srgbClr val="0070C0"/>
                </a:solidFill>
              </a:rPr>
              <a:t>desired</a:t>
            </a:r>
            <a:r>
              <a:rPr lang="en-GB" sz="2800" dirty="0"/>
              <a:t> to make </a:t>
            </a:r>
            <a:r>
              <a:rPr lang="en-GB" sz="2800" i="1" dirty="0"/>
              <a:t>one</a:t>
            </a:r>
            <a:r>
              <a:rPr lang="en-GB" sz="2800" dirty="0"/>
              <a:t> wise, she took of the fruit thereof, and did eat</a:t>
            </a:r>
            <a:r>
              <a:rPr lang="en-GB" sz="2800" dirty="0" smtClean="0"/>
              <a:t>” (Genesis 3:6) …  “I </a:t>
            </a:r>
            <a:r>
              <a:rPr lang="en-GB" sz="2800" dirty="0"/>
              <a:t>will greatly multiply thy </a:t>
            </a:r>
            <a:r>
              <a:rPr lang="en-GB" sz="2800" b="1" dirty="0">
                <a:solidFill>
                  <a:srgbClr val="C00000"/>
                </a:solidFill>
              </a:rPr>
              <a:t>sorrow</a:t>
            </a:r>
            <a:r>
              <a:rPr lang="en-GB" sz="2800" dirty="0"/>
              <a:t> and thy </a:t>
            </a:r>
            <a:r>
              <a:rPr lang="en-GB" sz="2800" b="1" dirty="0" smtClean="0">
                <a:solidFill>
                  <a:srgbClr val="C00000"/>
                </a:solidFill>
              </a:rPr>
              <a:t>conception</a:t>
            </a:r>
            <a:r>
              <a:rPr lang="en-GB" sz="2800" dirty="0" smtClean="0"/>
              <a:t>” (Genesis 3:16)</a:t>
            </a:r>
          </a:p>
          <a:p>
            <a:pPr marL="0" indent="0">
              <a:buNone/>
            </a:pPr>
            <a:endParaRPr lang="en-GB" sz="500" dirty="0"/>
          </a:p>
          <a:p>
            <a:r>
              <a:rPr lang="en-GB" sz="2800" dirty="0" smtClean="0"/>
              <a:t>Ecclesiastes 2:23, “</a:t>
            </a:r>
            <a:r>
              <a:rPr lang="en-GB" sz="2800" dirty="0"/>
              <a:t>For all his days </a:t>
            </a:r>
            <a:r>
              <a:rPr lang="en-GB" sz="2800" i="1" dirty="0"/>
              <a:t>are</a:t>
            </a:r>
            <a:r>
              <a:rPr lang="en-GB" sz="2800" dirty="0"/>
              <a:t> </a:t>
            </a:r>
            <a:r>
              <a:rPr lang="en-GB" sz="2800" b="1" dirty="0">
                <a:solidFill>
                  <a:srgbClr val="C00000"/>
                </a:solidFill>
              </a:rPr>
              <a:t>sorrows</a:t>
            </a:r>
            <a:r>
              <a:rPr lang="en-GB" sz="2800" dirty="0"/>
              <a:t>, and his </a:t>
            </a:r>
            <a:r>
              <a:rPr lang="en-GB" sz="2800" b="1" dirty="0">
                <a:solidFill>
                  <a:srgbClr val="C00000"/>
                </a:solidFill>
              </a:rPr>
              <a:t>travail</a:t>
            </a:r>
            <a:r>
              <a:rPr lang="en-GB" sz="2800" dirty="0"/>
              <a:t> grief; yea, his heart taketh not rest in the night.</a:t>
            </a:r>
            <a:r>
              <a:rPr lang="en-GB" sz="2800" dirty="0" smtClean="0"/>
              <a:t>”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529673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49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7073</TotalTime>
  <Words>771</Words>
  <Application>Microsoft Office PowerPoint</Application>
  <PresentationFormat>On-screen Show (4:3)</PresentationFormat>
  <Paragraphs>107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Learning from the Preacher Taupo</vt:lpstr>
      <vt:lpstr>‘kō·heh'·leth’ - Preacher</vt:lpstr>
      <vt:lpstr>‘kō·heh'·leth’</vt:lpstr>
      <vt:lpstr>Solomon’s Prayer</vt:lpstr>
      <vt:lpstr>Deuteronomy 17</vt:lpstr>
      <vt:lpstr>Key words in Ecclesiastes</vt:lpstr>
      <vt:lpstr>Reacting to life’s challenges</vt:lpstr>
      <vt:lpstr>Connections to Eden</vt:lpstr>
      <vt:lpstr>PowerPoint Presentation</vt:lpstr>
      <vt:lpstr>Things we learnt…</vt:lpstr>
      <vt:lpstr>God in our lives</vt:lpstr>
      <vt:lpstr>The works of God</vt:lpstr>
      <vt:lpstr>The works God wants from us</vt:lpstr>
      <vt:lpstr>God is working in us</vt:lpstr>
      <vt:lpstr>We have hope!</vt:lpstr>
      <vt:lpstr>Gifts of God</vt:lpstr>
      <vt:lpstr>Abide in the Lord Jesus Christ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from the Preacher</dc:title>
  <dc:creator>John</dc:creator>
  <cp:lastModifiedBy>John</cp:lastModifiedBy>
  <cp:revision>30</cp:revision>
  <dcterms:created xsi:type="dcterms:W3CDTF">2016-04-20T05:25:09Z</dcterms:created>
  <dcterms:modified xsi:type="dcterms:W3CDTF">2018-12-31T19:49:28Z</dcterms:modified>
</cp:coreProperties>
</file>